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10" r:id="rId1"/>
    <p:sldMasterId id="2147483723" r:id="rId2"/>
    <p:sldMasterId id="2147483798" r:id="rId3"/>
  </p:sldMasterIdLst>
  <p:notesMasterIdLst>
    <p:notesMasterId r:id="rId27"/>
  </p:notesMasterIdLst>
  <p:sldIdLst>
    <p:sldId id="259" r:id="rId4"/>
    <p:sldId id="258" r:id="rId5"/>
    <p:sldId id="263" r:id="rId6"/>
    <p:sldId id="256" r:id="rId7"/>
    <p:sldId id="257" r:id="rId8"/>
    <p:sldId id="377" r:id="rId9"/>
    <p:sldId id="262" r:id="rId10"/>
    <p:sldId id="261" r:id="rId11"/>
    <p:sldId id="378" r:id="rId12"/>
    <p:sldId id="260" r:id="rId13"/>
    <p:sldId id="379" r:id="rId14"/>
    <p:sldId id="374" r:id="rId15"/>
    <p:sldId id="375" r:id="rId16"/>
    <p:sldId id="264" r:id="rId17"/>
    <p:sldId id="356" r:id="rId18"/>
    <p:sldId id="357" r:id="rId19"/>
    <p:sldId id="358" r:id="rId20"/>
    <p:sldId id="363" r:id="rId21"/>
    <p:sldId id="360" r:id="rId22"/>
    <p:sldId id="380" r:id="rId23"/>
    <p:sldId id="359" r:id="rId24"/>
    <p:sldId id="365" r:id="rId25"/>
    <p:sldId id="318" r:id="rId26"/>
  </p:sldIdLst>
  <p:sldSz cx="13442950" cy="7561263"/>
  <p:notesSz cx="6858000" cy="9144000"/>
  <p:embeddedFontLst>
    <p:embeddedFont>
      <p:font typeface="Calibri" panose="020F0502020204030204" pitchFamily="34" charset="0"/>
      <p:regular r:id="rId28"/>
      <p:bold r:id="rId29"/>
      <p:italic r:id="rId30"/>
      <p:boldItalic r:id="rId31"/>
    </p:embeddedFont>
    <p:embeddedFont>
      <p:font typeface="Wingdings 3" panose="05040102010807070707" pitchFamily="18" charset="2"/>
      <p:regular r:id="rId32"/>
    </p:embeddedFont>
    <p:embeddedFont>
      <p:font typeface="Trebuchet MS" panose="020B0603020202020204" pitchFamily="34" charset="0"/>
      <p:regular r:id="rId33"/>
      <p:bold r:id="rId34"/>
      <p:italic r:id="rId35"/>
      <p:boldItalic r:id="rId36"/>
    </p:embeddedFont>
  </p:embeddedFontLst>
  <p:defaultTextStyle>
    <a:defPPr>
      <a:defRPr lang="en-US"/>
    </a:defPPr>
    <a:lvl1pPr marL="0" algn="l" defTabSz="1042965" rtl="0" eaLnBrk="1" latinLnBrk="0" hangingPunct="1">
      <a:defRPr sz="2100" kern="1200">
        <a:solidFill>
          <a:schemeClr val="tx1"/>
        </a:solidFill>
        <a:latin typeface="+mn-lt"/>
        <a:ea typeface="+mn-ea"/>
        <a:cs typeface="+mn-cs"/>
      </a:defRPr>
    </a:lvl1pPr>
    <a:lvl2pPr marL="521482" algn="l" defTabSz="1042965" rtl="0" eaLnBrk="1" latinLnBrk="0" hangingPunct="1">
      <a:defRPr sz="2100" kern="1200">
        <a:solidFill>
          <a:schemeClr val="tx1"/>
        </a:solidFill>
        <a:latin typeface="+mn-lt"/>
        <a:ea typeface="+mn-ea"/>
        <a:cs typeface="+mn-cs"/>
      </a:defRPr>
    </a:lvl2pPr>
    <a:lvl3pPr marL="1042965" algn="l" defTabSz="1042965" rtl="0" eaLnBrk="1" latinLnBrk="0" hangingPunct="1">
      <a:defRPr sz="2100" kern="1200">
        <a:solidFill>
          <a:schemeClr val="tx1"/>
        </a:solidFill>
        <a:latin typeface="+mn-lt"/>
        <a:ea typeface="+mn-ea"/>
        <a:cs typeface="+mn-cs"/>
      </a:defRPr>
    </a:lvl3pPr>
    <a:lvl4pPr marL="1564447" algn="l" defTabSz="1042965" rtl="0" eaLnBrk="1" latinLnBrk="0" hangingPunct="1">
      <a:defRPr sz="2100" kern="1200">
        <a:solidFill>
          <a:schemeClr val="tx1"/>
        </a:solidFill>
        <a:latin typeface="+mn-lt"/>
        <a:ea typeface="+mn-ea"/>
        <a:cs typeface="+mn-cs"/>
      </a:defRPr>
    </a:lvl4pPr>
    <a:lvl5pPr marL="2085929" algn="l" defTabSz="1042965" rtl="0" eaLnBrk="1" latinLnBrk="0" hangingPunct="1">
      <a:defRPr sz="2100" kern="1200">
        <a:solidFill>
          <a:schemeClr val="tx1"/>
        </a:solidFill>
        <a:latin typeface="+mn-lt"/>
        <a:ea typeface="+mn-ea"/>
        <a:cs typeface="+mn-cs"/>
      </a:defRPr>
    </a:lvl5pPr>
    <a:lvl6pPr marL="2607412" algn="l" defTabSz="1042965" rtl="0" eaLnBrk="1" latinLnBrk="0" hangingPunct="1">
      <a:defRPr sz="2100" kern="1200">
        <a:solidFill>
          <a:schemeClr val="tx1"/>
        </a:solidFill>
        <a:latin typeface="+mn-lt"/>
        <a:ea typeface="+mn-ea"/>
        <a:cs typeface="+mn-cs"/>
      </a:defRPr>
    </a:lvl6pPr>
    <a:lvl7pPr marL="3128894" algn="l" defTabSz="1042965" rtl="0" eaLnBrk="1" latinLnBrk="0" hangingPunct="1">
      <a:defRPr sz="2100" kern="1200">
        <a:solidFill>
          <a:schemeClr val="tx1"/>
        </a:solidFill>
        <a:latin typeface="+mn-lt"/>
        <a:ea typeface="+mn-ea"/>
        <a:cs typeface="+mn-cs"/>
      </a:defRPr>
    </a:lvl7pPr>
    <a:lvl8pPr marL="3650376" algn="l" defTabSz="1042965" rtl="0" eaLnBrk="1" latinLnBrk="0" hangingPunct="1">
      <a:defRPr sz="2100" kern="1200">
        <a:solidFill>
          <a:schemeClr val="tx1"/>
        </a:solidFill>
        <a:latin typeface="+mn-lt"/>
        <a:ea typeface="+mn-ea"/>
        <a:cs typeface="+mn-cs"/>
      </a:defRPr>
    </a:lvl8pPr>
    <a:lvl9pPr marL="4171859" algn="l" defTabSz="1042965"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621" userDrawn="1">
          <p15:clr>
            <a:srgbClr val="A4A3A4"/>
          </p15:clr>
        </p15:guide>
        <p15:guide id="3" orient="horz" pos="2382" userDrawn="1">
          <p15:clr>
            <a:srgbClr val="A4A3A4"/>
          </p15:clr>
        </p15:guide>
        <p15:guide id="4" pos="423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hư viện 03" initials="tv0"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Không có Kiểu, Lưới Bảng">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26" autoAdjust="0"/>
    <p:restoredTop sz="94660"/>
  </p:normalViewPr>
  <p:slideViewPr>
    <p:cSldViewPr>
      <p:cViewPr varScale="1">
        <p:scale>
          <a:sx n="63" d="100"/>
          <a:sy n="63" d="100"/>
        </p:scale>
        <p:origin x="780" y="78"/>
      </p:cViewPr>
      <p:guideLst>
        <p:guide orient="horz" pos="2160"/>
        <p:guide pos="3621"/>
        <p:guide orient="horz" pos="2382"/>
        <p:guide pos="4235"/>
      </p:guideLst>
    </p:cSldViewPr>
  </p:slideViewPr>
  <p:notesTextViewPr>
    <p:cViewPr>
      <p:scale>
        <a:sx n="100" d="100"/>
        <a:sy n="100"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7.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6.fntdata"/><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2.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wmf"/><Relationship Id="rId1" Type="http://schemas.openxmlformats.org/officeDocument/2006/relationships/image" Target="../media/image69.wmf"/><Relationship Id="rId6" Type="http://schemas.openxmlformats.org/officeDocument/2006/relationships/image" Target="../media/image74.wmf"/><Relationship Id="rId5" Type="http://schemas.openxmlformats.org/officeDocument/2006/relationships/image" Target="../media/image73.wmf"/><Relationship Id="rId4" Type="http://schemas.openxmlformats.org/officeDocument/2006/relationships/image" Target="../media/image7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image" Target="../media/image40.wmf"/><Relationship Id="rId6" Type="http://schemas.openxmlformats.org/officeDocument/2006/relationships/image" Target="../media/image45.wmf"/><Relationship Id="rId5" Type="http://schemas.openxmlformats.org/officeDocument/2006/relationships/image" Target="../media/image44.wmf"/><Relationship Id="rId4" Type="http://schemas.openxmlformats.org/officeDocument/2006/relationships/image" Target="../media/image43.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2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image" Target="../media/image59.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image" Target="../media/image6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C1ADF2-368A-44C3-B5D1-39DDAA94AE5A}" type="datetimeFigureOut">
              <a:rPr lang="en-US" smtClean="0"/>
              <a:pPr/>
              <a:t>30/12/2024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CFCB8A-5BA3-4625-A3F1-530709778BE3}" type="slidenum">
              <a:rPr lang="en-US" smtClean="0"/>
              <a:pPr/>
              <a:t>‹#›</a:t>
            </a:fld>
            <a:endParaRPr lang="en-US"/>
          </a:p>
        </p:txBody>
      </p:sp>
    </p:spTree>
    <p:extLst>
      <p:ext uri="{BB962C8B-B14F-4D97-AF65-F5344CB8AC3E}">
        <p14:creationId xmlns:p14="http://schemas.microsoft.com/office/powerpoint/2010/main" val="1129218559"/>
      </p:ext>
    </p:extLst>
  </p:cSld>
  <p:clrMap bg1="lt1" tx1="dk1" bg2="lt2" tx2="dk2" accent1="accent1" accent2="accent2" accent3="accent3" accent4="accent4" accent5="accent5" accent6="accent6" hlink="hlink" folHlink="folHlink"/>
  <p:notesStyle>
    <a:lvl1pPr marL="0" algn="l" defTabSz="1042965" rtl="0" eaLnBrk="1" latinLnBrk="0" hangingPunct="1">
      <a:defRPr sz="1400" kern="1200">
        <a:solidFill>
          <a:schemeClr val="tx1"/>
        </a:solidFill>
        <a:latin typeface="+mn-lt"/>
        <a:ea typeface="+mn-ea"/>
        <a:cs typeface="+mn-cs"/>
      </a:defRPr>
    </a:lvl1pPr>
    <a:lvl2pPr marL="521482" algn="l" defTabSz="1042965" rtl="0" eaLnBrk="1" latinLnBrk="0" hangingPunct="1">
      <a:defRPr sz="1400" kern="1200">
        <a:solidFill>
          <a:schemeClr val="tx1"/>
        </a:solidFill>
        <a:latin typeface="+mn-lt"/>
        <a:ea typeface="+mn-ea"/>
        <a:cs typeface="+mn-cs"/>
      </a:defRPr>
    </a:lvl2pPr>
    <a:lvl3pPr marL="1042965" algn="l" defTabSz="1042965" rtl="0" eaLnBrk="1" latinLnBrk="0" hangingPunct="1">
      <a:defRPr sz="1400" kern="1200">
        <a:solidFill>
          <a:schemeClr val="tx1"/>
        </a:solidFill>
        <a:latin typeface="+mn-lt"/>
        <a:ea typeface="+mn-ea"/>
        <a:cs typeface="+mn-cs"/>
      </a:defRPr>
    </a:lvl3pPr>
    <a:lvl4pPr marL="1564447" algn="l" defTabSz="1042965" rtl="0" eaLnBrk="1" latinLnBrk="0" hangingPunct="1">
      <a:defRPr sz="1400" kern="1200">
        <a:solidFill>
          <a:schemeClr val="tx1"/>
        </a:solidFill>
        <a:latin typeface="+mn-lt"/>
        <a:ea typeface="+mn-ea"/>
        <a:cs typeface="+mn-cs"/>
      </a:defRPr>
    </a:lvl4pPr>
    <a:lvl5pPr marL="2085929" algn="l" defTabSz="1042965" rtl="0" eaLnBrk="1" latinLnBrk="0" hangingPunct="1">
      <a:defRPr sz="1400" kern="1200">
        <a:solidFill>
          <a:schemeClr val="tx1"/>
        </a:solidFill>
        <a:latin typeface="+mn-lt"/>
        <a:ea typeface="+mn-ea"/>
        <a:cs typeface="+mn-cs"/>
      </a:defRPr>
    </a:lvl5pPr>
    <a:lvl6pPr marL="2607412" algn="l" defTabSz="1042965" rtl="0" eaLnBrk="1" latinLnBrk="0" hangingPunct="1">
      <a:defRPr sz="1400" kern="1200">
        <a:solidFill>
          <a:schemeClr val="tx1"/>
        </a:solidFill>
        <a:latin typeface="+mn-lt"/>
        <a:ea typeface="+mn-ea"/>
        <a:cs typeface="+mn-cs"/>
      </a:defRPr>
    </a:lvl6pPr>
    <a:lvl7pPr marL="3128894" algn="l" defTabSz="1042965" rtl="0" eaLnBrk="1" latinLnBrk="0" hangingPunct="1">
      <a:defRPr sz="1400" kern="1200">
        <a:solidFill>
          <a:schemeClr val="tx1"/>
        </a:solidFill>
        <a:latin typeface="+mn-lt"/>
        <a:ea typeface="+mn-ea"/>
        <a:cs typeface="+mn-cs"/>
      </a:defRPr>
    </a:lvl7pPr>
    <a:lvl8pPr marL="3650376" algn="l" defTabSz="1042965" rtl="0" eaLnBrk="1" latinLnBrk="0" hangingPunct="1">
      <a:defRPr sz="1400" kern="1200">
        <a:solidFill>
          <a:schemeClr val="tx1"/>
        </a:solidFill>
        <a:latin typeface="+mn-lt"/>
        <a:ea typeface="+mn-ea"/>
        <a:cs typeface="+mn-cs"/>
      </a:defRPr>
    </a:lvl8pPr>
    <a:lvl9pPr marL="4171859" algn="l" defTabSz="1042965" rtl="0" eaLnBrk="1" latinLnBrk="0" hangingPunct="1">
      <a:defRPr sz="14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8222" y="2348894"/>
            <a:ext cx="11426507" cy="1620771"/>
          </a:xfrm>
        </p:spPr>
        <p:txBody>
          <a:bodyPr/>
          <a:lstStyle/>
          <a:p>
            <a:r>
              <a:rPr lang="en-US"/>
              <a:t>Click to edit Master title style</a:t>
            </a:r>
          </a:p>
        </p:txBody>
      </p:sp>
      <p:sp>
        <p:nvSpPr>
          <p:cNvPr id="3" name="Subtitle 2"/>
          <p:cNvSpPr>
            <a:spLocks noGrp="1"/>
          </p:cNvSpPr>
          <p:nvPr>
            <p:ph type="subTitle" idx="1"/>
          </p:nvPr>
        </p:nvSpPr>
        <p:spPr>
          <a:xfrm>
            <a:off x="2016443" y="4284717"/>
            <a:ext cx="9410065" cy="1932323"/>
          </a:xfrm>
        </p:spPr>
        <p:txBody>
          <a:bodyPr/>
          <a:lstStyle>
            <a:lvl1pPr marL="0" indent="0" algn="ctr">
              <a:buNone/>
              <a:defRPr>
                <a:solidFill>
                  <a:schemeClr val="tx1">
                    <a:tint val="75000"/>
                  </a:schemeClr>
                </a:solidFill>
              </a:defRPr>
            </a:lvl1pPr>
            <a:lvl2pPr marL="521482" indent="0" algn="ctr">
              <a:buNone/>
              <a:defRPr>
                <a:solidFill>
                  <a:schemeClr val="tx1">
                    <a:tint val="75000"/>
                  </a:schemeClr>
                </a:solidFill>
              </a:defRPr>
            </a:lvl2pPr>
            <a:lvl3pPr marL="1042965" indent="0" algn="ctr">
              <a:buNone/>
              <a:defRPr>
                <a:solidFill>
                  <a:schemeClr val="tx1">
                    <a:tint val="75000"/>
                  </a:schemeClr>
                </a:solidFill>
              </a:defRPr>
            </a:lvl3pPr>
            <a:lvl4pPr marL="1564447" indent="0" algn="ctr">
              <a:buNone/>
              <a:defRPr>
                <a:solidFill>
                  <a:schemeClr val="tx1">
                    <a:tint val="75000"/>
                  </a:schemeClr>
                </a:solidFill>
              </a:defRPr>
            </a:lvl4pPr>
            <a:lvl5pPr marL="2085929" indent="0" algn="ctr">
              <a:buNone/>
              <a:defRPr>
                <a:solidFill>
                  <a:schemeClr val="tx1">
                    <a:tint val="75000"/>
                  </a:schemeClr>
                </a:solidFill>
              </a:defRPr>
            </a:lvl5pPr>
            <a:lvl6pPr marL="2607412" indent="0" algn="ctr">
              <a:buNone/>
              <a:defRPr>
                <a:solidFill>
                  <a:schemeClr val="tx1">
                    <a:tint val="75000"/>
                  </a:schemeClr>
                </a:solidFill>
              </a:defRPr>
            </a:lvl6pPr>
            <a:lvl7pPr marL="3128894" indent="0" algn="ctr">
              <a:buNone/>
              <a:defRPr>
                <a:solidFill>
                  <a:schemeClr val="tx1">
                    <a:tint val="75000"/>
                  </a:schemeClr>
                </a:solidFill>
              </a:defRPr>
            </a:lvl7pPr>
            <a:lvl8pPr marL="3650376" indent="0" algn="ctr">
              <a:buNone/>
              <a:defRPr>
                <a:solidFill>
                  <a:schemeClr val="tx1">
                    <a:tint val="75000"/>
                  </a:schemeClr>
                </a:solidFill>
              </a:defRPr>
            </a:lvl8pPr>
            <a:lvl9pPr marL="417185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30/12/2024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9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30/12/2024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6527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46138" y="302802"/>
            <a:ext cx="3024664" cy="645157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2149" y="302802"/>
            <a:ext cx="8849942" cy="64515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30/12/2024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09635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51145" y="113770"/>
            <a:ext cx="12119659" cy="1449242"/>
          </a:xfrm>
        </p:spPr>
        <p:txBody>
          <a:bodyPr/>
          <a:lstStyle/>
          <a:p>
            <a:r>
              <a:rPr lang="en-US"/>
              <a:t>Click to edit Master title style</a:t>
            </a:r>
          </a:p>
        </p:txBody>
      </p:sp>
      <p:sp>
        <p:nvSpPr>
          <p:cNvPr id="3" name="Content Placeholder 2"/>
          <p:cNvSpPr>
            <a:spLocks noGrp="1"/>
          </p:cNvSpPr>
          <p:nvPr>
            <p:ph sz="quarter" idx="1"/>
          </p:nvPr>
        </p:nvSpPr>
        <p:spPr>
          <a:xfrm>
            <a:off x="672149" y="1764296"/>
            <a:ext cx="5937302" cy="23716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33500" y="1764296"/>
            <a:ext cx="5937302" cy="23716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72149" y="4303970"/>
            <a:ext cx="5937302" cy="23733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833500" y="4303970"/>
            <a:ext cx="5937302" cy="23733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72148" y="6883901"/>
            <a:ext cx="3136688" cy="504084"/>
          </a:xfrm>
        </p:spPr>
        <p:txBody>
          <a:bodyPr/>
          <a:lstStyle>
            <a:lvl1pPr>
              <a:defRPr/>
            </a:lvl1pPr>
          </a:lstStyle>
          <a:p>
            <a:endParaRPr lang="en-US">
              <a:solidFill>
                <a:prstClr val="black">
                  <a:tint val="75000"/>
                </a:prstClr>
              </a:solidFill>
            </a:endParaRPr>
          </a:p>
        </p:txBody>
      </p:sp>
      <p:sp>
        <p:nvSpPr>
          <p:cNvPr id="8" name="Footer Placeholder 7"/>
          <p:cNvSpPr>
            <a:spLocks noGrp="1"/>
          </p:cNvSpPr>
          <p:nvPr>
            <p:ph type="ftr" sz="quarter" idx="11"/>
          </p:nvPr>
        </p:nvSpPr>
        <p:spPr>
          <a:xfrm>
            <a:off x="4593009" y="6889151"/>
            <a:ext cx="4256934" cy="504084"/>
          </a:xfrm>
        </p:spPr>
        <p:txBody>
          <a:bodyPr/>
          <a:lstStyle>
            <a:lvl1pPr>
              <a:defRPr/>
            </a:lvl1p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9634114" y="6883901"/>
            <a:ext cx="3136688" cy="504084"/>
          </a:xfrm>
        </p:spPr>
        <p:txBody>
          <a:bodyPr/>
          <a:lstStyle>
            <a:lvl1pPr>
              <a:defRPr/>
            </a:lvl1pPr>
          </a:lstStyle>
          <a:p>
            <a:fld id="{9A646782-C30E-43CF-B785-7CDCB1A76E2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066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8221" y="2348893"/>
            <a:ext cx="11426508" cy="1620771"/>
          </a:xfrm>
        </p:spPr>
        <p:txBody>
          <a:bodyPr/>
          <a:lstStyle/>
          <a:p>
            <a:r>
              <a:rPr lang="en-US"/>
              <a:t>Click to edit Master title style</a:t>
            </a:r>
          </a:p>
        </p:txBody>
      </p:sp>
      <p:sp>
        <p:nvSpPr>
          <p:cNvPr id="3" name="Subtitle 2"/>
          <p:cNvSpPr>
            <a:spLocks noGrp="1"/>
          </p:cNvSpPr>
          <p:nvPr>
            <p:ph type="subTitle" idx="1"/>
          </p:nvPr>
        </p:nvSpPr>
        <p:spPr>
          <a:xfrm>
            <a:off x="2016443" y="4284716"/>
            <a:ext cx="9410065" cy="1932323"/>
          </a:xfrm>
        </p:spPr>
        <p:txBody>
          <a:bodyPr/>
          <a:lstStyle>
            <a:lvl1pPr marL="0" indent="0" algn="ctr">
              <a:buNone/>
              <a:defRPr>
                <a:solidFill>
                  <a:schemeClr val="tx1">
                    <a:tint val="75000"/>
                  </a:schemeClr>
                </a:solidFill>
              </a:defRPr>
            </a:lvl1pPr>
            <a:lvl2pPr marL="504063" indent="0" algn="ctr">
              <a:buNone/>
              <a:defRPr>
                <a:solidFill>
                  <a:schemeClr val="tx1">
                    <a:tint val="75000"/>
                  </a:schemeClr>
                </a:solidFill>
              </a:defRPr>
            </a:lvl2pPr>
            <a:lvl3pPr marL="1008126" indent="0" algn="ctr">
              <a:buNone/>
              <a:defRPr>
                <a:solidFill>
                  <a:schemeClr val="tx1">
                    <a:tint val="75000"/>
                  </a:schemeClr>
                </a:solidFill>
              </a:defRPr>
            </a:lvl3pPr>
            <a:lvl4pPr marL="1512189" indent="0" algn="ctr">
              <a:buNone/>
              <a:defRPr>
                <a:solidFill>
                  <a:schemeClr val="tx1">
                    <a:tint val="75000"/>
                  </a:schemeClr>
                </a:solidFill>
              </a:defRPr>
            </a:lvl4pPr>
            <a:lvl5pPr marL="2016252" indent="0" algn="ctr">
              <a:buNone/>
              <a:defRPr>
                <a:solidFill>
                  <a:schemeClr val="tx1">
                    <a:tint val="75000"/>
                  </a:schemeClr>
                </a:solidFill>
              </a:defRPr>
            </a:lvl5pPr>
            <a:lvl6pPr marL="2520315" indent="0" algn="ctr">
              <a:buNone/>
              <a:defRPr>
                <a:solidFill>
                  <a:schemeClr val="tx1">
                    <a:tint val="75000"/>
                  </a:schemeClr>
                </a:solidFill>
              </a:defRPr>
            </a:lvl6pPr>
            <a:lvl7pPr marL="3024378" indent="0" algn="ctr">
              <a:buNone/>
              <a:defRPr>
                <a:solidFill>
                  <a:schemeClr val="tx1">
                    <a:tint val="75000"/>
                  </a:schemeClr>
                </a:solidFill>
              </a:defRPr>
            </a:lvl7pPr>
            <a:lvl8pPr marL="3528441" indent="0" algn="ctr">
              <a:buNone/>
              <a:defRPr>
                <a:solidFill>
                  <a:schemeClr val="tx1">
                    <a:tint val="75000"/>
                  </a:schemeClr>
                </a:solidFill>
              </a:defRPr>
            </a:lvl8pPr>
            <a:lvl9pPr marL="40325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733514A-4128-4BA6-9904-602923891FA1}" type="datetimeFigureOut">
              <a:rPr lang="en-US" smtClean="0"/>
              <a:t>30/12/2024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33371036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3514A-4128-4BA6-9904-602923891FA1}" type="datetimeFigureOut">
              <a:rPr lang="en-US" smtClean="0"/>
              <a:t>30/12/2024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21156528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1900" y="4858812"/>
            <a:ext cx="11426508" cy="1501751"/>
          </a:xfrm>
        </p:spPr>
        <p:txBody>
          <a:bodyPr anchor="t"/>
          <a:lstStyle>
            <a:lvl1pPr algn="l">
              <a:defRPr sz="4410" b="1" cap="all"/>
            </a:lvl1pPr>
          </a:lstStyle>
          <a:p>
            <a:r>
              <a:rPr lang="en-US"/>
              <a:t>Click to edit Master title style</a:t>
            </a:r>
          </a:p>
        </p:txBody>
      </p:sp>
      <p:sp>
        <p:nvSpPr>
          <p:cNvPr id="3" name="Text Placeholder 2"/>
          <p:cNvSpPr>
            <a:spLocks noGrp="1"/>
          </p:cNvSpPr>
          <p:nvPr>
            <p:ph type="body" idx="1"/>
          </p:nvPr>
        </p:nvSpPr>
        <p:spPr>
          <a:xfrm>
            <a:off x="1061900" y="3204786"/>
            <a:ext cx="11426508" cy="1654026"/>
          </a:xfrm>
        </p:spPr>
        <p:txBody>
          <a:bodyPr anchor="b"/>
          <a:lstStyle>
            <a:lvl1pPr marL="0" indent="0">
              <a:buNone/>
              <a:defRPr sz="2205">
                <a:solidFill>
                  <a:schemeClr val="tx1">
                    <a:tint val="75000"/>
                  </a:schemeClr>
                </a:solidFill>
              </a:defRPr>
            </a:lvl1pPr>
            <a:lvl2pPr marL="504063" indent="0">
              <a:buNone/>
              <a:defRPr sz="1985">
                <a:solidFill>
                  <a:schemeClr val="tx1">
                    <a:tint val="75000"/>
                  </a:schemeClr>
                </a:solidFill>
              </a:defRPr>
            </a:lvl2pPr>
            <a:lvl3pPr marL="1008126" indent="0">
              <a:buNone/>
              <a:defRPr sz="1764">
                <a:solidFill>
                  <a:schemeClr val="tx1">
                    <a:tint val="75000"/>
                  </a:schemeClr>
                </a:solidFill>
              </a:defRPr>
            </a:lvl3pPr>
            <a:lvl4pPr marL="1512189" indent="0">
              <a:buNone/>
              <a:defRPr sz="1544">
                <a:solidFill>
                  <a:schemeClr val="tx1">
                    <a:tint val="75000"/>
                  </a:schemeClr>
                </a:solidFill>
              </a:defRPr>
            </a:lvl4pPr>
            <a:lvl5pPr marL="2016252" indent="0">
              <a:buNone/>
              <a:defRPr sz="1544">
                <a:solidFill>
                  <a:schemeClr val="tx1">
                    <a:tint val="75000"/>
                  </a:schemeClr>
                </a:solidFill>
              </a:defRPr>
            </a:lvl5pPr>
            <a:lvl6pPr marL="2520315" indent="0">
              <a:buNone/>
              <a:defRPr sz="1544">
                <a:solidFill>
                  <a:schemeClr val="tx1">
                    <a:tint val="75000"/>
                  </a:schemeClr>
                </a:solidFill>
              </a:defRPr>
            </a:lvl6pPr>
            <a:lvl7pPr marL="3024378" indent="0">
              <a:buNone/>
              <a:defRPr sz="1544">
                <a:solidFill>
                  <a:schemeClr val="tx1">
                    <a:tint val="75000"/>
                  </a:schemeClr>
                </a:solidFill>
              </a:defRPr>
            </a:lvl7pPr>
            <a:lvl8pPr marL="3528441" indent="0">
              <a:buNone/>
              <a:defRPr sz="1544">
                <a:solidFill>
                  <a:schemeClr val="tx1">
                    <a:tint val="75000"/>
                  </a:schemeClr>
                </a:solidFill>
              </a:defRPr>
            </a:lvl8pPr>
            <a:lvl9pPr marL="4032504" indent="0">
              <a:buNone/>
              <a:defRPr sz="154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33514A-4128-4BA6-9904-602923891FA1}" type="datetimeFigureOut">
              <a:rPr lang="en-US" smtClean="0"/>
              <a:t>30/12/2024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3538770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2147" y="1764295"/>
            <a:ext cx="5937303" cy="4990084"/>
          </a:xfrm>
        </p:spPr>
        <p:txBody>
          <a:bodyPr/>
          <a:lstStyle>
            <a:lvl1pPr>
              <a:defRPr sz="3087"/>
            </a:lvl1pPr>
            <a:lvl2pPr>
              <a:defRPr sz="2646"/>
            </a:lvl2pPr>
            <a:lvl3pPr>
              <a:defRPr sz="2205"/>
            </a:lvl3pPr>
            <a:lvl4pPr>
              <a:defRPr sz="1985"/>
            </a:lvl4pPr>
            <a:lvl5pPr>
              <a:defRPr sz="1985"/>
            </a:lvl5pPr>
            <a:lvl6pPr>
              <a:defRPr sz="1985"/>
            </a:lvl6pPr>
            <a:lvl7pPr>
              <a:defRPr sz="1985"/>
            </a:lvl7pPr>
            <a:lvl8pPr>
              <a:defRPr sz="1985"/>
            </a:lvl8pPr>
            <a:lvl9pPr>
              <a:defRPr sz="198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33500" y="1764295"/>
            <a:ext cx="5937303" cy="4990084"/>
          </a:xfrm>
        </p:spPr>
        <p:txBody>
          <a:bodyPr/>
          <a:lstStyle>
            <a:lvl1pPr>
              <a:defRPr sz="3087"/>
            </a:lvl1pPr>
            <a:lvl2pPr>
              <a:defRPr sz="2646"/>
            </a:lvl2pPr>
            <a:lvl3pPr>
              <a:defRPr sz="2205"/>
            </a:lvl3pPr>
            <a:lvl4pPr>
              <a:defRPr sz="1985"/>
            </a:lvl4pPr>
            <a:lvl5pPr>
              <a:defRPr sz="1985"/>
            </a:lvl5pPr>
            <a:lvl6pPr>
              <a:defRPr sz="1985"/>
            </a:lvl6pPr>
            <a:lvl7pPr>
              <a:defRPr sz="1985"/>
            </a:lvl7pPr>
            <a:lvl8pPr>
              <a:defRPr sz="1985"/>
            </a:lvl8pPr>
            <a:lvl9pPr>
              <a:defRPr sz="198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33514A-4128-4BA6-9904-602923891FA1}" type="datetimeFigureOut">
              <a:rPr lang="en-US" smtClean="0"/>
              <a:t>30/12/2024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32642756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2148" y="1692533"/>
            <a:ext cx="5939637" cy="705367"/>
          </a:xfrm>
        </p:spPr>
        <p:txBody>
          <a:bodyPr anchor="b"/>
          <a:lstStyle>
            <a:lvl1pPr marL="0" indent="0">
              <a:buNone/>
              <a:defRPr sz="2646" b="1"/>
            </a:lvl1pPr>
            <a:lvl2pPr marL="504063" indent="0">
              <a:buNone/>
              <a:defRPr sz="2205" b="1"/>
            </a:lvl2pPr>
            <a:lvl3pPr marL="1008126" indent="0">
              <a:buNone/>
              <a:defRPr sz="1985" b="1"/>
            </a:lvl3pPr>
            <a:lvl4pPr marL="1512189" indent="0">
              <a:buNone/>
              <a:defRPr sz="1764" b="1"/>
            </a:lvl4pPr>
            <a:lvl5pPr marL="2016252" indent="0">
              <a:buNone/>
              <a:defRPr sz="1764" b="1"/>
            </a:lvl5pPr>
            <a:lvl6pPr marL="2520315" indent="0">
              <a:buNone/>
              <a:defRPr sz="1764" b="1"/>
            </a:lvl6pPr>
            <a:lvl7pPr marL="3024378" indent="0">
              <a:buNone/>
              <a:defRPr sz="1764" b="1"/>
            </a:lvl7pPr>
            <a:lvl8pPr marL="3528441" indent="0">
              <a:buNone/>
              <a:defRPr sz="1764" b="1"/>
            </a:lvl8pPr>
            <a:lvl9pPr marL="4032504" indent="0">
              <a:buNone/>
              <a:defRPr sz="1764" b="1"/>
            </a:lvl9pPr>
          </a:lstStyle>
          <a:p>
            <a:pPr lvl="0"/>
            <a:r>
              <a:rPr lang="en-US"/>
              <a:t>Click to edit Master text styles</a:t>
            </a:r>
          </a:p>
        </p:txBody>
      </p:sp>
      <p:sp>
        <p:nvSpPr>
          <p:cNvPr id="4" name="Content Placeholder 3"/>
          <p:cNvSpPr>
            <a:spLocks noGrp="1"/>
          </p:cNvSpPr>
          <p:nvPr>
            <p:ph sz="half" idx="2"/>
          </p:nvPr>
        </p:nvSpPr>
        <p:spPr>
          <a:xfrm>
            <a:off x="672148" y="2397901"/>
            <a:ext cx="5939637" cy="4356478"/>
          </a:xfrm>
        </p:spPr>
        <p:txBody>
          <a:bodyPr/>
          <a:lstStyle>
            <a:lvl1pPr>
              <a:defRPr sz="2646"/>
            </a:lvl1pPr>
            <a:lvl2pPr>
              <a:defRPr sz="2205"/>
            </a:lvl2pPr>
            <a:lvl3pPr>
              <a:defRPr sz="1985"/>
            </a:lvl3pPr>
            <a:lvl4pPr>
              <a:defRPr sz="1764"/>
            </a:lvl4pPr>
            <a:lvl5pPr>
              <a:defRPr sz="1764"/>
            </a:lvl5pPr>
            <a:lvl6pPr>
              <a:defRPr sz="1764"/>
            </a:lvl6pPr>
            <a:lvl7pPr>
              <a:defRPr sz="1764"/>
            </a:lvl7pPr>
            <a:lvl8pPr>
              <a:defRPr sz="1764"/>
            </a:lvl8pPr>
            <a:lvl9pPr>
              <a:defRPr sz="17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832" y="1692533"/>
            <a:ext cx="5941971" cy="705367"/>
          </a:xfrm>
        </p:spPr>
        <p:txBody>
          <a:bodyPr anchor="b"/>
          <a:lstStyle>
            <a:lvl1pPr marL="0" indent="0">
              <a:buNone/>
              <a:defRPr sz="2646" b="1"/>
            </a:lvl1pPr>
            <a:lvl2pPr marL="504063" indent="0">
              <a:buNone/>
              <a:defRPr sz="2205" b="1"/>
            </a:lvl2pPr>
            <a:lvl3pPr marL="1008126" indent="0">
              <a:buNone/>
              <a:defRPr sz="1985" b="1"/>
            </a:lvl3pPr>
            <a:lvl4pPr marL="1512189" indent="0">
              <a:buNone/>
              <a:defRPr sz="1764" b="1"/>
            </a:lvl4pPr>
            <a:lvl5pPr marL="2016252" indent="0">
              <a:buNone/>
              <a:defRPr sz="1764" b="1"/>
            </a:lvl5pPr>
            <a:lvl6pPr marL="2520315" indent="0">
              <a:buNone/>
              <a:defRPr sz="1764" b="1"/>
            </a:lvl6pPr>
            <a:lvl7pPr marL="3024378" indent="0">
              <a:buNone/>
              <a:defRPr sz="1764" b="1"/>
            </a:lvl7pPr>
            <a:lvl8pPr marL="3528441" indent="0">
              <a:buNone/>
              <a:defRPr sz="1764" b="1"/>
            </a:lvl8pPr>
            <a:lvl9pPr marL="4032504" indent="0">
              <a:buNone/>
              <a:defRPr sz="1764" b="1"/>
            </a:lvl9pPr>
          </a:lstStyle>
          <a:p>
            <a:pPr lvl="0"/>
            <a:r>
              <a:rPr lang="en-US"/>
              <a:t>Click to edit Master text styles</a:t>
            </a:r>
          </a:p>
        </p:txBody>
      </p:sp>
      <p:sp>
        <p:nvSpPr>
          <p:cNvPr id="6" name="Content Placeholder 5"/>
          <p:cNvSpPr>
            <a:spLocks noGrp="1"/>
          </p:cNvSpPr>
          <p:nvPr>
            <p:ph sz="quarter" idx="4"/>
          </p:nvPr>
        </p:nvSpPr>
        <p:spPr>
          <a:xfrm>
            <a:off x="6828832" y="2397901"/>
            <a:ext cx="5941971" cy="4356478"/>
          </a:xfrm>
        </p:spPr>
        <p:txBody>
          <a:bodyPr/>
          <a:lstStyle>
            <a:lvl1pPr>
              <a:defRPr sz="2646"/>
            </a:lvl1pPr>
            <a:lvl2pPr>
              <a:defRPr sz="2205"/>
            </a:lvl2pPr>
            <a:lvl3pPr>
              <a:defRPr sz="1985"/>
            </a:lvl3pPr>
            <a:lvl4pPr>
              <a:defRPr sz="1764"/>
            </a:lvl4pPr>
            <a:lvl5pPr>
              <a:defRPr sz="1764"/>
            </a:lvl5pPr>
            <a:lvl6pPr>
              <a:defRPr sz="1764"/>
            </a:lvl6pPr>
            <a:lvl7pPr>
              <a:defRPr sz="1764"/>
            </a:lvl7pPr>
            <a:lvl8pPr>
              <a:defRPr sz="1764"/>
            </a:lvl8pPr>
            <a:lvl9pPr>
              <a:defRPr sz="17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33514A-4128-4BA6-9904-602923891FA1}" type="datetimeFigureOut">
              <a:rPr lang="en-US" smtClean="0"/>
              <a:t>30/12/2024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30408051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33514A-4128-4BA6-9904-602923891FA1}" type="datetimeFigureOut">
              <a:rPr lang="en-US" smtClean="0"/>
              <a:t>30/12/2024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18177996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514A-4128-4BA6-9904-602923891FA1}" type="datetimeFigureOut">
              <a:rPr lang="en-US" smtClean="0"/>
              <a:t>30/12/2024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3072268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30/12/2024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83255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2148" y="301050"/>
            <a:ext cx="4422638" cy="1281214"/>
          </a:xfrm>
        </p:spPr>
        <p:txBody>
          <a:bodyPr anchor="b"/>
          <a:lstStyle>
            <a:lvl1pPr algn="l">
              <a:defRPr sz="2205" b="1"/>
            </a:lvl1pPr>
          </a:lstStyle>
          <a:p>
            <a:r>
              <a:rPr lang="en-US"/>
              <a:t>Click to edit Master title style</a:t>
            </a:r>
          </a:p>
        </p:txBody>
      </p:sp>
      <p:sp>
        <p:nvSpPr>
          <p:cNvPr id="3" name="Content Placeholder 2"/>
          <p:cNvSpPr>
            <a:spLocks noGrp="1"/>
          </p:cNvSpPr>
          <p:nvPr>
            <p:ph idx="1"/>
          </p:nvPr>
        </p:nvSpPr>
        <p:spPr>
          <a:xfrm>
            <a:off x="5255820" y="301051"/>
            <a:ext cx="7514982" cy="6453328"/>
          </a:xfrm>
        </p:spPr>
        <p:txBody>
          <a:bodyPr/>
          <a:lstStyle>
            <a:lvl1pPr>
              <a:defRPr sz="3528"/>
            </a:lvl1pPr>
            <a:lvl2pPr>
              <a:defRPr sz="3087"/>
            </a:lvl2pPr>
            <a:lvl3pPr>
              <a:defRPr sz="2646"/>
            </a:lvl3pPr>
            <a:lvl4pPr>
              <a:defRPr sz="2205"/>
            </a:lvl4pPr>
            <a:lvl5pPr>
              <a:defRPr sz="2205"/>
            </a:lvl5pPr>
            <a:lvl6pPr>
              <a:defRPr sz="2205"/>
            </a:lvl6pPr>
            <a:lvl7pPr>
              <a:defRPr sz="2205"/>
            </a:lvl7pPr>
            <a:lvl8pPr>
              <a:defRPr sz="2205"/>
            </a:lvl8pPr>
            <a:lvl9pPr>
              <a:defRPr sz="22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2148" y="1582265"/>
            <a:ext cx="4422638" cy="5172114"/>
          </a:xfrm>
        </p:spPr>
        <p:txBody>
          <a:bodyPr/>
          <a:lstStyle>
            <a:lvl1pPr marL="0" indent="0">
              <a:buNone/>
              <a:defRPr sz="1544"/>
            </a:lvl1pPr>
            <a:lvl2pPr marL="504063" indent="0">
              <a:buNone/>
              <a:defRPr sz="1323"/>
            </a:lvl2pPr>
            <a:lvl3pPr marL="1008126" indent="0">
              <a:buNone/>
              <a:defRPr sz="1103"/>
            </a:lvl3pPr>
            <a:lvl4pPr marL="1512189" indent="0">
              <a:buNone/>
              <a:defRPr sz="992"/>
            </a:lvl4pPr>
            <a:lvl5pPr marL="2016252" indent="0">
              <a:buNone/>
              <a:defRPr sz="992"/>
            </a:lvl5pPr>
            <a:lvl6pPr marL="2520315" indent="0">
              <a:buNone/>
              <a:defRPr sz="992"/>
            </a:lvl6pPr>
            <a:lvl7pPr marL="3024378" indent="0">
              <a:buNone/>
              <a:defRPr sz="992"/>
            </a:lvl7pPr>
            <a:lvl8pPr marL="3528441" indent="0">
              <a:buNone/>
              <a:defRPr sz="992"/>
            </a:lvl8pPr>
            <a:lvl9pPr marL="4032504"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E733514A-4128-4BA6-9904-602923891FA1}" type="datetimeFigureOut">
              <a:rPr lang="en-US" smtClean="0"/>
              <a:t>30/12/2024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4314271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4912" y="5292884"/>
            <a:ext cx="8065770" cy="624855"/>
          </a:xfrm>
        </p:spPr>
        <p:txBody>
          <a:bodyPr anchor="b"/>
          <a:lstStyle>
            <a:lvl1pPr algn="l">
              <a:defRPr sz="2205" b="1"/>
            </a:lvl1pPr>
          </a:lstStyle>
          <a:p>
            <a:r>
              <a:rPr lang="en-US"/>
              <a:t>Click to edit Master title style</a:t>
            </a:r>
          </a:p>
        </p:txBody>
      </p:sp>
      <p:sp>
        <p:nvSpPr>
          <p:cNvPr id="3" name="Picture Placeholder 2"/>
          <p:cNvSpPr>
            <a:spLocks noGrp="1"/>
          </p:cNvSpPr>
          <p:nvPr>
            <p:ph type="pic" idx="1"/>
          </p:nvPr>
        </p:nvSpPr>
        <p:spPr>
          <a:xfrm>
            <a:off x="2634912" y="675613"/>
            <a:ext cx="8065770" cy="4536758"/>
          </a:xfrm>
        </p:spPr>
        <p:txBody>
          <a:bodyPr/>
          <a:lstStyle>
            <a:lvl1pPr marL="0" indent="0">
              <a:buNone/>
              <a:defRPr sz="3528"/>
            </a:lvl1pPr>
            <a:lvl2pPr marL="504063" indent="0">
              <a:buNone/>
              <a:defRPr sz="3087"/>
            </a:lvl2pPr>
            <a:lvl3pPr marL="1008126" indent="0">
              <a:buNone/>
              <a:defRPr sz="2646"/>
            </a:lvl3pPr>
            <a:lvl4pPr marL="1512189" indent="0">
              <a:buNone/>
              <a:defRPr sz="2205"/>
            </a:lvl4pPr>
            <a:lvl5pPr marL="2016252" indent="0">
              <a:buNone/>
              <a:defRPr sz="2205"/>
            </a:lvl5pPr>
            <a:lvl6pPr marL="2520315" indent="0">
              <a:buNone/>
              <a:defRPr sz="2205"/>
            </a:lvl6pPr>
            <a:lvl7pPr marL="3024378" indent="0">
              <a:buNone/>
              <a:defRPr sz="2205"/>
            </a:lvl7pPr>
            <a:lvl8pPr marL="3528441" indent="0">
              <a:buNone/>
              <a:defRPr sz="2205"/>
            </a:lvl8pPr>
            <a:lvl9pPr marL="4032504" indent="0">
              <a:buNone/>
              <a:defRPr sz="2205"/>
            </a:lvl9pPr>
          </a:lstStyle>
          <a:p>
            <a:endParaRPr lang="en-US"/>
          </a:p>
        </p:txBody>
      </p:sp>
      <p:sp>
        <p:nvSpPr>
          <p:cNvPr id="4" name="Text Placeholder 3"/>
          <p:cNvSpPr>
            <a:spLocks noGrp="1"/>
          </p:cNvSpPr>
          <p:nvPr>
            <p:ph type="body" sz="half" idx="2"/>
          </p:nvPr>
        </p:nvSpPr>
        <p:spPr>
          <a:xfrm>
            <a:off x="2634912" y="5917739"/>
            <a:ext cx="8065770" cy="887398"/>
          </a:xfrm>
        </p:spPr>
        <p:txBody>
          <a:bodyPr/>
          <a:lstStyle>
            <a:lvl1pPr marL="0" indent="0">
              <a:buNone/>
              <a:defRPr sz="1544"/>
            </a:lvl1pPr>
            <a:lvl2pPr marL="504063" indent="0">
              <a:buNone/>
              <a:defRPr sz="1323"/>
            </a:lvl2pPr>
            <a:lvl3pPr marL="1008126" indent="0">
              <a:buNone/>
              <a:defRPr sz="1103"/>
            </a:lvl3pPr>
            <a:lvl4pPr marL="1512189" indent="0">
              <a:buNone/>
              <a:defRPr sz="992"/>
            </a:lvl4pPr>
            <a:lvl5pPr marL="2016252" indent="0">
              <a:buNone/>
              <a:defRPr sz="992"/>
            </a:lvl5pPr>
            <a:lvl6pPr marL="2520315" indent="0">
              <a:buNone/>
              <a:defRPr sz="992"/>
            </a:lvl6pPr>
            <a:lvl7pPr marL="3024378" indent="0">
              <a:buNone/>
              <a:defRPr sz="992"/>
            </a:lvl7pPr>
            <a:lvl8pPr marL="3528441" indent="0">
              <a:buNone/>
              <a:defRPr sz="992"/>
            </a:lvl8pPr>
            <a:lvl9pPr marL="4032504"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E733514A-4128-4BA6-9904-602923891FA1}" type="datetimeFigureOut">
              <a:rPr lang="en-US" smtClean="0"/>
              <a:t>30/12/2024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2290222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3514A-4128-4BA6-9904-602923891FA1}" type="datetimeFigureOut">
              <a:rPr lang="en-US" smtClean="0"/>
              <a:t>30/12/2024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23601743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46139" y="302802"/>
            <a:ext cx="3024664" cy="645157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2148" y="302802"/>
            <a:ext cx="8849942" cy="64515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3514A-4128-4BA6-9904-602923891FA1}" type="datetimeFigureOut">
              <a:rPr lang="en-US" smtClean="0"/>
              <a:t>30/12/2024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356040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9335"/>
            <a:ext cx="13442950" cy="7570598"/>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661698" y="2651110"/>
            <a:ext cx="8563856" cy="1815124"/>
          </a:xfrm>
        </p:spPr>
        <p:txBody>
          <a:bodyPr anchor="b">
            <a:noAutofit/>
          </a:bodyPr>
          <a:lstStyle>
            <a:lvl1pPr algn="r">
              <a:defRPr sz="5954">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661698" y="4466232"/>
            <a:ext cx="8563856" cy="1209382"/>
          </a:xfrm>
        </p:spPr>
        <p:txBody>
          <a:bodyPr anchor="t"/>
          <a:lstStyle>
            <a:lvl1pPr marL="0" indent="0" algn="r">
              <a:buNone/>
              <a:defRPr>
                <a:solidFill>
                  <a:schemeClr val="tx1">
                    <a:lumMod val="50000"/>
                    <a:lumOff val="50000"/>
                  </a:schemeClr>
                </a:solidFill>
              </a:defRPr>
            </a:lvl1pPr>
            <a:lvl2pPr marL="504063" indent="0" algn="ctr">
              <a:buNone/>
              <a:defRPr>
                <a:solidFill>
                  <a:schemeClr val="tx1">
                    <a:tint val="75000"/>
                  </a:schemeClr>
                </a:solidFill>
              </a:defRPr>
            </a:lvl2pPr>
            <a:lvl3pPr marL="1008126" indent="0" algn="ctr">
              <a:buNone/>
              <a:defRPr>
                <a:solidFill>
                  <a:schemeClr val="tx1">
                    <a:tint val="75000"/>
                  </a:schemeClr>
                </a:solidFill>
              </a:defRPr>
            </a:lvl3pPr>
            <a:lvl4pPr marL="1512189" indent="0" algn="ctr">
              <a:buNone/>
              <a:defRPr>
                <a:solidFill>
                  <a:schemeClr val="tx1">
                    <a:tint val="75000"/>
                  </a:schemeClr>
                </a:solidFill>
              </a:defRPr>
            </a:lvl4pPr>
            <a:lvl5pPr marL="2016252" indent="0" algn="ctr">
              <a:buNone/>
              <a:defRPr>
                <a:solidFill>
                  <a:schemeClr val="tx1">
                    <a:tint val="75000"/>
                  </a:schemeClr>
                </a:solidFill>
              </a:defRPr>
            </a:lvl5pPr>
            <a:lvl6pPr marL="2520315" indent="0" algn="ctr">
              <a:buNone/>
              <a:defRPr>
                <a:solidFill>
                  <a:schemeClr val="tx1">
                    <a:tint val="75000"/>
                  </a:schemeClr>
                </a:solidFill>
              </a:defRPr>
            </a:lvl6pPr>
            <a:lvl7pPr marL="3024378" indent="0" algn="ctr">
              <a:buNone/>
              <a:defRPr>
                <a:solidFill>
                  <a:schemeClr val="tx1">
                    <a:tint val="75000"/>
                  </a:schemeClr>
                </a:solidFill>
              </a:defRPr>
            </a:lvl7pPr>
            <a:lvl8pPr marL="3528441" indent="0" algn="ctr">
              <a:buNone/>
              <a:defRPr>
                <a:solidFill>
                  <a:schemeClr val="tx1">
                    <a:tint val="75000"/>
                  </a:schemeClr>
                </a:solidFill>
              </a:defRPr>
            </a:lvl8pPr>
            <a:lvl9pPr marL="4032504"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30/12/2024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27389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69"/>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30/12/2024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55994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46832" y="2977832"/>
            <a:ext cx="9478722" cy="2013890"/>
          </a:xfrm>
        </p:spPr>
        <p:txBody>
          <a:bodyPr anchor="b"/>
          <a:lstStyle>
            <a:lvl1pPr algn="l">
              <a:defRPr sz="4410" b="0" cap="none"/>
            </a:lvl1pPr>
          </a:lstStyle>
          <a:p>
            <a:r>
              <a:rPr lang="en-US"/>
              <a:t>Click to edit Master title style</a:t>
            </a:r>
            <a:endParaRPr lang="en-US" dirty="0"/>
          </a:p>
        </p:txBody>
      </p:sp>
      <p:sp>
        <p:nvSpPr>
          <p:cNvPr id="3" name="Text Placeholder 2"/>
          <p:cNvSpPr>
            <a:spLocks noGrp="1"/>
          </p:cNvSpPr>
          <p:nvPr>
            <p:ph type="body" idx="1"/>
          </p:nvPr>
        </p:nvSpPr>
        <p:spPr>
          <a:xfrm>
            <a:off x="746832" y="4991721"/>
            <a:ext cx="9478722" cy="948631"/>
          </a:xfrm>
        </p:spPr>
        <p:txBody>
          <a:bodyPr anchor="t"/>
          <a:lstStyle>
            <a:lvl1pPr marL="0" indent="0" algn="l">
              <a:buNone/>
              <a:defRPr sz="2205">
                <a:solidFill>
                  <a:schemeClr val="tx1">
                    <a:lumMod val="50000"/>
                    <a:lumOff val="50000"/>
                  </a:schemeClr>
                </a:solidFill>
              </a:defRPr>
            </a:lvl1pPr>
            <a:lvl2pPr marL="504063" indent="0">
              <a:buNone/>
              <a:defRPr sz="1985">
                <a:solidFill>
                  <a:schemeClr val="tx1">
                    <a:tint val="75000"/>
                  </a:schemeClr>
                </a:solidFill>
              </a:defRPr>
            </a:lvl2pPr>
            <a:lvl3pPr marL="1008126" indent="0">
              <a:buNone/>
              <a:defRPr sz="1764">
                <a:solidFill>
                  <a:schemeClr val="tx1">
                    <a:tint val="75000"/>
                  </a:schemeClr>
                </a:solidFill>
              </a:defRPr>
            </a:lvl3pPr>
            <a:lvl4pPr marL="1512189" indent="0">
              <a:buNone/>
              <a:defRPr sz="1544">
                <a:solidFill>
                  <a:schemeClr val="tx1">
                    <a:tint val="75000"/>
                  </a:schemeClr>
                </a:solidFill>
              </a:defRPr>
            </a:lvl4pPr>
            <a:lvl5pPr marL="2016252" indent="0">
              <a:buNone/>
              <a:defRPr sz="1544">
                <a:solidFill>
                  <a:schemeClr val="tx1">
                    <a:tint val="75000"/>
                  </a:schemeClr>
                </a:solidFill>
              </a:defRPr>
            </a:lvl5pPr>
            <a:lvl6pPr marL="2520315" indent="0">
              <a:buNone/>
              <a:defRPr sz="1544">
                <a:solidFill>
                  <a:schemeClr val="tx1">
                    <a:tint val="75000"/>
                  </a:schemeClr>
                </a:solidFill>
              </a:defRPr>
            </a:lvl6pPr>
            <a:lvl7pPr marL="3024378" indent="0">
              <a:buNone/>
              <a:defRPr sz="1544">
                <a:solidFill>
                  <a:schemeClr val="tx1">
                    <a:tint val="75000"/>
                  </a:schemeClr>
                </a:solidFill>
              </a:defRPr>
            </a:lvl7pPr>
            <a:lvl8pPr marL="3528441" indent="0">
              <a:buNone/>
              <a:defRPr sz="1544">
                <a:solidFill>
                  <a:schemeClr val="tx1">
                    <a:tint val="75000"/>
                  </a:schemeClr>
                </a:solidFill>
              </a:defRPr>
            </a:lvl8pPr>
            <a:lvl9pPr marL="4032504" indent="0">
              <a:buNone/>
              <a:defRPr sz="154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23841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46832" y="2382150"/>
            <a:ext cx="4613334" cy="42787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12222" y="2382150"/>
            <a:ext cx="4613333" cy="42787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30/12/2024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55993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45080" y="2382584"/>
            <a:ext cx="4615085" cy="635356"/>
          </a:xfrm>
        </p:spPr>
        <p:txBody>
          <a:bodyPr anchor="b">
            <a:noAutofit/>
          </a:bodyPr>
          <a:lstStyle>
            <a:lvl1pPr marL="0" indent="0">
              <a:buNone/>
              <a:defRPr sz="2646" b="0"/>
            </a:lvl1pPr>
            <a:lvl2pPr marL="504063" indent="0">
              <a:buNone/>
              <a:defRPr sz="2205" b="1"/>
            </a:lvl2pPr>
            <a:lvl3pPr marL="1008126" indent="0">
              <a:buNone/>
              <a:defRPr sz="1985" b="1"/>
            </a:lvl3pPr>
            <a:lvl4pPr marL="1512189" indent="0">
              <a:buNone/>
              <a:defRPr sz="1764" b="1"/>
            </a:lvl4pPr>
            <a:lvl5pPr marL="2016252" indent="0">
              <a:buNone/>
              <a:defRPr sz="1764" b="1"/>
            </a:lvl5pPr>
            <a:lvl6pPr marL="2520315" indent="0">
              <a:buNone/>
              <a:defRPr sz="1764" b="1"/>
            </a:lvl6pPr>
            <a:lvl7pPr marL="3024378" indent="0">
              <a:buNone/>
              <a:defRPr sz="1764" b="1"/>
            </a:lvl7pPr>
            <a:lvl8pPr marL="3528441" indent="0">
              <a:buNone/>
              <a:defRPr sz="1764" b="1"/>
            </a:lvl8pPr>
            <a:lvl9pPr marL="4032504" indent="0">
              <a:buNone/>
              <a:defRPr sz="1764" b="1"/>
            </a:lvl9pPr>
          </a:lstStyle>
          <a:p>
            <a:pPr lvl="0"/>
            <a:r>
              <a:rPr lang="en-US"/>
              <a:t>Click to edit Master text styles</a:t>
            </a:r>
          </a:p>
        </p:txBody>
      </p:sp>
      <p:sp>
        <p:nvSpPr>
          <p:cNvPr id="4" name="Content Placeholder 3"/>
          <p:cNvSpPr>
            <a:spLocks noGrp="1"/>
          </p:cNvSpPr>
          <p:nvPr>
            <p:ph sz="half" idx="2"/>
          </p:nvPr>
        </p:nvSpPr>
        <p:spPr>
          <a:xfrm>
            <a:off x="745080" y="3017940"/>
            <a:ext cx="4615085" cy="364294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10472" y="2382584"/>
            <a:ext cx="4615080" cy="635356"/>
          </a:xfrm>
        </p:spPr>
        <p:txBody>
          <a:bodyPr anchor="b">
            <a:noAutofit/>
          </a:bodyPr>
          <a:lstStyle>
            <a:lvl1pPr marL="0" indent="0">
              <a:buNone/>
              <a:defRPr sz="2646" b="0"/>
            </a:lvl1pPr>
            <a:lvl2pPr marL="504063" indent="0">
              <a:buNone/>
              <a:defRPr sz="2205" b="1"/>
            </a:lvl2pPr>
            <a:lvl3pPr marL="1008126" indent="0">
              <a:buNone/>
              <a:defRPr sz="1985" b="1"/>
            </a:lvl3pPr>
            <a:lvl4pPr marL="1512189" indent="0">
              <a:buNone/>
              <a:defRPr sz="1764" b="1"/>
            </a:lvl4pPr>
            <a:lvl5pPr marL="2016252" indent="0">
              <a:buNone/>
              <a:defRPr sz="1764" b="1"/>
            </a:lvl5pPr>
            <a:lvl6pPr marL="2520315" indent="0">
              <a:buNone/>
              <a:defRPr sz="1764" b="1"/>
            </a:lvl6pPr>
            <a:lvl7pPr marL="3024378" indent="0">
              <a:buNone/>
              <a:defRPr sz="1764" b="1"/>
            </a:lvl7pPr>
            <a:lvl8pPr marL="3528441" indent="0">
              <a:buNone/>
              <a:defRPr sz="1764" b="1"/>
            </a:lvl8pPr>
            <a:lvl9pPr marL="4032504" indent="0">
              <a:buNone/>
              <a:defRPr sz="1764" b="1"/>
            </a:lvl9pPr>
          </a:lstStyle>
          <a:p>
            <a:pPr lvl="0"/>
            <a:r>
              <a:rPr lang="en-US"/>
              <a:t>Click to edit Master text styles</a:t>
            </a:r>
          </a:p>
        </p:txBody>
      </p:sp>
      <p:sp>
        <p:nvSpPr>
          <p:cNvPr id="6" name="Content Placeholder 5"/>
          <p:cNvSpPr>
            <a:spLocks noGrp="1"/>
          </p:cNvSpPr>
          <p:nvPr>
            <p:ph sz="quarter" idx="4"/>
          </p:nvPr>
        </p:nvSpPr>
        <p:spPr>
          <a:xfrm>
            <a:off x="5610474" y="3017940"/>
            <a:ext cx="4615079" cy="364294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30/12/2024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67977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46831" y="672112"/>
            <a:ext cx="9478722" cy="1456243"/>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30/12/2024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2658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1902" y="4858813"/>
            <a:ext cx="11426507" cy="1501751"/>
          </a:xfrm>
        </p:spPr>
        <p:txBody>
          <a:bodyPr anchor="t"/>
          <a:lstStyle>
            <a:lvl1pPr algn="l">
              <a:defRPr sz="4600" b="1" cap="all"/>
            </a:lvl1pPr>
          </a:lstStyle>
          <a:p>
            <a:r>
              <a:rPr lang="en-US"/>
              <a:t>Click to edit Master title style</a:t>
            </a:r>
          </a:p>
        </p:txBody>
      </p:sp>
      <p:sp>
        <p:nvSpPr>
          <p:cNvPr id="3" name="Text Placeholder 2"/>
          <p:cNvSpPr>
            <a:spLocks noGrp="1"/>
          </p:cNvSpPr>
          <p:nvPr>
            <p:ph type="body" idx="1"/>
          </p:nvPr>
        </p:nvSpPr>
        <p:spPr>
          <a:xfrm>
            <a:off x="1061902" y="3204786"/>
            <a:ext cx="11426507" cy="1654026"/>
          </a:xfrm>
        </p:spPr>
        <p:txBody>
          <a:bodyPr anchor="b"/>
          <a:lstStyle>
            <a:lvl1pPr marL="0" indent="0">
              <a:buNone/>
              <a:defRPr sz="2300">
                <a:solidFill>
                  <a:schemeClr val="tx1">
                    <a:tint val="75000"/>
                  </a:schemeClr>
                </a:solidFill>
              </a:defRPr>
            </a:lvl1pPr>
            <a:lvl2pPr marL="521482" indent="0">
              <a:buNone/>
              <a:defRPr sz="2100">
                <a:solidFill>
                  <a:schemeClr val="tx1">
                    <a:tint val="75000"/>
                  </a:schemeClr>
                </a:solidFill>
              </a:defRPr>
            </a:lvl2pPr>
            <a:lvl3pPr marL="1042965" indent="0">
              <a:buNone/>
              <a:defRPr sz="1800">
                <a:solidFill>
                  <a:schemeClr val="tx1">
                    <a:tint val="75000"/>
                  </a:schemeClr>
                </a:solidFill>
              </a:defRPr>
            </a:lvl3pPr>
            <a:lvl4pPr marL="1564447" indent="0">
              <a:buNone/>
              <a:defRPr sz="1600">
                <a:solidFill>
                  <a:schemeClr val="tx1">
                    <a:tint val="75000"/>
                  </a:schemeClr>
                </a:solidFill>
              </a:defRPr>
            </a:lvl4pPr>
            <a:lvl5pPr marL="2085929" indent="0">
              <a:buNone/>
              <a:defRPr sz="1600">
                <a:solidFill>
                  <a:schemeClr val="tx1">
                    <a:tint val="75000"/>
                  </a:schemeClr>
                </a:solidFill>
              </a:defRPr>
            </a:lvl5pPr>
            <a:lvl6pPr marL="2607412" indent="0">
              <a:buNone/>
              <a:defRPr sz="1600">
                <a:solidFill>
                  <a:schemeClr val="tx1">
                    <a:tint val="75000"/>
                  </a:schemeClr>
                </a:solidFill>
              </a:defRPr>
            </a:lvl6pPr>
            <a:lvl7pPr marL="3128894" indent="0">
              <a:buNone/>
              <a:defRPr sz="1600">
                <a:solidFill>
                  <a:schemeClr val="tx1">
                    <a:tint val="75000"/>
                  </a:schemeClr>
                </a:solidFill>
              </a:defRPr>
            </a:lvl7pPr>
            <a:lvl8pPr marL="3650376" indent="0">
              <a:buNone/>
              <a:defRPr sz="1600">
                <a:solidFill>
                  <a:schemeClr val="tx1">
                    <a:tint val="75000"/>
                  </a:schemeClr>
                </a:solidFill>
              </a:defRPr>
            </a:lvl8pPr>
            <a:lvl9pPr marL="417185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30/12/2024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65710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55273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6831" y="1652280"/>
            <a:ext cx="4250019" cy="1409568"/>
          </a:xfrm>
        </p:spPr>
        <p:txBody>
          <a:bodyPr anchor="b">
            <a:normAutofit/>
          </a:bodyPr>
          <a:lstStyle>
            <a:lvl1pPr>
              <a:defRPr sz="2205"/>
            </a:lvl1pPr>
          </a:lstStyle>
          <a:p>
            <a:r>
              <a:rPr lang="en-US"/>
              <a:t>Click to edit Master title style</a:t>
            </a:r>
            <a:endParaRPr lang="en-US" dirty="0"/>
          </a:p>
        </p:txBody>
      </p:sp>
      <p:sp>
        <p:nvSpPr>
          <p:cNvPr id="3" name="Content Placeholder 2"/>
          <p:cNvSpPr>
            <a:spLocks noGrp="1"/>
          </p:cNvSpPr>
          <p:nvPr>
            <p:ph idx="1"/>
          </p:nvPr>
        </p:nvSpPr>
        <p:spPr>
          <a:xfrm>
            <a:off x="5248905" y="567728"/>
            <a:ext cx="4976649" cy="609315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46831" y="3061848"/>
            <a:ext cx="4250019" cy="2849475"/>
          </a:xfrm>
        </p:spPr>
        <p:txBody>
          <a:bodyPr>
            <a:normAutofit/>
          </a:bodyPr>
          <a:lstStyle>
            <a:lvl1pPr marL="0" indent="0">
              <a:buNone/>
              <a:defRPr sz="1544"/>
            </a:lvl1pPr>
            <a:lvl2pPr marL="503912" indent="0">
              <a:buNone/>
              <a:defRPr sz="1544"/>
            </a:lvl2pPr>
            <a:lvl3pPr marL="1007824" indent="0">
              <a:buNone/>
              <a:defRPr sz="1323"/>
            </a:lvl3pPr>
            <a:lvl4pPr marL="1511736" indent="0">
              <a:buNone/>
              <a:defRPr sz="1103"/>
            </a:lvl4pPr>
            <a:lvl5pPr marL="2015647" indent="0">
              <a:buNone/>
              <a:defRPr sz="1103"/>
            </a:lvl5pPr>
            <a:lvl6pPr marL="2519559" indent="0">
              <a:buNone/>
              <a:defRPr sz="1103"/>
            </a:lvl6pPr>
            <a:lvl7pPr marL="3023471" indent="0">
              <a:buNone/>
              <a:defRPr sz="1103"/>
            </a:lvl7pPr>
            <a:lvl8pPr marL="3527383" indent="0">
              <a:buNone/>
              <a:defRPr sz="1103"/>
            </a:lvl8pPr>
            <a:lvl9pPr marL="4031295" indent="0">
              <a:buNone/>
              <a:defRPr sz="1103"/>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94527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6832" y="5292884"/>
            <a:ext cx="9478721" cy="624855"/>
          </a:xfrm>
        </p:spPr>
        <p:txBody>
          <a:bodyPr anchor="b">
            <a:normAutofit/>
          </a:bodyPr>
          <a:lstStyle>
            <a:lvl1pPr algn="l">
              <a:defRPr sz="2646"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6831" y="672112"/>
            <a:ext cx="9478722" cy="4240082"/>
          </a:xfrm>
        </p:spPr>
        <p:txBody>
          <a:bodyPr anchor="t">
            <a:normAutofit/>
          </a:bodyPr>
          <a:lstStyle>
            <a:lvl1pPr marL="0" indent="0" algn="ctr">
              <a:buNone/>
              <a:defRPr sz="1764"/>
            </a:lvl1pPr>
            <a:lvl2pPr marL="504063" indent="0">
              <a:buNone/>
              <a:defRPr sz="1764"/>
            </a:lvl2pPr>
            <a:lvl3pPr marL="1008126" indent="0">
              <a:buNone/>
              <a:defRPr sz="1764"/>
            </a:lvl3pPr>
            <a:lvl4pPr marL="1512189" indent="0">
              <a:buNone/>
              <a:defRPr sz="1764"/>
            </a:lvl4pPr>
            <a:lvl5pPr marL="2016252" indent="0">
              <a:buNone/>
              <a:defRPr sz="1764"/>
            </a:lvl5pPr>
            <a:lvl6pPr marL="2520315" indent="0">
              <a:buNone/>
              <a:defRPr sz="1764"/>
            </a:lvl6pPr>
            <a:lvl7pPr marL="3024378" indent="0">
              <a:buNone/>
              <a:defRPr sz="1764"/>
            </a:lvl7pPr>
            <a:lvl8pPr marL="3528441" indent="0">
              <a:buNone/>
              <a:defRPr sz="1764"/>
            </a:lvl8pPr>
            <a:lvl9pPr marL="4032504" indent="0">
              <a:buNone/>
              <a:defRPr sz="1764"/>
            </a:lvl9pPr>
          </a:lstStyle>
          <a:p>
            <a:r>
              <a:rPr lang="en-US"/>
              <a:t>Click icon to add picture</a:t>
            </a:r>
            <a:endParaRPr lang="en-US" dirty="0"/>
          </a:p>
        </p:txBody>
      </p:sp>
      <p:sp>
        <p:nvSpPr>
          <p:cNvPr id="4" name="Text Placeholder 3"/>
          <p:cNvSpPr>
            <a:spLocks noGrp="1"/>
          </p:cNvSpPr>
          <p:nvPr>
            <p:ph type="body" sz="half" idx="2"/>
          </p:nvPr>
        </p:nvSpPr>
        <p:spPr>
          <a:xfrm>
            <a:off x="746832" y="5917739"/>
            <a:ext cx="9478721" cy="743143"/>
          </a:xfrm>
        </p:spPr>
        <p:txBody>
          <a:bodyPr>
            <a:normAutofit/>
          </a:bodyPr>
          <a:lstStyle>
            <a:lvl1pPr marL="0" indent="0">
              <a:buNone/>
              <a:defRPr sz="1323"/>
            </a:lvl1pPr>
            <a:lvl2pPr marL="504063" indent="0">
              <a:buNone/>
              <a:defRPr sz="1323"/>
            </a:lvl2pPr>
            <a:lvl3pPr marL="1008126" indent="0">
              <a:buNone/>
              <a:defRPr sz="1103"/>
            </a:lvl3pPr>
            <a:lvl4pPr marL="1512189" indent="0">
              <a:buNone/>
              <a:defRPr sz="992"/>
            </a:lvl4pPr>
            <a:lvl5pPr marL="2016252" indent="0">
              <a:buNone/>
              <a:defRPr sz="992"/>
            </a:lvl5pPr>
            <a:lvl6pPr marL="2520315" indent="0">
              <a:buNone/>
              <a:defRPr sz="992"/>
            </a:lvl6pPr>
            <a:lvl7pPr marL="3024378" indent="0">
              <a:buNone/>
              <a:defRPr sz="992"/>
            </a:lvl7pPr>
            <a:lvl8pPr marL="3528441" indent="0">
              <a:buNone/>
              <a:defRPr sz="992"/>
            </a:lvl8pPr>
            <a:lvl9pPr marL="4032504"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30/12/2024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23106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746832" y="672112"/>
            <a:ext cx="9478722" cy="3752627"/>
          </a:xfrm>
        </p:spPr>
        <p:txBody>
          <a:bodyPr anchor="ctr">
            <a:normAutofit/>
          </a:bodyPr>
          <a:lstStyle>
            <a:lvl1pPr algn="l">
              <a:defRPr sz="4851" b="0" cap="none"/>
            </a:lvl1pPr>
          </a:lstStyle>
          <a:p>
            <a:r>
              <a:rPr lang="en-US"/>
              <a:t>Click to edit Master title style</a:t>
            </a:r>
            <a:endParaRPr lang="en-US" dirty="0"/>
          </a:p>
        </p:txBody>
      </p:sp>
      <p:sp>
        <p:nvSpPr>
          <p:cNvPr id="3" name="Text Placeholder 2"/>
          <p:cNvSpPr>
            <a:spLocks noGrp="1"/>
          </p:cNvSpPr>
          <p:nvPr>
            <p:ph type="body" idx="1"/>
          </p:nvPr>
        </p:nvSpPr>
        <p:spPr>
          <a:xfrm>
            <a:off x="746832" y="4928824"/>
            <a:ext cx="9478722" cy="1732058"/>
          </a:xfrm>
        </p:spPr>
        <p:txBody>
          <a:bodyPr anchor="ctr">
            <a:normAutofit/>
          </a:bodyPr>
          <a:lstStyle>
            <a:lvl1pPr marL="0" indent="0" algn="l">
              <a:buNone/>
              <a:defRPr sz="1985">
                <a:solidFill>
                  <a:schemeClr val="tx1">
                    <a:lumMod val="75000"/>
                    <a:lumOff val="25000"/>
                  </a:schemeClr>
                </a:solidFill>
              </a:defRPr>
            </a:lvl1pPr>
            <a:lvl2pPr marL="504063" indent="0">
              <a:buNone/>
              <a:defRPr sz="1985">
                <a:solidFill>
                  <a:schemeClr val="tx1">
                    <a:tint val="75000"/>
                  </a:schemeClr>
                </a:solidFill>
              </a:defRPr>
            </a:lvl2pPr>
            <a:lvl3pPr marL="1008126" indent="0">
              <a:buNone/>
              <a:defRPr sz="1764">
                <a:solidFill>
                  <a:schemeClr val="tx1">
                    <a:tint val="75000"/>
                  </a:schemeClr>
                </a:solidFill>
              </a:defRPr>
            </a:lvl3pPr>
            <a:lvl4pPr marL="1512189" indent="0">
              <a:buNone/>
              <a:defRPr sz="1544">
                <a:solidFill>
                  <a:schemeClr val="tx1">
                    <a:tint val="75000"/>
                  </a:schemeClr>
                </a:solidFill>
              </a:defRPr>
            </a:lvl4pPr>
            <a:lvl5pPr marL="2016252" indent="0">
              <a:buNone/>
              <a:defRPr sz="1544">
                <a:solidFill>
                  <a:schemeClr val="tx1">
                    <a:tint val="75000"/>
                  </a:schemeClr>
                </a:solidFill>
              </a:defRPr>
            </a:lvl5pPr>
            <a:lvl6pPr marL="2520315" indent="0">
              <a:buNone/>
              <a:defRPr sz="1544">
                <a:solidFill>
                  <a:schemeClr val="tx1">
                    <a:tint val="75000"/>
                  </a:schemeClr>
                </a:solidFill>
              </a:defRPr>
            </a:lvl6pPr>
            <a:lvl7pPr marL="3024378" indent="0">
              <a:buNone/>
              <a:defRPr sz="1544">
                <a:solidFill>
                  <a:schemeClr val="tx1">
                    <a:tint val="75000"/>
                  </a:schemeClr>
                </a:solidFill>
              </a:defRPr>
            </a:lvl7pPr>
            <a:lvl8pPr marL="3528441" indent="0">
              <a:buNone/>
              <a:defRPr sz="1544">
                <a:solidFill>
                  <a:schemeClr val="tx1">
                    <a:tint val="75000"/>
                  </a:schemeClr>
                </a:solidFill>
              </a:defRPr>
            </a:lvl8pPr>
            <a:lvl9pPr marL="4032504" indent="0">
              <a:buNone/>
              <a:defRPr sz="154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30/12/2024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87733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26893" y="672112"/>
            <a:ext cx="8924626" cy="3332557"/>
          </a:xfrm>
        </p:spPr>
        <p:txBody>
          <a:bodyPr anchor="ctr">
            <a:normAutofit/>
          </a:bodyPr>
          <a:lstStyle>
            <a:lvl1pPr algn="l">
              <a:defRPr sz="4851"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506311" y="4004669"/>
            <a:ext cx="7965790" cy="420070"/>
          </a:xfrm>
        </p:spPr>
        <p:txBody>
          <a:bodyPr anchor="ctr">
            <a:noAutofit/>
          </a:bodyPr>
          <a:lstStyle>
            <a:lvl1pPr marL="0" indent="0">
              <a:buFontTx/>
              <a:buNone/>
              <a:defRPr sz="1764">
                <a:solidFill>
                  <a:schemeClr val="tx1">
                    <a:lumMod val="50000"/>
                    <a:lumOff val="50000"/>
                  </a:schemeClr>
                </a:solidFill>
              </a:defRPr>
            </a:lvl1pPr>
            <a:lvl2pPr marL="504063" indent="0">
              <a:buFontTx/>
              <a:buNone/>
              <a:defRPr/>
            </a:lvl2pPr>
            <a:lvl3pPr marL="1008126" indent="0">
              <a:buFontTx/>
              <a:buNone/>
              <a:defRPr/>
            </a:lvl3pPr>
            <a:lvl4pPr marL="1512189" indent="0">
              <a:buFontTx/>
              <a:buNone/>
              <a:defRPr/>
            </a:lvl4pPr>
            <a:lvl5pPr marL="2016252" indent="0">
              <a:buFontTx/>
              <a:buNone/>
              <a:defRPr/>
            </a:lvl5pPr>
          </a:lstStyle>
          <a:p>
            <a:pPr lvl="0"/>
            <a:r>
              <a:rPr lang="en-US"/>
              <a:t>Click to edit Master text styles</a:t>
            </a:r>
          </a:p>
        </p:txBody>
      </p:sp>
      <p:sp>
        <p:nvSpPr>
          <p:cNvPr id="3" name="Text Placeholder 2"/>
          <p:cNvSpPr>
            <a:spLocks noGrp="1"/>
          </p:cNvSpPr>
          <p:nvPr>
            <p:ph type="body" idx="1"/>
          </p:nvPr>
        </p:nvSpPr>
        <p:spPr>
          <a:xfrm>
            <a:off x="746832" y="4928824"/>
            <a:ext cx="9478722" cy="1732058"/>
          </a:xfrm>
        </p:spPr>
        <p:txBody>
          <a:bodyPr anchor="ctr">
            <a:normAutofit/>
          </a:bodyPr>
          <a:lstStyle>
            <a:lvl1pPr marL="0" indent="0" algn="l">
              <a:buNone/>
              <a:defRPr sz="1985">
                <a:solidFill>
                  <a:schemeClr val="tx1">
                    <a:lumMod val="75000"/>
                    <a:lumOff val="25000"/>
                  </a:schemeClr>
                </a:solidFill>
              </a:defRPr>
            </a:lvl1pPr>
            <a:lvl2pPr marL="504063" indent="0">
              <a:buNone/>
              <a:defRPr sz="1985">
                <a:solidFill>
                  <a:schemeClr val="tx1">
                    <a:tint val="75000"/>
                  </a:schemeClr>
                </a:solidFill>
              </a:defRPr>
            </a:lvl2pPr>
            <a:lvl3pPr marL="1008126" indent="0">
              <a:buNone/>
              <a:defRPr sz="1764">
                <a:solidFill>
                  <a:schemeClr val="tx1">
                    <a:tint val="75000"/>
                  </a:schemeClr>
                </a:solidFill>
              </a:defRPr>
            </a:lvl3pPr>
            <a:lvl4pPr marL="1512189" indent="0">
              <a:buNone/>
              <a:defRPr sz="1544">
                <a:solidFill>
                  <a:schemeClr val="tx1">
                    <a:tint val="75000"/>
                  </a:schemeClr>
                </a:solidFill>
              </a:defRPr>
            </a:lvl4pPr>
            <a:lvl5pPr marL="2016252" indent="0">
              <a:buNone/>
              <a:defRPr sz="1544">
                <a:solidFill>
                  <a:schemeClr val="tx1">
                    <a:tint val="75000"/>
                  </a:schemeClr>
                </a:solidFill>
              </a:defRPr>
            </a:lvl5pPr>
            <a:lvl6pPr marL="2520315" indent="0">
              <a:buNone/>
              <a:defRPr sz="1544">
                <a:solidFill>
                  <a:schemeClr val="tx1">
                    <a:tint val="75000"/>
                  </a:schemeClr>
                </a:solidFill>
              </a:defRPr>
            </a:lvl6pPr>
            <a:lvl7pPr marL="3024378" indent="0">
              <a:buNone/>
              <a:defRPr sz="1544">
                <a:solidFill>
                  <a:schemeClr val="tx1">
                    <a:tint val="75000"/>
                  </a:schemeClr>
                </a:solidFill>
              </a:defRPr>
            </a:lvl7pPr>
            <a:lvl8pPr marL="3528441" indent="0">
              <a:buNone/>
              <a:defRPr sz="1544">
                <a:solidFill>
                  <a:schemeClr val="tx1">
                    <a:tint val="75000"/>
                  </a:schemeClr>
                </a:solidFill>
              </a:defRPr>
            </a:lvl8pPr>
            <a:lvl9pPr marL="4032504" indent="0">
              <a:buNone/>
              <a:defRPr sz="154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30/12/2024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
        <p:nvSpPr>
          <p:cNvPr id="20" name="TextBox 19"/>
          <p:cNvSpPr txBox="1"/>
          <p:nvPr/>
        </p:nvSpPr>
        <p:spPr>
          <a:xfrm>
            <a:off x="597468" y="871428"/>
            <a:ext cx="672148" cy="644743"/>
          </a:xfrm>
          <a:prstGeom prst="rect">
            <a:avLst/>
          </a:prstGeom>
        </p:spPr>
        <p:txBody>
          <a:bodyPr vert="horz" lIns="100817" tIns="50408" rIns="100817" bIns="50408" rtlCol="0" anchor="ctr">
            <a:noAutofit/>
          </a:bodyPr>
          <a:lstStyle/>
          <a:p>
            <a:pPr lvl="0"/>
            <a:r>
              <a:rPr lang="en-US" sz="8820" baseline="0" dirty="0">
                <a:ln w="3175" cmpd="sng">
                  <a:noFill/>
                </a:ln>
                <a:solidFill>
                  <a:schemeClr val="accent1">
                    <a:lumMod val="60000"/>
                    <a:lumOff val="40000"/>
                  </a:schemeClr>
                </a:solidFill>
                <a:effectLst/>
                <a:latin typeface="Times New Roman" panose="02020603050405020304" pitchFamily="18" charset="0"/>
              </a:rPr>
              <a:t>“</a:t>
            </a:r>
          </a:p>
        </p:txBody>
      </p:sp>
      <p:sp>
        <p:nvSpPr>
          <p:cNvPr id="22" name="TextBox 21"/>
          <p:cNvSpPr txBox="1"/>
          <p:nvPr/>
        </p:nvSpPr>
        <p:spPr>
          <a:xfrm>
            <a:off x="9805471" y="3182562"/>
            <a:ext cx="672148" cy="644743"/>
          </a:xfrm>
          <a:prstGeom prst="rect">
            <a:avLst/>
          </a:prstGeom>
        </p:spPr>
        <p:txBody>
          <a:bodyPr vert="horz" lIns="100817" tIns="50408" rIns="100817" bIns="50408" rtlCol="0" anchor="ctr">
            <a:noAutofit/>
          </a:bodyPr>
          <a:lstStyle/>
          <a:p>
            <a:pPr lvl="0"/>
            <a:r>
              <a:rPr lang="en-US" sz="8820" baseline="0" dirty="0">
                <a:ln w="3175" cmpd="sng">
                  <a:noFill/>
                </a:ln>
                <a:solidFill>
                  <a:schemeClr val="accent1">
                    <a:lumMod val="60000"/>
                    <a:lumOff val="40000"/>
                  </a:schemeClr>
                </a:solidFill>
                <a:latin typeface="Times New Roman" panose="02020603050405020304" pitchFamily="18" charset="0"/>
              </a:rPr>
              <a:t>”</a:t>
            </a:r>
            <a:endParaRPr lang="en-US" sz="2315" dirty="0">
              <a:solidFill>
                <a:schemeClr val="accent1">
                  <a:lumMod val="60000"/>
                  <a:lumOff val="40000"/>
                </a:schemeClr>
              </a:solidFill>
              <a:latin typeface="Times New Roman" panose="02020603050405020304" pitchFamily="18" charset="0"/>
            </a:endParaRPr>
          </a:p>
        </p:txBody>
      </p:sp>
    </p:spTree>
    <p:extLst>
      <p:ext uri="{BB962C8B-B14F-4D97-AF65-F5344CB8AC3E}">
        <p14:creationId xmlns:p14="http://schemas.microsoft.com/office/powerpoint/2010/main" val="7583164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746832" y="2130106"/>
            <a:ext cx="9478722" cy="2861615"/>
          </a:xfrm>
        </p:spPr>
        <p:txBody>
          <a:bodyPr anchor="b">
            <a:normAutofit/>
          </a:bodyPr>
          <a:lstStyle>
            <a:lvl1pPr algn="l">
              <a:defRPr sz="4851" b="0" cap="none"/>
            </a:lvl1pPr>
          </a:lstStyle>
          <a:p>
            <a:r>
              <a:rPr lang="en-US"/>
              <a:t>Click to edit Master title style</a:t>
            </a:r>
            <a:endParaRPr lang="en-US" dirty="0"/>
          </a:p>
        </p:txBody>
      </p:sp>
      <p:sp>
        <p:nvSpPr>
          <p:cNvPr id="3" name="Text Placeholder 2"/>
          <p:cNvSpPr>
            <a:spLocks noGrp="1"/>
          </p:cNvSpPr>
          <p:nvPr>
            <p:ph type="body" idx="1"/>
          </p:nvPr>
        </p:nvSpPr>
        <p:spPr>
          <a:xfrm>
            <a:off x="746832" y="4991722"/>
            <a:ext cx="9478722" cy="1669160"/>
          </a:xfrm>
        </p:spPr>
        <p:txBody>
          <a:bodyPr anchor="t">
            <a:normAutofit/>
          </a:bodyPr>
          <a:lstStyle>
            <a:lvl1pPr marL="0" indent="0" algn="l">
              <a:buNone/>
              <a:defRPr sz="1985">
                <a:solidFill>
                  <a:schemeClr val="tx1">
                    <a:lumMod val="75000"/>
                    <a:lumOff val="25000"/>
                  </a:schemeClr>
                </a:solidFill>
              </a:defRPr>
            </a:lvl1pPr>
            <a:lvl2pPr marL="504063" indent="0">
              <a:buNone/>
              <a:defRPr sz="1985">
                <a:solidFill>
                  <a:schemeClr val="tx1">
                    <a:tint val="75000"/>
                  </a:schemeClr>
                </a:solidFill>
              </a:defRPr>
            </a:lvl2pPr>
            <a:lvl3pPr marL="1008126" indent="0">
              <a:buNone/>
              <a:defRPr sz="1764">
                <a:solidFill>
                  <a:schemeClr val="tx1">
                    <a:tint val="75000"/>
                  </a:schemeClr>
                </a:solidFill>
              </a:defRPr>
            </a:lvl3pPr>
            <a:lvl4pPr marL="1512189" indent="0">
              <a:buNone/>
              <a:defRPr sz="1544">
                <a:solidFill>
                  <a:schemeClr val="tx1">
                    <a:tint val="75000"/>
                  </a:schemeClr>
                </a:solidFill>
              </a:defRPr>
            </a:lvl4pPr>
            <a:lvl5pPr marL="2016252" indent="0">
              <a:buNone/>
              <a:defRPr sz="1544">
                <a:solidFill>
                  <a:schemeClr val="tx1">
                    <a:tint val="75000"/>
                  </a:schemeClr>
                </a:solidFill>
              </a:defRPr>
            </a:lvl5pPr>
            <a:lvl6pPr marL="2520315" indent="0">
              <a:buNone/>
              <a:defRPr sz="1544">
                <a:solidFill>
                  <a:schemeClr val="tx1">
                    <a:tint val="75000"/>
                  </a:schemeClr>
                </a:solidFill>
              </a:defRPr>
            </a:lvl6pPr>
            <a:lvl7pPr marL="3024378" indent="0">
              <a:buNone/>
              <a:defRPr sz="1544">
                <a:solidFill>
                  <a:schemeClr val="tx1">
                    <a:tint val="75000"/>
                  </a:schemeClr>
                </a:solidFill>
              </a:defRPr>
            </a:lvl7pPr>
            <a:lvl8pPr marL="3528441" indent="0">
              <a:buNone/>
              <a:defRPr sz="1544">
                <a:solidFill>
                  <a:schemeClr val="tx1">
                    <a:tint val="75000"/>
                  </a:schemeClr>
                </a:solidFill>
              </a:defRPr>
            </a:lvl8pPr>
            <a:lvl9pPr marL="4032504" indent="0">
              <a:buNone/>
              <a:defRPr sz="154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30/12/2024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52862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026893" y="672112"/>
            <a:ext cx="8924626" cy="3332557"/>
          </a:xfrm>
        </p:spPr>
        <p:txBody>
          <a:bodyPr anchor="ctr">
            <a:normAutofit/>
          </a:bodyPr>
          <a:lstStyle>
            <a:lvl1pPr algn="l">
              <a:defRPr sz="4851"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746830" y="4424739"/>
            <a:ext cx="9478723" cy="566982"/>
          </a:xfrm>
        </p:spPr>
        <p:txBody>
          <a:bodyPr anchor="b">
            <a:noAutofit/>
          </a:bodyPr>
          <a:lstStyle>
            <a:lvl1pPr marL="0" indent="0">
              <a:buFontTx/>
              <a:buNone/>
              <a:defRPr sz="2646">
                <a:solidFill>
                  <a:schemeClr val="tx1">
                    <a:lumMod val="75000"/>
                    <a:lumOff val="25000"/>
                  </a:schemeClr>
                </a:solidFill>
              </a:defRPr>
            </a:lvl1pPr>
            <a:lvl2pPr marL="504063" indent="0">
              <a:buFontTx/>
              <a:buNone/>
              <a:defRPr/>
            </a:lvl2pPr>
            <a:lvl3pPr marL="1008126" indent="0">
              <a:buFontTx/>
              <a:buNone/>
              <a:defRPr/>
            </a:lvl3pPr>
            <a:lvl4pPr marL="1512189" indent="0">
              <a:buFontTx/>
              <a:buNone/>
              <a:defRPr/>
            </a:lvl4pPr>
            <a:lvl5pPr marL="2016252" indent="0">
              <a:buFontTx/>
              <a:buNone/>
              <a:defRPr/>
            </a:lvl5pPr>
          </a:lstStyle>
          <a:p>
            <a:pPr lvl="0"/>
            <a:r>
              <a:rPr lang="en-US"/>
              <a:t>Click to edit Master text styles</a:t>
            </a:r>
          </a:p>
        </p:txBody>
      </p:sp>
      <p:sp>
        <p:nvSpPr>
          <p:cNvPr id="3" name="Text Placeholder 2"/>
          <p:cNvSpPr>
            <a:spLocks noGrp="1"/>
          </p:cNvSpPr>
          <p:nvPr>
            <p:ph type="body" idx="1"/>
          </p:nvPr>
        </p:nvSpPr>
        <p:spPr>
          <a:xfrm>
            <a:off x="746832" y="4991722"/>
            <a:ext cx="9478722" cy="1669160"/>
          </a:xfrm>
        </p:spPr>
        <p:txBody>
          <a:bodyPr anchor="t">
            <a:normAutofit/>
          </a:bodyPr>
          <a:lstStyle>
            <a:lvl1pPr marL="0" indent="0" algn="l">
              <a:buNone/>
              <a:defRPr sz="1985">
                <a:solidFill>
                  <a:schemeClr val="tx1">
                    <a:lumMod val="50000"/>
                    <a:lumOff val="50000"/>
                  </a:schemeClr>
                </a:solidFill>
              </a:defRPr>
            </a:lvl1pPr>
            <a:lvl2pPr marL="504063" indent="0">
              <a:buNone/>
              <a:defRPr sz="1985">
                <a:solidFill>
                  <a:schemeClr val="tx1">
                    <a:tint val="75000"/>
                  </a:schemeClr>
                </a:solidFill>
              </a:defRPr>
            </a:lvl2pPr>
            <a:lvl3pPr marL="1008126" indent="0">
              <a:buNone/>
              <a:defRPr sz="1764">
                <a:solidFill>
                  <a:schemeClr val="tx1">
                    <a:tint val="75000"/>
                  </a:schemeClr>
                </a:solidFill>
              </a:defRPr>
            </a:lvl3pPr>
            <a:lvl4pPr marL="1512189" indent="0">
              <a:buNone/>
              <a:defRPr sz="1544">
                <a:solidFill>
                  <a:schemeClr val="tx1">
                    <a:tint val="75000"/>
                  </a:schemeClr>
                </a:solidFill>
              </a:defRPr>
            </a:lvl4pPr>
            <a:lvl5pPr marL="2016252" indent="0">
              <a:buNone/>
              <a:defRPr sz="1544">
                <a:solidFill>
                  <a:schemeClr val="tx1">
                    <a:tint val="75000"/>
                  </a:schemeClr>
                </a:solidFill>
              </a:defRPr>
            </a:lvl5pPr>
            <a:lvl6pPr marL="2520315" indent="0">
              <a:buNone/>
              <a:defRPr sz="1544">
                <a:solidFill>
                  <a:schemeClr val="tx1">
                    <a:tint val="75000"/>
                  </a:schemeClr>
                </a:solidFill>
              </a:defRPr>
            </a:lvl6pPr>
            <a:lvl7pPr marL="3024378" indent="0">
              <a:buNone/>
              <a:defRPr sz="1544">
                <a:solidFill>
                  <a:schemeClr val="tx1">
                    <a:tint val="75000"/>
                  </a:schemeClr>
                </a:solidFill>
              </a:defRPr>
            </a:lvl7pPr>
            <a:lvl8pPr marL="3528441" indent="0">
              <a:buNone/>
              <a:defRPr sz="1544">
                <a:solidFill>
                  <a:schemeClr val="tx1">
                    <a:tint val="75000"/>
                  </a:schemeClr>
                </a:solidFill>
              </a:defRPr>
            </a:lvl8pPr>
            <a:lvl9pPr marL="4032504" indent="0">
              <a:buNone/>
              <a:defRPr sz="154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30/12/2024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
        <p:nvSpPr>
          <p:cNvPr id="24" name="TextBox 23"/>
          <p:cNvSpPr txBox="1"/>
          <p:nvPr/>
        </p:nvSpPr>
        <p:spPr>
          <a:xfrm>
            <a:off x="597468" y="871428"/>
            <a:ext cx="672148" cy="644743"/>
          </a:xfrm>
          <a:prstGeom prst="rect">
            <a:avLst/>
          </a:prstGeom>
        </p:spPr>
        <p:txBody>
          <a:bodyPr vert="horz" lIns="100817" tIns="50408" rIns="100817" bIns="50408" rtlCol="0" anchor="ctr">
            <a:noAutofit/>
          </a:bodyPr>
          <a:lstStyle/>
          <a:p>
            <a:pPr lvl="0"/>
            <a:r>
              <a:rPr lang="en-US" sz="8820" baseline="0" dirty="0">
                <a:ln w="3175" cmpd="sng">
                  <a:noFill/>
                </a:ln>
                <a:solidFill>
                  <a:schemeClr val="accent1">
                    <a:lumMod val="60000"/>
                    <a:lumOff val="40000"/>
                  </a:schemeClr>
                </a:solidFill>
                <a:effectLst/>
                <a:latin typeface="Times New Roman" panose="02020603050405020304" pitchFamily="18" charset="0"/>
              </a:rPr>
              <a:t>“</a:t>
            </a:r>
          </a:p>
        </p:txBody>
      </p:sp>
      <p:sp>
        <p:nvSpPr>
          <p:cNvPr id="25" name="TextBox 24"/>
          <p:cNvSpPr txBox="1"/>
          <p:nvPr/>
        </p:nvSpPr>
        <p:spPr>
          <a:xfrm>
            <a:off x="9805471" y="3182562"/>
            <a:ext cx="672148" cy="644743"/>
          </a:xfrm>
          <a:prstGeom prst="rect">
            <a:avLst/>
          </a:prstGeom>
        </p:spPr>
        <p:txBody>
          <a:bodyPr vert="horz" lIns="100817" tIns="50408" rIns="100817" bIns="50408" rtlCol="0" anchor="ctr">
            <a:noAutofit/>
          </a:bodyPr>
          <a:lstStyle/>
          <a:p>
            <a:pPr lvl="0"/>
            <a:r>
              <a:rPr lang="en-US" sz="8820" baseline="0" dirty="0">
                <a:ln w="3175" cmpd="sng">
                  <a:noFill/>
                </a:ln>
                <a:solidFill>
                  <a:schemeClr val="accent1">
                    <a:lumMod val="60000"/>
                    <a:lumOff val="40000"/>
                  </a:schemeClr>
                </a:solidFill>
                <a:effectLst/>
                <a:latin typeface="Times New Roman" panose="02020603050405020304" pitchFamily="18" charset="0"/>
              </a:rPr>
              <a:t>”</a:t>
            </a:r>
          </a:p>
        </p:txBody>
      </p:sp>
    </p:spTree>
    <p:extLst>
      <p:ext uri="{BB962C8B-B14F-4D97-AF65-F5344CB8AC3E}">
        <p14:creationId xmlns:p14="http://schemas.microsoft.com/office/powerpoint/2010/main" val="6635455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756166" y="672112"/>
            <a:ext cx="9469388" cy="3332557"/>
          </a:xfrm>
        </p:spPr>
        <p:txBody>
          <a:bodyPr anchor="ctr">
            <a:normAutofit/>
          </a:bodyPr>
          <a:lstStyle>
            <a:lvl1pPr algn="l">
              <a:defRPr sz="4851"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746830" y="4424739"/>
            <a:ext cx="9478723" cy="566982"/>
          </a:xfrm>
        </p:spPr>
        <p:txBody>
          <a:bodyPr anchor="b">
            <a:noAutofit/>
          </a:bodyPr>
          <a:lstStyle>
            <a:lvl1pPr marL="0" indent="0">
              <a:buFontTx/>
              <a:buNone/>
              <a:defRPr sz="2646">
                <a:solidFill>
                  <a:schemeClr val="accent1"/>
                </a:solidFill>
              </a:defRPr>
            </a:lvl1pPr>
            <a:lvl2pPr marL="504063" indent="0">
              <a:buFontTx/>
              <a:buNone/>
              <a:defRPr/>
            </a:lvl2pPr>
            <a:lvl3pPr marL="1008126" indent="0">
              <a:buFontTx/>
              <a:buNone/>
              <a:defRPr/>
            </a:lvl3pPr>
            <a:lvl4pPr marL="1512189" indent="0">
              <a:buFontTx/>
              <a:buNone/>
              <a:defRPr/>
            </a:lvl4pPr>
            <a:lvl5pPr marL="2016252" indent="0">
              <a:buFontTx/>
              <a:buNone/>
              <a:defRPr/>
            </a:lvl5pPr>
          </a:lstStyle>
          <a:p>
            <a:pPr lvl="0"/>
            <a:r>
              <a:rPr lang="en-US"/>
              <a:t>Click to edit Master text styles</a:t>
            </a:r>
          </a:p>
        </p:txBody>
      </p:sp>
      <p:sp>
        <p:nvSpPr>
          <p:cNvPr id="3" name="Text Placeholder 2"/>
          <p:cNvSpPr>
            <a:spLocks noGrp="1"/>
          </p:cNvSpPr>
          <p:nvPr>
            <p:ph type="body" idx="1"/>
          </p:nvPr>
        </p:nvSpPr>
        <p:spPr>
          <a:xfrm>
            <a:off x="746832" y="4991722"/>
            <a:ext cx="9478722" cy="1669160"/>
          </a:xfrm>
        </p:spPr>
        <p:txBody>
          <a:bodyPr anchor="t">
            <a:normAutofit/>
          </a:bodyPr>
          <a:lstStyle>
            <a:lvl1pPr marL="0" indent="0" algn="l">
              <a:buNone/>
              <a:defRPr sz="1985">
                <a:solidFill>
                  <a:schemeClr val="tx1">
                    <a:lumMod val="50000"/>
                    <a:lumOff val="50000"/>
                  </a:schemeClr>
                </a:solidFill>
              </a:defRPr>
            </a:lvl1pPr>
            <a:lvl2pPr marL="504063" indent="0">
              <a:buNone/>
              <a:defRPr sz="1985">
                <a:solidFill>
                  <a:schemeClr val="tx1">
                    <a:tint val="75000"/>
                  </a:schemeClr>
                </a:solidFill>
              </a:defRPr>
            </a:lvl2pPr>
            <a:lvl3pPr marL="1008126" indent="0">
              <a:buNone/>
              <a:defRPr sz="1764">
                <a:solidFill>
                  <a:schemeClr val="tx1">
                    <a:tint val="75000"/>
                  </a:schemeClr>
                </a:solidFill>
              </a:defRPr>
            </a:lvl3pPr>
            <a:lvl4pPr marL="1512189" indent="0">
              <a:buNone/>
              <a:defRPr sz="1544">
                <a:solidFill>
                  <a:schemeClr val="tx1">
                    <a:tint val="75000"/>
                  </a:schemeClr>
                </a:solidFill>
              </a:defRPr>
            </a:lvl4pPr>
            <a:lvl5pPr marL="2016252" indent="0">
              <a:buNone/>
              <a:defRPr sz="1544">
                <a:solidFill>
                  <a:schemeClr val="tx1">
                    <a:tint val="75000"/>
                  </a:schemeClr>
                </a:solidFill>
              </a:defRPr>
            </a:lvl5pPr>
            <a:lvl6pPr marL="2520315" indent="0">
              <a:buNone/>
              <a:defRPr sz="1544">
                <a:solidFill>
                  <a:schemeClr val="tx1">
                    <a:tint val="75000"/>
                  </a:schemeClr>
                </a:solidFill>
              </a:defRPr>
            </a:lvl6pPr>
            <a:lvl7pPr marL="3024378" indent="0">
              <a:buNone/>
              <a:defRPr sz="1544">
                <a:solidFill>
                  <a:schemeClr val="tx1">
                    <a:tint val="75000"/>
                  </a:schemeClr>
                </a:solidFill>
              </a:defRPr>
            </a:lvl7pPr>
            <a:lvl8pPr marL="3528441" indent="0">
              <a:buNone/>
              <a:defRPr sz="1544">
                <a:solidFill>
                  <a:schemeClr val="tx1">
                    <a:tint val="75000"/>
                  </a:schemeClr>
                </a:solidFill>
              </a:defRPr>
            </a:lvl8pPr>
            <a:lvl9pPr marL="4032504" indent="0">
              <a:buNone/>
              <a:defRPr sz="154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30/12/2024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66838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30/12/2024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74332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85190" y="672112"/>
            <a:ext cx="1438615" cy="5789968"/>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746832" y="672112"/>
            <a:ext cx="7784551" cy="57899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30/12/2024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7441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2149" y="1764295"/>
            <a:ext cx="5937302" cy="4990084"/>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33500" y="1764295"/>
            <a:ext cx="5937302" cy="4990084"/>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30/12/2024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28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2148" y="1692534"/>
            <a:ext cx="5939637" cy="705367"/>
          </a:xfrm>
        </p:spPr>
        <p:txBody>
          <a:bodyPr anchor="b"/>
          <a:lstStyle>
            <a:lvl1pPr marL="0" indent="0">
              <a:buNone/>
              <a:defRPr sz="2700" b="1"/>
            </a:lvl1pPr>
            <a:lvl2pPr marL="521482" indent="0">
              <a:buNone/>
              <a:defRPr sz="2300" b="1"/>
            </a:lvl2pPr>
            <a:lvl3pPr marL="1042965" indent="0">
              <a:buNone/>
              <a:defRPr sz="2100" b="1"/>
            </a:lvl3pPr>
            <a:lvl4pPr marL="1564447" indent="0">
              <a:buNone/>
              <a:defRPr sz="1800" b="1"/>
            </a:lvl4pPr>
            <a:lvl5pPr marL="2085929" indent="0">
              <a:buNone/>
              <a:defRPr sz="1800" b="1"/>
            </a:lvl5pPr>
            <a:lvl6pPr marL="2607412" indent="0">
              <a:buNone/>
              <a:defRPr sz="1800" b="1"/>
            </a:lvl6pPr>
            <a:lvl7pPr marL="3128894" indent="0">
              <a:buNone/>
              <a:defRPr sz="1800" b="1"/>
            </a:lvl7pPr>
            <a:lvl8pPr marL="3650376" indent="0">
              <a:buNone/>
              <a:defRPr sz="1800" b="1"/>
            </a:lvl8pPr>
            <a:lvl9pPr marL="4171859" indent="0">
              <a:buNone/>
              <a:defRPr sz="1800" b="1"/>
            </a:lvl9pPr>
          </a:lstStyle>
          <a:p>
            <a:pPr lvl="0"/>
            <a:r>
              <a:rPr lang="en-US"/>
              <a:t>Click to edit Master text styles</a:t>
            </a:r>
          </a:p>
        </p:txBody>
      </p:sp>
      <p:sp>
        <p:nvSpPr>
          <p:cNvPr id="4" name="Content Placeholder 3"/>
          <p:cNvSpPr>
            <a:spLocks noGrp="1"/>
          </p:cNvSpPr>
          <p:nvPr>
            <p:ph sz="half" idx="2"/>
          </p:nvPr>
        </p:nvSpPr>
        <p:spPr>
          <a:xfrm>
            <a:off x="672148" y="2397901"/>
            <a:ext cx="5939637" cy="4356478"/>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832" y="1692534"/>
            <a:ext cx="5941971" cy="705367"/>
          </a:xfrm>
        </p:spPr>
        <p:txBody>
          <a:bodyPr anchor="b"/>
          <a:lstStyle>
            <a:lvl1pPr marL="0" indent="0">
              <a:buNone/>
              <a:defRPr sz="2700" b="1"/>
            </a:lvl1pPr>
            <a:lvl2pPr marL="521482" indent="0">
              <a:buNone/>
              <a:defRPr sz="2300" b="1"/>
            </a:lvl2pPr>
            <a:lvl3pPr marL="1042965" indent="0">
              <a:buNone/>
              <a:defRPr sz="2100" b="1"/>
            </a:lvl3pPr>
            <a:lvl4pPr marL="1564447" indent="0">
              <a:buNone/>
              <a:defRPr sz="1800" b="1"/>
            </a:lvl4pPr>
            <a:lvl5pPr marL="2085929" indent="0">
              <a:buNone/>
              <a:defRPr sz="1800" b="1"/>
            </a:lvl5pPr>
            <a:lvl6pPr marL="2607412" indent="0">
              <a:buNone/>
              <a:defRPr sz="1800" b="1"/>
            </a:lvl6pPr>
            <a:lvl7pPr marL="3128894" indent="0">
              <a:buNone/>
              <a:defRPr sz="1800" b="1"/>
            </a:lvl7pPr>
            <a:lvl8pPr marL="3650376" indent="0">
              <a:buNone/>
              <a:defRPr sz="1800" b="1"/>
            </a:lvl8pPr>
            <a:lvl9pPr marL="4171859" indent="0">
              <a:buNone/>
              <a:defRPr sz="1800" b="1"/>
            </a:lvl9pPr>
          </a:lstStyle>
          <a:p>
            <a:pPr lvl="0"/>
            <a:r>
              <a:rPr lang="en-US"/>
              <a:t>Click to edit Master text styles</a:t>
            </a:r>
          </a:p>
        </p:txBody>
      </p:sp>
      <p:sp>
        <p:nvSpPr>
          <p:cNvPr id="6" name="Content Placeholder 5"/>
          <p:cNvSpPr>
            <a:spLocks noGrp="1"/>
          </p:cNvSpPr>
          <p:nvPr>
            <p:ph sz="quarter" idx="4"/>
          </p:nvPr>
        </p:nvSpPr>
        <p:spPr>
          <a:xfrm>
            <a:off x="6828832" y="2397901"/>
            <a:ext cx="5941971" cy="4356478"/>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30/12/2024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0551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30/12/2024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959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30/12/2024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253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2149" y="301050"/>
            <a:ext cx="4422638" cy="1281214"/>
          </a:xfrm>
        </p:spPr>
        <p:txBody>
          <a:bodyPr anchor="b"/>
          <a:lstStyle>
            <a:lvl1pPr algn="l">
              <a:defRPr sz="2300" b="1"/>
            </a:lvl1pPr>
          </a:lstStyle>
          <a:p>
            <a:r>
              <a:rPr lang="en-US"/>
              <a:t>Click to edit Master title style</a:t>
            </a:r>
          </a:p>
        </p:txBody>
      </p:sp>
      <p:sp>
        <p:nvSpPr>
          <p:cNvPr id="3" name="Content Placeholder 2"/>
          <p:cNvSpPr>
            <a:spLocks noGrp="1"/>
          </p:cNvSpPr>
          <p:nvPr>
            <p:ph idx="1"/>
          </p:nvPr>
        </p:nvSpPr>
        <p:spPr>
          <a:xfrm>
            <a:off x="5255820" y="301051"/>
            <a:ext cx="7514982" cy="6453328"/>
          </a:xfrm>
        </p:spPr>
        <p:txBody>
          <a:bodyPr/>
          <a:lstStyle>
            <a:lvl1pPr>
              <a:defRPr sz="36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2149" y="1582265"/>
            <a:ext cx="4422638" cy="5172114"/>
          </a:xfrm>
        </p:spPr>
        <p:txBody>
          <a:bodyPr/>
          <a:lstStyle>
            <a:lvl1pPr marL="0" indent="0">
              <a:buNone/>
              <a:defRPr sz="1600"/>
            </a:lvl1pPr>
            <a:lvl2pPr marL="521482" indent="0">
              <a:buNone/>
              <a:defRPr sz="1400"/>
            </a:lvl2pPr>
            <a:lvl3pPr marL="1042965" indent="0">
              <a:buNone/>
              <a:defRPr sz="1100"/>
            </a:lvl3pPr>
            <a:lvl4pPr marL="1564447" indent="0">
              <a:buNone/>
              <a:defRPr sz="1000"/>
            </a:lvl4pPr>
            <a:lvl5pPr marL="2085929" indent="0">
              <a:buNone/>
              <a:defRPr sz="1000"/>
            </a:lvl5pPr>
            <a:lvl6pPr marL="2607412" indent="0">
              <a:buNone/>
              <a:defRPr sz="1000"/>
            </a:lvl6pPr>
            <a:lvl7pPr marL="3128894" indent="0">
              <a:buNone/>
              <a:defRPr sz="1000"/>
            </a:lvl7pPr>
            <a:lvl8pPr marL="3650376" indent="0">
              <a:buNone/>
              <a:defRPr sz="1000"/>
            </a:lvl8pPr>
            <a:lvl9pPr marL="417185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30/12/2024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0019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4912" y="5292885"/>
            <a:ext cx="8065770" cy="624855"/>
          </a:xfrm>
        </p:spPr>
        <p:txBody>
          <a:bodyPr anchor="b"/>
          <a:lstStyle>
            <a:lvl1pPr algn="l">
              <a:defRPr sz="2300" b="1"/>
            </a:lvl1pPr>
          </a:lstStyle>
          <a:p>
            <a:r>
              <a:rPr lang="en-US"/>
              <a:t>Click to edit Master title style</a:t>
            </a:r>
          </a:p>
        </p:txBody>
      </p:sp>
      <p:sp>
        <p:nvSpPr>
          <p:cNvPr id="3" name="Picture Placeholder 2"/>
          <p:cNvSpPr>
            <a:spLocks noGrp="1"/>
          </p:cNvSpPr>
          <p:nvPr>
            <p:ph type="pic" idx="1"/>
          </p:nvPr>
        </p:nvSpPr>
        <p:spPr>
          <a:xfrm>
            <a:off x="2634912" y="675613"/>
            <a:ext cx="8065770" cy="4536758"/>
          </a:xfrm>
        </p:spPr>
        <p:txBody>
          <a:bodyPr/>
          <a:lstStyle>
            <a:lvl1pPr marL="0" indent="0">
              <a:buNone/>
              <a:defRPr sz="3600"/>
            </a:lvl1pPr>
            <a:lvl2pPr marL="521482" indent="0">
              <a:buNone/>
              <a:defRPr sz="3200"/>
            </a:lvl2pPr>
            <a:lvl3pPr marL="1042965" indent="0">
              <a:buNone/>
              <a:defRPr sz="2700"/>
            </a:lvl3pPr>
            <a:lvl4pPr marL="1564447" indent="0">
              <a:buNone/>
              <a:defRPr sz="2300"/>
            </a:lvl4pPr>
            <a:lvl5pPr marL="2085929" indent="0">
              <a:buNone/>
              <a:defRPr sz="2300"/>
            </a:lvl5pPr>
            <a:lvl6pPr marL="2607412" indent="0">
              <a:buNone/>
              <a:defRPr sz="2300"/>
            </a:lvl6pPr>
            <a:lvl7pPr marL="3128894" indent="0">
              <a:buNone/>
              <a:defRPr sz="2300"/>
            </a:lvl7pPr>
            <a:lvl8pPr marL="3650376" indent="0">
              <a:buNone/>
              <a:defRPr sz="2300"/>
            </a:lvl8pPr>
            <a:lvl9pPr marL="4171859" indent="0">
              <a:buNone/>
              <a:defRPr sz="2300"/>
            </a:lvl9pPr>
          </a:lstStyle>
          <a:p>
            <a:endParaRPr lang="en-US"/>
          </a:p>
        </p:txBody>
      </p:sp>
      <p:sp>
        <p:nvSpPr>
          <p:cNvPr id="4" name="Text Placeholder 3"/>
          <p:cNvSpPr>
            <a:spLocks noGrp="1"/>
          </p:cNvSpPr>
          <p:nvPr>
            <p:ph type="body" sz="half" idx="2"/>
          </p:nvPr>
        </p:nvSpPr>
        <p:spPr>
          <a:xfrm>
            <a:off x="2634912" y="5917739"/>
            <a:ext cx="8065770" cy="887398"/>
          </a:xfrm>
        </p:spPr>
        <p:txBody>
          <a:bodyPr/>
          <a:lstStyle>
            <a:lvl1pPr marL="0" indent="0">
              <a:buNone/>
              <a:defRPr sz="1600"/>
            </a:lvl1pPr>
            <a:lvl2pPr marL="521482" indent="0">
              <a:buNone/>
              <a:defRPr sz="1400"/>
            </a:lvl2pPr>
            <a:lvl3pPr marL="1042965" indent="0">
              <a:buNone/>
              <a:defRPr sz="1100"/>
            </a:lvl3pPr>
            <a:lvl4pPr marL="1564447" indent="0">
              <a:buNone/>
              <a:defRPr sz="1000"/>
            </a:lvl4pPr>
            <a:lvl5pPr marL="2085929" indent="0">
              <a:buNone/>
              <a:defRPr sz="1000"/>
            </a:lvl5pPr>
            <a:lvl6pPr marL="2607412" indent="0">
              <a:buNone/>
              <a:defRPr sz="1000"/>
            </a:lvl6pPr>
            <a:lvl7pPr marL="3128894" indent="0">
              <a:buNone/>
              <a:defRPr sz="1000"/>
            </a:lvl7pPr>
            <a:lvl8pPr marL="3650376" indent="0">
              <a:buNone/>
              <a:defRPr sz="1000"/>
            </a:lvl8pPr>
            <a:lvl9pPr marL="417185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30/12/2024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7217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2148" y="302802"/>
            <a:ext cx="12098655" cy="1260211"/>
          </a:xfrm>
          <a:prstGeom prst="rect">
            <a:avLst/>
          </a:prstGeom>
        </p:spPr>
        <p:txBody>
          <a:bodyPr vert="horz" lIns="104296" tIns="52148" rIns="104296" bIns="52148" rtlCol="0" anchor="ctr">
            <a:normAutofit/>
          </a:bodyPr>
          <a:lstStyle/>
          <a:p>
            <a:r>
              <a:rPr lang="en-US"/>
              <a:t>Click to edit Master title style</a:t>
            </a:r>
          </a:p>
        </p:txBody>
      </p:sp>
      <p:sp>
        <p:nvSpPr>
          <p:cNvPr id="3" name="Text Placeholder 2"/>
          <p:cNvSpPr>
            <a:spLocks noGrp="1"/>
          </p:cNvSpPr>
          <p:nvPr>
            <p:ph type="body" idx="1"/>
          </p:nvPr>
        </p:nvSpPr>
        <p:spPr>
          <a:xfrm>
            <a:off x="672148" y="1764295"/>
            <a:ext cx="12098655" cy="4990084"/>
          </a:xfrm>
          <a:prstGeom prst="rect">
            <a:avLst/>
          </a:prstGeom>
        </p:spPr>
        <p:txBody>
          <a:bodyPr vert="horz" lIns="104296" tIns="52148" rIns="104296" bIns="5214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72148" y="7008172"/>
            <a:ext cx="3136688" cy="402567"/>
          </a:xfrm>
          <a:prstGeom prst="rect">
            <a:avLst/>
          </a:prstGeom>
        </p:spPr>
        <p:txBody>
          <a:bodyPr vert="horz" lIns="104296" tIns="52148" rIns="104296" bIns="52148" rtlCol="0" anchor="ctr"/>
          <a:lstStyle>
            <a:lvl1pPr algn="l">
              <a:defRPr sz="1400">
                <a:solidFill>
                  <a:schemeClr val="tx1">
                    <a:tint val="75000"/>
                  </a:schemeClr>
                </a:solidFill>
              </a:defRPr>
            </a:lvl1pPr>
          </a:lstStyle>
          <a:p>
            <a:fld id="{1D8BD707-D9CF-40AE-B4C6-C98DA3205C09}" type="datetimeFigureOut">
              <a:rPr lang="en-US" smtClean="0">
                <a:solidFill>
                  <a:prstClr val="black">
                    <a:tint val="75000"/>
                  </a:prstClr>
                </a:solidFill>
              </a:rPr>
              <a:pPr/>
              <a:t>30/12/2024</a:t>
            </a:fld>
            <a:endParaRPr lang="en-US">
              <a:solidFill>
                <a:prstClr val="black">
                  <a:tint val="75000"/>
                </a:prstClr>
              </a:solidFill>
            </a:endParaRPr>
          </a:p>
        </p:txBody>
      </p:sp>
      <p:sp>
        <p:nvSpPr>
          <p:cNvPr id="5" name="Footer Placeholder 4"/>
          <p:cNvSpPr>
            <a:spLocks noGrp="1"/>
          </p:cNvSpPr>
          <p:nvPr>
            <p:ph type="ftr" sz="quarter" idx="3"/>
          </p:nvPr>
        </p:nvSpPr>
        <p:spPr>
          <a:xfrm>
            <a:off x="4593009" y="7008172"/>
            <a:ext cx="4256934" cy="402567"/>
          </a:xfrm>
          <a:prstGeom prst="rect">
            <a:avLst/>
          </a:prstGeom>
        </p:spPr>
        <p:txBody>
          <a:bodyPr vert="horz" lIns="104296" tIns="52148" rIns="104296" bIns="52148" rtlCol="0" anchor="ctr"/>
          <a:lstStyle>
            <a:lvl1pPr algn="ctr">
              <a:defRPr sz="14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9634114" y="7008172"/>
            <a:ext cx="3136688" cy="402567"/>
          </a:xfrm>
          <a:prstGeom prst="rect">
            <a:avLst/>
          </a:prstGeom>
        </p:spPr>
        <p:txBody>
          <a:bodyPr vert="horz" lIns="104296" tIns="52148" rIns="104296" bIns="52148" rtlCol="0" anchor="ctr"/>
          <a:lstStyle>
            <a:lvl1pPr algn="r">
              <a:defRPr sz="14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140061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ctr" defTabSz="1042965" rtl="0" eaLnBrk="1" latinLnBrk="0" hangingPunct="1">
        <a:spcBef>
          <a:spcPct val="0"/>
        </a:spcBef>
        <a:buNone/>
        <a:defRPr sz="5000" kern="1200">
          <a:solidFill>
            <a:schemeClr val="tx1"/>
          </a:solidFill>
          <a:latin typeface="+mj-lt"/>
          <a:ea typeface="+mj-ea"/>
          <a:cs typeface="+mj-cs"/>
        </a:defRPr>
      </a:lvl1pPr>
    </p:titleStyle>
    <p:bodyStyle>
      <a:lvl1pPr marL="391112" indent="-391112" algn="l" defTabSz="1042965"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847409" indent="-325926" algn="l" defTabSz="1042965" rtl="0" eaLnBrk="1" latinLnBrk="0" hangingPunct="1">
        <a:spcBef>
          <a:spcPct val="20000"/>
        </a:spcBef>
        <a:buFont typeface="Arial" pitchFamily="34" charset="0"/>
        <a:buChar char="–"/>
        <a:defRPr sz="3200" kern="1200">
          <a:solidFill>
            <a:schemeClr val="tx1"/>
          </a:solidFill>
          <a:latin typeface="+mn-lt"/>
          <a:ea typeface="+mn-ea"/>
          <a:cs typeface="+mn-cs"/>
        </a:defRPr>
      </a:lvl2pPr>
      <a:lvl3pPr marL="1303706" indent="-260741" algn="l" defTabSz="1042965"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825188" indent="-260741" algn="l" defTabSz="1042965"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346670" indent="-260741" algn="l" defTabSz="1042965"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868153" indent="-260741" algn="l" defTabSz="1042965"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635" indent="-260741" algn="l" defTabSz="1042965"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117" indent="-260741" algn="l" defTabSz="1042965"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600" indent="-260741" algn="l" defTabSz="1042965"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en-US"/>
      </a:defPPr>
      <a:lvl1pPr marL="0" algn="l" defTabSz="1042965" rtl="0" eaLnBrk="1" latinLnBrk="0" hangingPunct="1">
        <a:defRPr sz="2100" kern="1200">
          <a:solidFill>
            <a:schemeClr val="tx1"/>
          </a:solidFill>
          <a:latin typeface="+mn-lt"/>
          <a:ea typeface="+mn-ea"/>
          <a:cs typeface="+mn-cs"/>
        </a:defRPr>
      </a:lvl1pPr>
      <a:lvl2pPr marL="521482" algn="l" defTabSz="1042965" rtl="0" eaLnBrk="1" latinLnBrk="0" hangingPunct="1">
        <a:defRPr sz="2100" kern="1200">
          <a:solidFill>
            <a:schemeClr val="tx1"/>
          </a:solidFill>
          <a:latin typeface="+mn-lt"/>
          <a:ea typeface="+mn-ea"/>
          <a:cs typeface="+mn-cs"/>
        </a:defRPr>
      </a:lvl2pPr>
      <a:lvl3pPr marL="1042965" algn="l" defTabSz="1042965" rtl="0" eaLnBrk="1" latinLnBrk="0" hangingPunct="1">
        <a:defRPr sz="2100" kern="1200">
          <a:solidFill>
            <a:schemeClr val="tx1"/>
          </a:solidFill>
          <a:latin typeface="+mn-lt"/>
          <a:ea typeface="+mn-ea"/>
          <a:cs typeface="+mn-cs"/>
        </a:defRPr>
      </a:lvl3pPr>
      <a:lvl4pPr marL="1564447" algn="l" defTabSz="1042965" rtl="0" eaLnBrk="1" latinLnBrk="0" hangingPunct="1">
        <a:defRPr sz="2100" kern="1200">
          <a:solidFill>
            <a:schemeClr val="tx1"/>
          </a:solidFill>
          <a:latin typeface="+mn-lt"/>
          <a:ea typeface="+mn-ea"/>
          <a:cs typeface="+mn-cs"/>
        </a:defRPr>
      </a:lvl4pPr>
      <a:lvl5pPr marL="2085929" algn="l" defTabSz="1042965" rtl="0" eaLnBrk="1" latinLnBrk="0" hangingPunct="1">
        <a:defRPr sz="2100" kern="1200">
          <a:solidFill>
            <a:schemeClr val="tx1"/>
          </a:solidFill>
          <a:latin typeface="+mn-lt"/>
          <a:ea typeface="+mn-ea"/>
          <a:cs typeface="+mn-cs"/>
        </a:defRPr>
      </a:lvl5pPr>
      <a:lvl6pPr marL="2607412" algn="l" defTabSz="1042965" rtl="0" eaLnBrk="1" latinLnBrk="0" hangingPunct="1">
        <a:defRPr sz="2100" kern="1200">
          <a:solidFill>
            <a:schemeClr val="tx1"/>
          </a:solidFill>
          <a:latin typeface="+mn-lt"/>
          <a:ea typeface="+mn-ea"/>
          <a:cs typeface="+mn-cs"/>
        </a:defRPr>
      </a:lvl6pPr>
      <a:lvl7pPr marL="3128894" algn="l" defTabSz="1042965" rtl="0" eaLnBrk="1" latinLnBrk="0" hangingPunct="1">
        <a:defRPr sz="2100" kern="1200">
          <a:solidFill>
            <a:schemeClr val="tx1"/>
          </a:solidFill>
          <a:latin typeface="+mn-lt"/>
          <a:ea typeface="+mn-ea"/>
          <a:cs typeface="+mn-cs"/>
        </a:defRPr>
      </a:lvl7pPr>
      <a:lvl8pPr marL="3650376" algn="l" defTabSz="1042965" rtl="0" eaLnBrk="1" latinLnBrk="0" hangingPunct="1">
        <a:defRPr sz="2100" kern="1200">
          <a:solidFill>
            <a:schemeClr val="tx1"/>
          </a:solidFill>
          <a:latin typeface="+mn-lt"/>
          <a:ea typeface="+mn-ea"/>
          <a:cs typeface="+mn-cs"/>
        </a:defRPr>
      </a:lvl8pPr>
      <a:lvl9pPr marL="4171859" algn="l" defTabSz="1042965"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2148" y="302801"/>
            <a:ext cx="12098655" cy="126021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72148" y="1764295"/>
            <a:ext cx="12098655" cy="49900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72148" y="7008171"/>
            <a:ext cx="3136688" cy="402567"/>
          </a:xfrm>
          <a:prstGeom prst="rect">
            <a:avLst/>
          </a:prstGeom>
        </p:spPr>
        <p:txBody>
          <a:bodyPr vert="horz" lIns="91440" tIns="45720" rIns="91440" bIns="45720" rtlCol="0" anchor="ctr"/>
          <a:lstStyle>
            <a:lvl1pPr algn="l">
              <a:defRPr sz="1323">
                <a:solidFill>
                  <a:schemeClr val="tx1">
                    <a:tint val="75000"/>
                  </a:schemeClr>
                </a:solidFill>
              </a:defRPr>
            </a:lvl1pPr>
          </a:lstStyle>
          <a:p>
            <a:fld id="{E733514A-4128-4BA6-9904-602923891FA1}" type="datetimeFigureOut">
              <a:rPr lang="en-US" smtClean="0"/>
              <a:t>30/12/2024</a:t>
            </a:fld>
            <a:endParaRPr lang="en-US"/>
          </a:p>
        </p:txBody>
      </p:sp>
      <p:sp>
        <p:nvSpPr>
          <p:cNvPr id="5" name="Footer Placeholder 4"/>
          <p:cNvSpPr>
            <a:spLocks noGrp="1"/>
          </p:cNvSpPr>
          <p:nvPr>
            <p:ph type="ftr" sz="quarter" idx="3"/>
          </p:nvPr>
        </p:nvSpPr>
        <p:spPr>
          <a:xfrm>
            <a:off x="4593008" y="7008171"/>
            <a:ext cx="4256934" cy="402567"/>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634114" y="7008171"/>
            <a:ext cx="3136688" cy="402567"/>
          </a:xfrm>
          <a:prstGeom prst="rect">
            <a:avLst/>
          </a:prstGeom>
        </p:spPr>
        <p:txBody>
          <a:bodyPr vert="horz" lIns="91440" tIns="45720" rIns="91440" bIns="45720" rtlCol="0" anchor="ctr"/>
          <a:lstStyle>
            <a:lvl1pPr algn="r">
              <a:defRPr sz="1323">
                <a:solidFill>
                  <a:schemeClr val="tx1">
                    <a:tint val="75000"/>
                  </a:schemeClr>
                </a:solidFill>
              </a:defRPr>
            </a:lvl1pPr>
          </a:lstStyle>
          <a:p>
            <a:fld id="{56496AB4-F776-4346-9DBA-6BB7CBA5724F}" type="slidenum">
              <a:rPr lang="en-US" smtClean="0"/>
              <a:t>‹#›</a:t>
            </a:fld>
            <a:endParaRPr lang="en-US"/>
          </a:p>
        </p:txBody>
      </p:sp>
    </p:spTree>
    <p:extLst>
      <p:ext uri="{BB962C8B-B14F-4D97-AF65-F5344CB8AC3E}">
        <p14:creationId xmlns:p14="http://schemas.microsoft.com/office/powerpoint/2010/main" val="214299015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defTabSz="1008126" rtl="0" eaLnBrk="1" latinLnBrk="0" hangingPunct="1">
        <a:spcBef>
          <a:spcPct val="0"/>
        </a:spcBef>
        <a:buNone/>
        <a:defRPr sz="4851" b="0" i="0" u="none" kern="1200">
          <a:solidFill>
            <a:schemeClr val="tx1"/>
          </a:solidFill>
          <a:latin typeface="+mj-lt"/>
          <a:ea typeface="+mj-ea"/>
          <a:cs typeface="+mj-cs"/>
        </a:defRPr>
      </a:lvl1pPr>
    </p:titleStyle>
    <p:bodyStyle>
      <a:lvl1pPr marL="378047" indent="-378047" algn="l" defTabSz="1008126" rtl="0" eaLnBrk="1" latinLnBrk="0" hangingPunct="1">
        <a:spcBef>
          <a:spcPct val="20000"/>
        </a:spcBef>
        <a:buFont typeface="Arial" pitchFamily="34" charset="0"/>
        <a:buChar char="•"/>
        <a:defRPr sz="3528" kern="1200">
          <a:solidFill>
            <a:schemeClr val="tx1"/>
          </a:solidFill>
          <a:latin typeface="+mn-lt"/>
          <a:ea typeface="+mn-ea"/>
          <a:cs typeface="+mn-cs"/>
        </a:defRPr>
      </a:lvl1pPr>
      <a:lvl2pPr marL="819102" indent="-315039" algn="l" defTabSz="1008126" rtl="0" eaLnBrk="1" latinLnBrk="0" hangingPunct="1">
        <a:spcBef>
          <a:spcPct val="20000"/>
        </a:spcBef>
        <a:buFont typeface="Arial" pitchFamily="34" charset="0"/>
        <a:buChar char="–"/>
        <a:defRPr sz="3087" b="0" i="0" u="none" kern="1200">
          <a:solidFill>
            <a:schemeClr val="tx1"/>
          </a:solidFill>
          <a:latin typeface="+mn-lt"/>
          <a:ea typeface="+mn-ea"/>
          <a:cs typeface="+mn-cs"/>
        </a:defRPr>
      </a:lvl2pPr>
      <a:lvl3pPr marL="1260158" indent="-252032" algn="l" defTabSz="1008126" rtl="0" eaLnBrk="1" latinLnBrk="0" hangingPunct="1">
        <a:spcBef>
          <a:spcPct val="20000"/>
        </a:spcBef>
        <a:buFont typeface="Arial" pitchFamily="34" charset="0"/>
        <a:buChar char="•"/>
        <a:defRPr sz="2646" kern="1200">
          <a:solidFill>
            <a:schemeClr val="tx1"/>
          </a:solidFill>
          <a:latin typeface="+mn-lt"/>
          <a:ea typeface="+mn-ea"/>
          <a:cs typeface="+mn-cs"/>
        </a:defRPr>
      </a:lvl3pPr>
      <a:lvl4pPr marL="1764221" indent="-252032" algn="l" defTabSz="1008126" rtl="0" eaLnBrk="1" latinLnBrk="0" hangingPunct="1">
        <a:spcBef>
          <a:spcPct val="20000"/>
        </a:spcBef>
        <a:buFont typeface="Arial" pitchFamily="34" charset="0"/>
        <a:buChar char="–"/>
        <a:defRPr sz="2205" kern="1200">
          <a:solidFill>
            <a:schemeClr val="tx1"/>
          </a:solidFill>
          <a:latin typeface="+mn-lt"/>
          <a:ea typeface="+mn-ea"/>
          <a:cs typeface="+mn-cs"/>
        </a:defRPr>
      </a:lvl4pPr>
      <a:lvl5pPr marL="2268284" indent="-252032" algn="l" defTabSz="1008126" rtl="0" eaLnBrk="1" latinLnBrk="0" hangingPunct="1">
        <a:spcBef>
          <a:spcPct val="20000"/>
        </a:spcBef>
        <a:buFont typeface="Arial" pitchFamily="34" charset="0"/>
        <a:buChar char="»"/>
        <a:defRPr sz="2205" kern="1200">
          <a:solidFill>
            <a:schemeClr val="tx1"/>
          </a:solidFill>
          <a:latin typeface="+mn-lt"/>
          <a:ea typeface="+mn-ea"/>
          <a:cs typeface="+mn-cs"/>
        </a:defRPr>
      </a:lvl5pPr>
      <a:lvl6pPr marL="2772347" indent="-252032" algn="l" defTabSz="1008126" rtl="0" eaLnBrk="1" latinLnBrk="0" hangingPunct="1">
        <a:spcBef>
          <a:spcPct val="20000"/>
        </a:spcBef>
        <a:buFont typeface="Arial" pitchFamily="34" charset="0"/>
        <a:buChar char="•"/>
        <a:defRPr sz="2205" kern="1200">
          <a:solidFill>
            <a:schemeClr val="tx1"/>
          </a:solidFill>
          <a:latin typeface="+mn-lt"/>
          <a:ea typeface="+mn-ea"/>
          <a:cs typeface="+mn-cs"/>
        </a:defRPr>
      </a:lvl6pPr>
      <a:lvl7pPr marL="3276410" indent="-252032" algn="l" defTabSz="1008126" rtl="0" eaLnBrk="1" latinLnBrk="0" hangingPunct="1">
        <a:spcBef>
          <a:spcPct val="20000"/>
        </a:spcBef>
        <a:buFont typeface="Arial" pitchFamily="34" charset="0"/>
        <a:buChar char="•"/>
        <a:defRPr sz="2205" kern="1200">
          <a:solidFill>
            <a:schemeClr val="tx1"/>
          </a:solidFill>
          <a:latin typeface="+mn-lt"/>
          <a:ea typeface="+mn-ea"/>
          <a:cs typeface="+mn-cs"/>
        </a:defRPr>
      </a:lvl7pPr>
      <a:lvl8pPr marL="3780473" indent="-252032" algn="l" defTabSz="1008126" rtl="0" eaLnBrk="1" latinLnBrk="0" hangingPunct="1">
        <a:spcBef>
          <a:spcPct val="20000"/>
        </a:spcBef>
        <a:buFont typeface="Arial" pitchFamily="34" charset="0"/>
        <a:buChar char="•"/>
        <a:defRPr sz="2205" kern="1200">
          <a:solidFill>
            <a:schemeClr val="tx1"/>
          </a:solidFill>
          <a:latin typeface="+mn-lt"/>
          <a:ea typeface="+mn-ea"/>
          <a:cs typeface="+mn-cs"/>
        </a:defRPr>
      </a:lvl8pPr>
      <a:lvl9pPr marL="4284536" indent="-252032" algn="l" defTabSz="1008126" rtl="0" eaLnBrk="1" latinLnBrk="0" hangingPunct="1">
        <a:spcBef>
          <a:spcPct val="20000"/>
        </a:spcBef>
        <a:buFont typeface="Arial" pitchFamily="34" charset="0"/>
        <a:buChar char="•"/>
        <a:defRPr sz="2205" kern="1200">
          <a:solidFill>
            <a:schemeClr val="tx1"/>
          </a:solidFill>
          <a:latin typeface="+mn-lt"/>
          <a:ea typeface="+mn-ea"/>
          <a:cs typeface="+mn-cs"/>
        </a:defRPr>
      </a:lvl9pPr>
    </p:bodyStyle>
    <p:otherStyle>
      <a:defPPr>
        <a:defRPr lang="en-US"/>
      </a:defPPr>
      <a:lvl1pPr marL="0" algn="l" defTabSz="1008126" rtl="0" eaLnBrk="1" latinLnBrk="0" hangingPunct="1">
        <a:defRPr sz="1985" kern="1200">
          <a:solidFill>
            <a:schemeClr val="tx1"/>
          </a:solidFill>
          <a:latin typeface="+mn-lt"/>
          <a:ea typeface="+mn-ea"/>
          <a:cs typeface="+mn-cs"/>
        </a:defRPr>
      </a:lvl1pPr>
      <a:lvl2pPr marL="504063" algn="l" defTabSz="1008126" rtl="0" eaLnBrk="1" latinLnBrk="0" hangingPunct="1">
        <a:defRPr sz="1985" kern="1200">
          <a:solidFill>
            <a:schemeClr val="tx1"/>
          </a:solidFill>
          <a:latin typeface="+mn-lt"/>
          <a:ea typeface="+mn-ea"/>
          <a:cs typeface="+mn-cs"/>
        </a:defRPr>
      </a:lvl2pPr>
      <a:lvl3pPr marL="1008126" algn="l" defTabSz="1008126" rtl="0" eaLnBrk="1" latinLnBrk="0" hangingPunct="1">
        <a:defRPr sz="1985" kern="1200">
          <a:solidFill>
            <a:schemeClr val="tx1"/>
          </a:solidFill>
          <a:latin typeface="+mn-lt"/>
          <a:ea typeface="+mn-ea"/>
          <a:cs typeface="+mn-cs"/>
        </a:defRPr>
      </a:lvl3pPr>
      <a:lvl4pPr marL="1512189" algn="l" defTabSz="1008126" rtl="0" eaLnBrk="1" latinLnBrk="0" hangingPunct="1">
        <a:defRPr sz="1985" kern="1200">
          <a:solidFill>
            <a:schemeClr val="tx1"/>
          </a:solidFill>
          <a:latin typeface="+mn-lt"/>
          <a:ea typeface="+mn-ea"/>
          <a:cs typeface="+mn-cs"/>
        </a:defRPr>
      </a:lvl4pPr>
      <a:lvl5pPr marL="2016252" algn="l" defTabSz="1008126" rtl="0" eaLnBrk="1" latinLnBrk="0" hangingPunct="1">
        <a:defRPr sz="1985" kern="1200">
          <a:solidFill>
            <a:schemeClr val="tx1"/>
          </a:solidFill>
          <a:latin typeface="+mn-lt"/>
          <a:ea typeface="+mn-ea"/>
          <a:cs typeface="+mn-cs"/>
        </a:defRPr>
      </a:lvl5pPr>
      <a:lvl6pPr marL="2520315" algn="l" defTabSz="1008126" rtl="0" eaLnBrk="1" latinLnBrk="0" hangingPunct="1">
        <a:defRPr sz="1985" kern="1200">
          <a:solidFill>
            <a:schemeClr val="tx1"/>
          </a:solidFill>
          <a:latin typeface="+mn-lt"/>
          <a:ea typeface="+mn-ea"/>
          <a:cs typeface="+mn-cs"/>
        </a:defRPr>
      </a:lvl6pPr>
      <a:lvl7pPr marL="3024378" algn="l" defTabSz="1008126" rtl="0" eaLnBrk="1" latinLnBrk="0" hangingPunct="1">
        <a:defRPr sz="1985" kern="1200">
          <a:solidFill>
            <a:schemeClr val="tx1"/>
          </a:solidFill>
          <a:latin typeface="+mn-lt"/>
          <a:ea typeface="+mn-ea"/>
          <a:cs typeface="+mn-cs"/>
        </a:defRPr>
      </a:lvl7pPr>
      <a:lvl8pPr marL="3528441" algn="l" defTabSz="1008126" rtl="0" eaLnBrk="1" latinLnBrk="0" hangingPunct="1">
        <a:defRPr sz="1985" kern="1200">
          <a:solidFill>
            <a:schemeClr val="tx1"/>
          </a:solidFill>
          <a:latin typeface="+mn-lt"/>
          <a:ea typeface="+mn-ea"/>
          <a:cs typeface="+mn-cs"/>
        </a:defRPr>
      </a:lvl8pPr>
      <a:lvl9pPr marL="4032504" algn="l" defTabSz="1008126" rtl="0" eaLnBrk="1" latinLnBrk="0" hangingPunct="1">
        <a:defRPr sz="198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9335"/>
            <a:ext cx="13442950" cy="7570598"/>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746831" y="672112"/>
            <a:ext cx="9478722" cy="145624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746831" y="2382150"/>
            <a:ext cx="9478722" cy="42787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44410" y="6660882"/>
            <a:ext cx="1005508" cy="402567"/>
          </a:xfrm>
          <a:prstGeom prst="rect">
            <a:avLst/>
          </a:prstGeom>
        </p:spPr>
        <p:txBody>
          <a:bodyPr vert="horz" lIns="91440" tIns="45720" rIns="91440" bIns="45720" rtlCol="0" anchor="ctr"/>
          <a:lstStyle>
            <a:lvl1pPr algn="r">
              <a:defRPr sz="992">
                <a:solidFill>
                  <a:schemeClr val="tx1">
                    <a:tint val="75000"/>
                  </a:schemeClr>
                </a:solidFill>
              </a:defRPr>
            </a:lvl1pPr>
          </a:lstStyle>
          <a:p>
            <a:fld id="{1D8BD707-D9CF-40AE-B4C6-C98DA3205C09}" type="datetimeFigureOut">
              <a:rPr lang="en-US" smtClean="0">
                <a:solidFill>
                  <a:prstClr val="black">
                    <a:tint val="75000"/>
                  </a:prstClr>
                </a:solidFill>
              </a:rPr>
              <a:pPr/>
              <a:t>30/12/2024</a:t>
            </a:fld>
            <a:endParaRPr lang="en-US">
              <a:solidFill>
                <a:prstClr val="black">
                  <a:tint val="75000"/>
                </a:prstClr>
              </a:solidFill>
            </a:endParaRPr>
          </a:p>
        </p:txBody>
      </p:sp>
      <p:sp>
        <p:nvSpPr>
          <p:cNvPr id="5" name="Footer Placeholder 4"/>
          <p:cNvSpPr>
            <a:spLocks noGrp="1"/>
          </p:cNvSpPr>
          <p:nvPr>
            <p:ph type="ftr" sz="quarter" idx="3"/>
          </p:nvPr>
        </p:nvSpPr>
        <p:spPr>
          <a:xfrm>
            <a:off x="746831" y="6660882"/>
            <a:ext cx="6943773" cy="402567"/>
          </a:xfrm>
          <a:prstGeom prst="rect">
            <a:avLst/>
          </a:prstGeom>
        </p:spPr>
        <p:txBody>
          <a:bodyPr vert="horz" lIns="91440" tIns="45720" rIns="91440" bIns="45720" rtlCol="0" anchor="ctr"/>
          <a:lstStyle>
            <a:lvl1pPr algn="l">
              <a:defRPr sz="992">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9472102" y="6660882"/>
            <a:ext cx="753452" cy="402567"/>
          </a:xfrm>
          <a:prstGeom prst="rect">
            <a:avLst/>
          </a:prstGeom>
        </p:spPr>
        <p:txBody>
          <a:bodyPr vert="horz" lIns="91440" tIns="45720" rIns="91440" bIns="45720" rtlCol="0" anchor="ctr"/>
          <a:lstStyle>
            <a:lvl1pPr algn="r">
              <a:defRPr sz="992">
                <a:solidFill>
                  <a:schemeClr val="accent1"/>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9573911"/>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Lst>
  <p:txStyles>
    <p:titleStyle>
      <a:lvl1pPr algn="l" defTabSz="504063" rtl="0" eaLnBrk="1" latinLnBrk="0" hangingPunct="1">
        <a:spcBef>
          <a:spcPct val="0"/>
        </a:spcBef>
        <a:buNone/>
        <a:defRPr sz="3969"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78047" indent="-378047" algn="l" defTabSz="504063" rtl="0" eaLnBrk="1" latinLnBrk="0" hangingPunct="1">
        <a:spcBef>
          <a:spcPts val="1103"/>
        </a:spcBef>
        <a:spcAft>
          <a:spcPts val="0"/>
        </a:spcAft>
        <a:buClr>
          <a:schemeClr val="accent1"/>
        </a:buClr>
        <a:buSzPct val="80000"/>
        <a:buFont typeface="Wingdings 3" charset="2"/>
        <a:buChar char=""/>
        <a:defRPr sz="1985" kern="1200">
          <a:solidFill>
            <a:schemeClr val="tx1">
              <a:lumMod val="75000"/>
              <a:lumOff val="25000"/>
            </a:schemeClr>
          </a:solidFill>
          <a:latin typeface="+mn-lt"/>
          <a:ea typeface="+mn-ea"/>
          <a:cs typeface="+mn-cs"/>
        </a:defRPr>
      </a:lvl1pPr>
      <a:lvl2pPr marL="819102" indent="-315039" algn="l" defTabSz="504063" rtl="0" eaLnBrk="1" latinLnBrk="0" hangingPunct="1">
        <a:spcBef>
          <a:spcPts val="1103"/>
        </a:spcBef>
        <a:spcAft>
          <a:spcPts val="0"/>
        </a:spcAft>
        <a:buClr>
          <a:schemeClr val="accent1"/>
        </a:buClr>
        <a:buSzPct val="80000"/>
        <a:buFont typeface="Wingdings 3" charset="2"/>
        <a:buChar char=""/>
        <a:defRPr sz="1764" kern="1200">
          <a:solidFill>
            <a:schemeClr val="tx1">
              <a:lumMod val="75000"/>
              <a:lumOff val="25000"/>
            </a:schemeClr>
          </a:solidFill>
          <a:latin typeface="+mn-lt"/>
          <a:ea typeface="+mn-ea"/>
          <a:cs typeface="+mn-cs"/>
        </a:defRPr>
      </a:lvl2pPr>
      <a:lvl3pPr marL="1260158" indent="-252032" algn="l" defTabSz="504063" rtl="0" eaLnBrk="1" latinLnBrk="0" hangingPunct="1">
        <a:spcBef>
          <a:spcPts val="1103"/>
        </a:spcBef>
        <a:spcAft>
          <a:spcPts val="0"/>
        </a:spcAft>
        <a:buClr>
          <a:schemeClr val="accent1"/>
        </a:buClr>
        <a:buSzPct val="80000"/>
        <a:buFont typeface="Wingdings 3" charset="2"/>
        <a:buChar char=""/>
        <a:defRPr sz="1544" kern="1200">
          <a:solidFill>
            <a:schemeClr val="tx1">
              <a:lumMod val="75000"/>
              <a:lumOff val="25000"/>
            </a:schemeClr>
          </a:solidFill>
          <a:latin typeface="+mn-lt"/>
          <a:ea typeface="+mn-ea"/>
          <a:cs typeface="+mn-cs"/>
        </a:defRPr>
      </a:lvl3pPr>
      <a:lvl4pPr marL="1764221" indent="-252032" algn="l" defTabSz="504063" rtl="0" eaLnBrk="1" latinLnBrk="0" hangingPunct="1">
        <a:spcBef>
          <a:spcPts val="1103"/>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4pPr>
      <a:lvl5pPr marL="2268284" indent="-252032" algn="l" defTabSz="504063" rtl="0" eaLnBrk="1" latinLnBrk="0" hangingPunct="1">
        <a:spcBef>
          <a:spcPts val="1103"/>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5pPr>
      <a:lvl6pPr marL="2772347" indent="-252032" algn="l" defTabSz="504063" rtl="0" eaLnBrk="1" latinLnBrk="0" hangingPunct="1">
        <a:spcBef>
          <a:spcPts val="1103"/>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6pPr>
      <a:lvl7pPr marL="3276410" indent="-252032" algn="l" defTabSz="504063" rtl="0" eaLnBrk="1" latinLnBrk="0" hangingPunct="1">
        <a:spcBef>
          <a:spcPts val="1103"/>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7pPr>
      <a:lvl8pPr marL="3780473" indent="-252032" algn="l" defTabSz="504063" rtl="0" eaLnBrk="1" latinLnBrk="0" hangingPunct="1">
        <a:spcBef>
          <a:spcPts val="1103"/>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8pPr>
      <a:lvl9pPr marL="4284536" indent="-252032" algn="l" defTabSz="504063" rtl="0" eaLnBrk="1" latinLnBrk="0" hangingPunct="1">
        <a:spcBef>
          <a:spcPts val="1103"/>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9pPr>
    </p:bodyStyle>
    <p:otherStyle>
      <a:defPPr>
        <a:defRPr lang="en-US"/>
      </a:defPPr>
      <a:lvl1pPr marL="0" algn="l" defTabSz="504063" rtl="0" eaLnBrk="1" latinLnBrk="0" hangingPunct="1">
        <a:defRPr sz="1985" kern="1200">
          <a:solidFill>
            <a:schemeClr val="tx1"/>
          </a:solidFill>
          <a:latin typeface="+mn-lt"/>
          <a:ea typeface="+mn-ea"/>
          <a:cs typeface="+mn-cs"/>
        </a:defRPr>
      </a:lvl1pPr>
      <a:lvl2pPr marL="504063" algn="l" defTabSz="504063" rtl="0" eaLnBrk="1" latinLnBrk="0" hangingPunct="1">
        <a:defRPr sz="1985" kern="1200">
          <a:solidFill>
            <a:schemeClr val="tx1"/>
          </a:solidFill>
          <a:latin typeface="+mn-lt"/>
          <a:ea typeface="+mn-ea"/>
          <a:cs typeface="+mn-cs"/>
        </a:defRPr>
      </a:lvl2pPr>
      <a:lvl3pPr marL="1008126" algn="l" defTabSz="504063" rtl="0" eaLnBrk="1" latinLnBrk="0" hangingPunct="1">
        <a:defRPr sz="1985" kern="1200">
          <a:solidFill>
            <a:schemeClr val="tx1"/>
          </a:solidFill>
          <a:latin typeface="+mn-lt"/>
          <a:ea typeface="+mn-ea"/>
          <a:cs typeface="+mn-cs"/>
        </a:defRPr>
      </a:lvl3pPr>
      <a:lvl4pPr marL="1512189" algn="l" defTabSz="504063" rtl="0" eaLnBrk="1" latinLnBrk="0" hangingPunct="1">
        <a:defRPr sz="1985" kern="1200">
          <a:solidFill>
            <a:schemeClr val="tx1"/>
          </a:solidFill>
          <a:latin typeface="+mn-lt"/>
          <a:ea typeface="+mn-ea"/>
          <a:cs typeface="+mn-cs"/>
        </a:defRPr>
      </a:lvl4pPr>
      <a:lvl5pPr marL="2016252" algn="l" defTabSz="504063" rtl="0" eaLnBrk="1" latinLnBrk="0" hangingPunct="1">
        <a:defRPr sz="1985" kern="1200">
          <a:solidFill>
            <a:schemeClr val="tx1"/>
          </a:solidFill>
          <a:latin typeface="+mn-lt"/>
          <a:ea typeface="+mn-ea"/>
          <a:cs typeface="+mn-cs"/>
        </a:defRPr>
      </a:lvl5pPr>
      <a:lvl6pPr marL="2520315" algn="l" defTabSz="504063" rtl="0" eaLnBrk="1" latinLnBrk="0" hangingPunct="1">
        <a:defRPr sz="1985" kern="1200">
          <a:solidFill>
            <a:schemeClr val="tx1"/>
          </a:solidFill>
          <a:latin typeface="+mn-lt"/>
          <a:ea typeface="+mn-ea"/>
          <a:cs typeface="+mn-cs"/>
        </a:defRPr>
      </a:lvl6pPr>
      <a:lvl7pPr marL="3024378" algn="l" defTabSz="504063" rtl="0" eaLnBrk="1" latinLnBrk="0" hangingPunct="1">
        <a:defRPr sz="1985" kern="1200">
          <a:solidFill>
            <a:schemeClr val="tx1"/>
          </a:solidFill>
          <a:latin typeface="+mn-lt"/>
          <a:ea typeface="+mn-ea"/>
          <a:cs typeface="+mn-cs"/>
        </a:defRPr>
      </a:lvl7pPr>
      <a:lvl8pPr marL="3528441" algn="l" defTabSz="504063" rtl="0" eaLnBrk="1" latinLnBrk="0" hangingPunct="1">
        <a:defRPr sz="1985" kern="1200">
          <a:solidFill>
            <a:schemeClr val="tx1"/>
          </a:solidFill>
          <a:latin typeface="+mn-lt"/>
          <a:ea typeface="+mn-ea"/>
          <a:cs typeface="+mn-cs"/>
        </a:defRPr>
      </a:lvl8pPr>
      <a:lvl9pPr marL="4032504" algn="l" defTabSz="504063" rtl="0" eaLnBrk="1" latinLnBrk="0" hangingPunct="1">
        <a:defRPr sz="19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microsoft.com/office/2007/relationships/hdphoto" Target="../media/hdphoto6.wdp"/><Relationship Id="rId18" Type="http://schemas.openxmlformats.org/officeDocument/2006/relationships/image" Target="../media/image36.wmf"/><Relationship Id="rId3" Type="http://schemas.openxmlformats.org/officeDocument/2006/relationships/audio" Target="../media/media2.mp3"/><Relationship Id="rId21" Type="http://schemas.openxmlformats.org/officeDocument/2006/relationships/oleObject" Target="../embeddings/oleObject31.bin"/><Relationship Id="rId7" Type="http://schemas.openxmlformats.org/officeDocument/2006/relationships/video" Target="../media/media4.wmv"/><Relationship Id="rId12" Type="http://schemas.openxmlformats.org/officeDocument/2006/relationships/image" Target="../media/image31.png"/><Relationship Id="rId17" Type="http://schemas.openxmlformats.org/officeDocument/2006/relationships/oleObject" Target="../embeddings/oleObject28.bin"/><Relationship Id="rId2" Type="http://schemas.microsoft.com/office/2007/relationships/media" Target="../media/media2.mp3"/><Relationship Id="rId16" Type="http://schemas.microsoft.com/office/2007/relationships/hdphoto" Target="../media/hdphoto9.wdp"/><Relationship Id="rId20" Type="http://schemas.openxmlformats.org/officeDocument/2006/relationships/oleObject" Target="../embeddings/oleObject30.bin"/><Relationship Id="rId1" Type="http://schemas.openxmlformats.org/officeDocument/2006/relationships/vmlDrawing" Target="../drawings/vmlDrawing6.vml"/><Relationship Id="rId6" Type="http://schemas.microsoft.com/office/2007/relationships/media" Target="../media/media4.wmv"/><Relationship Id="rId11" Type="http://schemas.openxmlformats.org/officeDocument/2006/relationships/image" Target="../media/image19.png"/><Relationship Id="rId5" Type="http://schemas.openxmlformats.org/officeDocument/2006/relationships/audio" Target="../media/media3.mp3"/><Relationship Id="rId15" Type="http://schemas.openxmlformats.org/officeDocument/2006/relationships/image" Target="../media/image51.png"/><Relationship Id="rId10" Type="http://schemas.openxmlformats.org/officeDocument/2006/relationships/image" Target="../media/image30.png"/><Relationship Id="rId19" Type="http://schemas.openxmlformats.org/officeDocument/2006/relationships/oleObject" Target="../embeddings/oleObject29.bin"/><Relationship Id="rId4" Type="http://schemas.microsoft.com/office/2007/relationships/media" Target="../media/media3.mp3"/><Relationship Id="rId9" Type="http://schemas.openxmlformats.org/officeDocument/2006/relationships/image" Target="../media/image50.jpg"/><Relationship Id="rId14" Type="http://schemas.openxmlformats.org/officeDocument/2006/relationships/slide" Target="slide4.xml"/><Relationship Id="rId22"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25.xml"/><Relationship Id="rId5" Type="http://schemas.openxmlformats.org/officeDocument/2006/relationships/image" Target="../media/image53.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5.xml"/><Relationship Id="rId1" Type="http://schemas.openxmlformats.org/officeDocument/2006/relationships/vmlDrawing" Target="../drawings/vmlDrawing7.vml"/><Relationship Id="rId6" Type="http://schemas.openxmlformats.org/officeDocument/2006/relationships/image" Target="../media/image57.wmf"/><Relationship Id="rId5" Type="http://schemas.openxmlformats.org/officeDocument/2006/relationships/oleObject" Target="../embeddings/oleObject32.bin"/><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oleObject" Target="../embeddings/oleObject33.bin"/><Relationship Id="rId7" Type="http://schemas.openxmlformats.org/officeDocument/2006/relationships/oleObject" Target="../embeddings/oleObject35.bin"/><Relationship Id="rId2" Type="http://schemas.openxmlformats.org/officeDocument/2006/relationships/slideLayout" Target="../slideLayouts/slideLayout25.xml"/><Relationship Id="rId1" Type="http://schemas.openxmlformats.org/officeDocument/2006/relationships/vmlDrawing" Target="../drawings/vmlDrawing8.vml"/><Relationship Id="rId6" Type="http://schemas.openxmlformats.org/officeDocument/2006/relationships/image" Target="../media/image60.wmf"/><Relationship Id="rId5" Type="http://schemas.openxmlformats.org/officeDocument/2006/relationships/oleObject" Target="../embeddings/oleObject34.bin"/><Relationship Id="rId4" Type="http://schemas.openxmlformats.org/officeDocument/2006/relationships/image" Target="../media/image59.wmf"/></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png"/><Relationship Id="rId7" Type="http://schemas.openxmlformats.org/officeDocument/2006/relationships/image" Target="../media/image63.wmf"/><Relationship Id="rId2" Type="http://schemas.openxmlformats.org/officeDocument/2006/relationships/slideLayout" Target="../slideLayouts/slideLayout25.xml"/><Relationship Id="rId1" Type="http://schemas.openxmlformats.org/officeDocument/2006/relationships/vmlDrawing" Target="../drawings/vmlDrawing9.vml"/><Relationship Id="rId6" Type="http://schemas.openxmlformats.org/officeDocument/2006/relationships/oleObject" Target="../embeddings/oleObject37.bin"/><Relationship Id="rId5" Type="http://schemas.openxmlformats.org/officeDocument/2006/relationships/image" Target="../media/image62.wmf"/><Relationship Id="rId4" Type="http://schemas.openxmlformats.org/officeDocument/2006/relationships/oleObject" Target="../embeddings/oleObject36.bin"/></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Layout" Target="../slideLayouts/slideLayout30.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40.bin"/><Relationship Id="rId3" Type="http://schemas.openxmlformats.org/officeDocument/2006/relationships/image" Target="../media/image1.png"/><Relationship Id="rId7" Type="http://schemas.openxmlformats.org/officeDocument/2006/relationships/image" Target="../media/image66.wmf"/><Relationship Id="rId2" Type="http://schemas.openxmlformats.org/officeDocument/2006/relationships/slideLayout" Target="../slideLayouts/slideLayout25.xml"/><Relationship Id="rId1" Type="http://schemas.openxmlformats.org/officeDocument/2006/relationships/vmlDrawing" Target="../drawings/vmlDrawing10.vml"/><Relationship Id="rId6" Type="http://schemas.openxmlformats.org/officeDocument/2006/relationships/oleObject" Target="../embeddings/oleObject39.bin"/><Relationship Id="rId5" Type="http://schemas.openxmlformats.org/officeDocument/2006/relationships/image" Target="../media/image65.wmf"/><Relationship Id="rId10" Type="http://schemas.openxmlformats.org/officeDocument/2006/relationships/image" Target="../media/image64.png"/><Relationship Id="rId4" Type="http://schemas.openxmlformats.org/officeDocument/2006/relationships/oleObject" Target="../embeddings/oleObject38.bin"/><Relationship Id="rId9" Type="http://schemas.openxmlformats.org/officeDocument/2006/relationships/image" Target="../media/image67.wmf"/></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43.bin"/><Relationship Id="rId13" Type="http://schemas.openxmlformats.org/officeDocument/2006/relationships/image" Target="../media/image73.wmf"/><Relationship Id="rId3" Type="http://schemas.openxmlformats.org/officeDocument/2006/relationships/image" Target="../media/image1.png"/><Relationship Id="rId7" Type="http://schemas.openxmlformats.org/officeDocument/2006/relationships/image" Target="../media/image70.wmf"/><Relationship Id="rId12" Type="http://schemas.openxmlformats.org/officeDocument/2006/relationships/oleObject" Target="../embeddings/oleObject45.bin"/><Relationship Id="rId2" Type="http://schemas.openxmlformats.org/officeDocument/2006/relationships/slideLayout" Target="../slideLayouts/slideLayout25.xml"/><Relationship Id="rId1" Type="http://schemas.openxmlformats.org/officeDocument/2006/relationships/vmlDrawing" Target="../drawings/vmlDrawing11.vml"/><Relationship Id="rId6" Type="http://schemas.openxmlformats.org/officeDocument/2006/relationships/oleObject" Target="../embeddings/oleObject42.bin"/><Relationship Id="rId11" Type="http://schemas.openxmlformats.org/officeDocument/2006/relationships/image" Target="../media/image72.wmf"/><Relationship Id="rId5" Type="http://schemas.openxmlformats.org/officeDocument/2006/relationships/image" Target="../media/image69.wmf"/><Relationship Id="rId15" Type="http://schemas.openxmlformats.org/officeDocument/2006/relationships/image" Target="../media/image74.wmf"/><Relationship Id="rId10" Type="http://schemas.openxmlformats.org/officeDocument/2006/relationships/oleObject" Target="../embeddings/oleObject44.bin"/><Relationship Id="rId4" Type="http://schemas.openxmlformats.org/officeDocument/2006/relationships/oleObject" Target="../embeddings/oleObject41.bin"/><Relationship Id="rId9" Type="http://schemas.openxmlformats.org/officeDocument/2006/relationships/image" Target="../media/image71.wmf"/><Relationship Id="rId14" Type="http://schemas.openxmlformats.org/officeDocument/2006/relationships/oleObject" Target="../embeddings/oleObject46.bin"/></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9.png"/><Relationship Id="rId4" Type="http://schemas.openxmlformats.org/officeDocument/2006/relationships/image" Target="../media/image18.jp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3.wdp"/><Relationship Id="rId18" Type="http://schemas.microsoft.com/office/2007/relationships/hdphoto" Target="../media/hdphoto4.wdp"/><Relationship Id="rId3" Type="http://schemas.openxmlformats.org/officeDocument/2006/relationships/slide" Target="slide5.xml"/><Relationship Id="rId7" Type="http://schemas.openxmlformats.org/officeDocument/2006/relationships/image" Target="../media/image22.png"/><Relationship Id="rId12" Type="http://schemas.openxmlformats.org/officeDocument/2006/relationships/image" Target="../media/image24.png"/><Relationship Id="rId17" Type="http://schemas.openxmlformats.org/officeDocument/2006/relationships/image" Target="../media/image26.png"/><Relationship Id="rId2" Type="http://schemas.openxmlformats.org/officeDocument/2006/relationships/image" Target="../media/image20.jpg"/><Relationship Id="rId16" Type="http://schemas.openxmlformats.org/officeDocument/2006/relationships/slide" Target="slide10.xml"/><Relationship Id="rId1" Type="http://schemas.openxmlformats.org/officeDocument/2006/relationships/slideLayout" Target="../slideLayouts/slideLayout13.xml"/><Relationship Id="rId6" Type="http://schemas.openxmlformats.org/officeDocument/2006/relationships/slide" Target="slide6.xml"/><Relationship Id="rId11" Type="http://schemas.openxmlformats.org/officeDocument/2006/relationships/slide" Target="slide8.xml"/><Relationship Id="rId5" Type="http://schemas.microsoft.com/office/2007/relationships/hdphoto" Target="../media/hdphoto1.wdp"/><Relationship Id="rId15" Type="http://schemas.openxmlformats.org/officeDocument/2006/relationships/image" Target="../media/image25.jpg"/><Relationship Id="rId10" Type="http://schemas.openxmlformats.org/officeDocument/2006/relationships/image" Target="../media/image23.jpg"/><Relationship Id="rId4" Type="http://schemas.openxmlformats.org/officeDocument/2006/relationships/image" Target="../media/image21.png"/><Relationship Id="rId9" Type="http://schemas.openxmlformats.org/officeDocument/2006/relationships/slide" Target="slide7.xml"/><Relationship Id="rId14" Type="http://schemas.openxmlformats.org/officeDocument/2006/relationships/slide" Target="slide9.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0.png"/><Relationship Id="rId18" Type="http://schemas.openxmlformats.org/officeDocument/2006/relationships/image" Target="../media/image27.wmf"/><Relationship Id="rId3" Type="http://schemas.openxmlformats.org/officeDocument/2006/relationships/audio" Target="../media/media2.mp3"/><Relationship Id="rId21" Type="http://schemas.openxmlformats.org/officeDocument/2006/relationships/oleObject" Target="../embeddings/oleObject4.bin"/><Relationship Id="rId7" Type="http://schemas.openxmlformats.org/officeDocument/2006/relationships/video" Target="../media/media4.wmv"/><Relationship Id="rId12" Type="http://schemas.microsoft.com/office/2007/relationships/hdphoto" Target="../media/hdphoto5.wdp"/><Relationship Id="rId17" Type="http://schemas.openxmlformats.org/officeDocument/2006/relationships/oleObject" Target="../embeddings/oleObject1.bin"/><Relationship Id="rId2" Type="http://schemas.microsoft.com/office/2007/relationships/media" Target="../media/media2.mp3"/><Relationship Id="rId16" Type="http://schemas.microsoft.com/office/2007/relationships/hdphoto" Target="../media/hdphoto6.wdp"/><Relationship Id="rId20" Type="http://schemas.openxmlformats.org/officeDocument/2006/relationships/oleObject" Target="../embeddings/oleObject3.bin"/><Relationship Id="rId1" Type="http://schemas.openxmlformats.org/officeDocument/2006/relationships/vmlDrawing" Target="../drawings/vmlDrawing1.vml"/><Relationship Id="rId6" Type="http://schemas.microsoft.com/office/2007/relationships/media" Target="../media/media4.wmv"/><Relationship Id="rId11" Type="http://schemas.openxmlformats.org/officeDocument/2006/relationships/image" Target="../media/image29.png"/><Relationship Id="rId5" Type="http://schemas.openxmlformats.org/officeDocument/2006/relationships/audio" Target="../media/media3.mp3"/><Relationship Id="rId15" Type="http://schemas.openxmlformats.org/officeDocument/2006/relationships/image" Target="../media/image31.png"/><Relationship Id="rId10" Type="http://schemas.openxmlformats.org/officeDocument/2006/relationships/slide" Target="slide4.xml"/><Relationship Id="rId19" Type="http://schemas.openxmlformats.org/officeDocument/2006/relationships/oleObject" Target="../embeddings/oleObject2.bin"/><Relationship Id="rId4" Type="http://schemas.microsoft.com/office/2007/relationships/media" Target="../media/media3.mp3"/><Relationship Id="rId9" Type="http://schemas.openxmlformats.org/officeDocument/2006/relationships/image" Target="../media/image28.jpg"/><Relationship Id="rId14" Type="http://schemas.openxmlformats.org/officeDocument/2006/relationships/image" Target="../media/image19.png"/><Relationship Id="rId22"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microsoft.com/office/2007/relationships/hdphoto" Target="../media/hdphoto6.wdp"/><Relationship Id="rId18" Type="http://schemas.openxmlformats.org/officeDocument/2006/relationships/image" Target="../media/image33.wmf"/><Relationship Id="rId3" Type="http://schemas.openxmlformats.org/officeDocument/2006/relationships/audio" Target="../media/media2.mp3"/><Relationship Id="rId21" Type="http://schemas.openxmlformats.org/officeDocument/2006/relationships/oleObject" Target="../embeddings/oleObject8.bin"/><Relationship Id="rId7" Type="http://schemas.openxmlformats.org/officeDocument/2006/relationships/video" Target="../media/media4.wmv"/><Relationship Id="rId12" Type="http://schemas.openxmlformats.org/officeDocument/2006/relationships/image" Target="../media/image31.png"/><Relationship Id="rId17" Type="http://schemas.openxmlformats.org/officeDocument/2006/relationships/oleObject" Target="../embeddings/oleObject5.bin"/><Relationship Id="rId2" Type="http://schemas.microsoft.com/office/2007/relationships/media" Target="../media/media2.mp3"/><Relationship Id="rId16" Type="http://schemas.microsoft.com/office/2007/relationships/hdphoto" Target="../media/hdphoto7.wdp"/><Relationship Id="rId20" Type="http://schemas.openxmlformats.org/officeDocument/2006/relationships/oleObject" Target="../embeddings/oleObject7.bin"/><Relationship Id="rId1" Type="http://schemas.openxmlformats.org/officeDocument/2006/relationships/vmlDrawing" Target="../drawings/vmlDrawing2.vml"/><Relationship Id="rId6" Type="http://schemas.microsoft.com/office/2007/relationships/media" Target="../media/media4.wmv"/><Relationship Id="rId11" Type="http://schemas.openxmlformats.org/officeDocument/2006/relationships/image" Target="../media/image19.png"/><Relationship Id="rId5" Type="http://schemas.openxmlformats.org/officeDocument/2006/relationships/audio" Target="../media/media3.mp3"/><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oleObject" Target="../embeddings/oleObject6.bin"/><Relationship Id="rId4" Type="http://schemas.microsoft.com/office/2007/relationships/media" Target="../media/media3.mp3"/><Relationship Id="rId9" Type="http://schemas.openxmlformats.org/officeDocument/2006/relationships/image" Target="../media/image34.jpg"/><Relationship Id="rId14" Type="http://schemas.openxmlformats.org/officeDocument/2006/relationships/slide" Target="slide4.xml"/><Relationship Id="rId22"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microsoft.com/office/2007/relationships/hdphoto" Target="../media/hdphoto6.wdp"/><Relationship Id="rId18" Type="http://schemas.openxmlformats.org/officeDocument/2006/relationships/oleObject" Target="../embeddings/oleObject10.bin"/><Relationship Id="rId26" Type="http://schemas.openxmlformats.org/officeDocument/2006/relationships/image" Target="../media/image32.png"/><Relationship Id="rId3" Type="http://schemas.openxmlformats.org/officeDocument/2006/relationships/audio" Target="../media/media2.mp3"/><Relationship Id="rId21" Type="http://schemas.openxmlformats.org/officeDocument/2006/relationships/oleObject" Target="../embeddings/oleObject12.bin"/><Relationship Id="rId7" Type="http://schemas.openxmlformats.org/officeDocument/2006/relationships/video" Target="../media/media4.wmv"/><Relationship Id="rId12" Type="http://schemas.openxmlformats.org/officeDocument/2006/relationships/image" Target="../media/image31.png"/><Relationship Id="rId17" Type="http://schemas.openxmlformats.org/officeDocument/2006/relationships/image" Target="../media/image36.wmf"/><Relationship Id="rId25" Type="http://schemas.openxmlformats.org/officeDocument/2006/relationships/oleObject" Target="../embeddings/oleObject16.bin"/><Relationship Id="rId2" Type="http://schemas.microsoft.com/office/2007/relationships/media" Target="../media/media2.mp3"/><Relationship Id="rId16" Type="http://schemas.openxmlformats.org/officeDocument/2006/relationships/oleObject" Target="../embeddings/oleObject9.bin"/><Relationship Id="rId20" Type="http://schemas.openxmlformats.org/officeDocument/2006/relationships/oleObject" Target="../embeddings/oleObject11.bin"/><Relationship Id="rId1" Type="http://schemas.openxmlformats.org/officeDocument/2006/relationships/vmlDrawing" Target="../drawings/vmlDrawing3.vml"/><Relationship Id="rId6" Type="http://schemas.microsoft.com/office/2007/relationships/media" Target="../media/media4.wmv"/><Relationship Id="rId11" Type="http://schemas.openxmlformats.org/officeDocument/2006/relationships/image" Target="../media/image19.png"/><Relationship Id="rId24" Type="http://schemas.openxmlformats.org/officeDocument/2006/relationships/oleObject" Target="../embeddings/oleObject15.bin"/><Relationship Id="rId5" Type="http://schemas.openxmlformats.org/officeDocument/2006/relationships/audio" Target="../media/media3.mp3"/><Relationship Id="rId15" Type="http://schemas.openxmlformats.org/officeDocument/2006/relationships/image" Target="../media/image39.jpeg"/><Relationship Id="rId23" Type="http://schemas.openxmlformats.org/officeDocument/2006/relationships/oleObject" Target="../embeddings/oleObject14.bin"/><Relationship Id="rId10" Type="http://schemas.openxmlformats.org/officeDocument/2006/relationships/image" Target="../media/image30.png"/><Relationship Id="rId19" Type="http://schemas.openxmlformats.org/officeDocument/2006/relationships/image" Target="../media/image37.wmf"/><Relationship Id="rId4" Type="http://schemas.microsoft.com/office/2007/relationships/media" Target="../media/media3.mp3"/><Relationship Id="rId9" Type="http://schemas.openxmlformats.org/officeDocument/2006/relationships/image" Target="../media/image38.jpg"/><Relationship Id="rId14" Type="http://schemas.openxmlformats.org/officeDocument/2006/relationships/slide" Target="slide4.xml"/><Relationship Id="rId22" Type="http://schemas.openxmlformats.org/officeDocument/2006/relationships/oleObject" Target="../embeddings/oleObject13.bin"/></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microsoft.com/office/2007/relationships/hdphoto" Target="../media/hdphoto6.wdp"/><Relationship Id="rId18" Type="http://schemas.openxmlformats.org/officeDocument/2006/relationships/image" Target="../media/image40.wmf"/><Relationship Id="rId26" Type="http://schemas.openxmlformats.org/officeDocument/2006/relationships/oleObject" Target="../embeddings/oleObject21.bin"/><Relationship Id="rId3" Type="http://schemas.openxmlformats.org/officeDocument/2006/relationships/audio" Target="../media/media2.mp3"/><Relationship Id="rId21" Type="http://schemas.openxmlformats.org/officeDocument/2006/relationships/oleObject" Target="../embeddings/oleObject19.bin"/><Relationship Id="rId7" Type="http://schemas.openxmlformats.org/officeDocument/2006/relationships/video" Target="../media/media4.wmv"/><Relationship Id="rId12" Type="http://schemas.openxmlformats.org/officeDocument/2006/relationships/image" Target="../media/image31.png"/><Relationship Id="rId17" Type="http://schemas.openxmlformats.org/officeDocument/2006/relationships/oleObject" Target="../embeddings/oleObject17.bin"/><Relationship Id="rId25" Type="http://schemas.openxmlformats.org/officeDocument/2006/relationships/image" Target="../media/image32.png"/><Relationship Id="rId2" Type="http://schemas.microsoft.com/office/2007/relationships/media" Target="../media/media2.mp3"/><Relationship Id="rId16" Type="http://schemas.microsoft.com/office/2007/relationships/hdphoto" Target="../media/hdphoto8.wdp"/><Relationship Id="rId20" Type="http://schemas.openxmlformats.org/officeDocument/2006/relationships/image" Target="../media/image41.wmf"/><Relationship Id="rId29" Type="http://schemas.openxmlformats.org/officeDocument/2006/relationships/image" Target="../media/image45.wmf"/><Relationship Id="rId1" Type="http://schemas.openxmlformats.org/officeDocument/2006/relationships/vmlDrawing" Target="../drawings/vmlDrawing4.vml"/><Relationship Id="rId6" Type="http://schemas.microsoft.com/office/2007/relationships/media" Target="../media/media4.wmv"/><Relationship Id="rId11" Type="http://schemas.openxmlformats.org/officeDocument/2006/relationships/image" Target="../media/image19.png"/><Relationship Id="rId24" Type="http://schemas.openxmlformats.org/officeDocument/2006/relationships/image" Target="../media/image43.wmf"/><Relationship Id="rId5" Type="http://schemas.openxmlformats.org/officeDocument/2006/relationships/audio" Target="../media/media3.mp3"/><Relationship Id="rId15" Type="http://schemas.openxmlformats.org/officeDocument/2006/relationships/image" Target="../media/image47.png"/><Relationship Id="rId23" Type="http://schemas.openxmlformats.org/officeDocument/2006/relationships/oleObject" Target="../embeddings/oleObject20.bin"/><Relationship Id="rId28" Type="http://schemas.openxmlformats.org/officeDocument/2006/relationships/oleObject" Target="../embeddings/oleObject22.bin"/><Relationship Id="rId10" Type="http://schemas.openxmlformats.org/officeDocument/2006/relationships/image" Target="../media/image30.png"/><Relationship Id="rId19" Type="http://schemas.openxmlformats.org/officeDocument/2006/relationships/oleObject" Target="../embeddings/oleObject18.bin"/><Relationship Id="rId4" Type="http://schemas.microsoft.com/office/2007/relationships/media" Target="../media/media3.mp3"/><Relationship Id="rId9" Type="http://schemas.openxmlformats.org/officeDocument/2006/relationships/image" Target="../media/image46.jpg"/><Relationship Id="rId14" Type="http://schemas.openxmlformats.org/officeDocument/2006/relationships/slide" Target="slide4.xml"/><Relationship Id="rId22" Type="http://schemas.openxmlformats.org/officeDocument/2006/relationships/image" Target="../media/image42.wmf"/><Relationship Id="rId27" Type="http://schemas.openxmlformats.org/officeDocument/2006/relationships/image" Target="../media/image44.wmf"/></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microsoft.com/office/2007/relationships/hdphoto" Target="../media/hdphoto6.wdp"/><Relationship Id="rId18" Type="http://schemas.openxmlformats.org/officeDocument/2006/relationships/oleObject" Target="../embeddings/oleObject24.bin"/><Relationship Id="rId3" Type="http://schemas.openxmlformats.org/officeDocument/2006/relationships/audio" Target="../media/media2.mp3"/><Relationship Id="rId21" Type="http://schemas.openxmlformats.org/officeDocument/2006/relationships/oleObject" Target="../embeddings/oleObject26.bin"/><Relationship Id="rId7" Type="http://schemas.openxmlformats.org/officeDocument/2006/relationships/video" Target="../media/media4.wmv"/><Relationship Id="rId12" Type="http://schemas.openxmlformats.org/officeDocument/2006/relationships/image" Target="../media/image31.png"/><Relationship Id="rId17" Type="http://schemas.openxmlformats.org/officeDocument/2006/relationships/image" Target="../media/image27.wmf"/><Relationship Id="rId2" Type="http://schemas.microsoft.com/office/2007/relationships/media" Target="../media/media2.mp3"/><Relationship Id="rId16" Type="http://schemas.openxmlformats.org/officeDocument/2006/relationships/oleObject" Target="../embeddings/oleObject23.bin"/><Relationship Id="rId20" Type="http://schemas.openxmlformats.org/officeDocument/2006/relationships/oleObject" Target="../embeddings/oleObject25.bin"/><Relationship Id="rId1" Type="http://schemas.openxmlformats.org/officeDocument/2006/relationships/vmlDrawing" Target="../drawings/vmlDrawing5.vml"/><Relationship Id="rId6" Type="http://schemas.microsoft.com/office/2007/relationships/media" Target="../media/media4.wmv"/><Relationship Id="rId11" Type="http://schemas.openxmlformats.org/officeDocument/2006/relationships/image" Target="../media/image19.png"/><Relationship Id="rId5" Type="http://schemas.openxmlformats.org/officeDocument/2006/relationships/audio" Target="../media/media3.mp3"/><Relationship Id="rId15" Type="http://schemas.openxmlformats.org/officeDocument/2006/relationships/image" Target="../media/image25.jpg"/><Relationship Id="rId23" Type="http://schemas.openxmlformats.org/officeDocument/2006/relationships/image" Target="../media/image32.png"/><Relationship Id="rId10" Type="http://schemas.openxmlformats.org/officeDocument/2006/relationships/image" Target="../media/image30.png"/><Relationship Id="rId19" Type="http://schemas.openxmlformats.org/officeDocument/2006/relationships/image" Target="../media/image48.wmf"/><Relationship Id="rId4" Type="http://schemas.microsoft.com/office/2007/relationships/media" Target="../media/media3.mp3"/><Relationship Id="rId9" Type="http://schemas.openxmlformats.org/officeDocument/2006/relationships/image" Target="../media/image49.jpg"/><Relationship Id="rId14" Type="http://schemas.openxmlformats.org/officeDocument/2006/relationships/slide" Target="slide4.xml"/><Relationship Id="rId22" Type="http://schemas.openxmlformats.org/officeDocument/2006/relationships/oleObject" Target="../embeddings/oleObject27.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014"/>
            <a:ext cx="13442950" cy="7645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875" y="468993"/>
            <a:ext cx="9177141" cy="5796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112668" y="2268380"/>
            <a:ext cx="9177141" cy="2198195"/>
          </a:xfrm>
          <a:prstGeom prst="rect">
            <a:avLst/>
          </a:prstGeom>
        </p:spPr>
        <p:txBody>
          <a:bodyPr wrap="square" lIns="104296" tIns="52148" rIns="104296" bIns="52148">
            <a:spAutoFit/>
          </a:bodyPr>
          <a:lstStyle/>
          <a:p>
            <a:pPr algn="ctr"/>
            <a:r>
              <a:rPr lang="en-US" sz="6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TẬP </a:t>
            </a:r>
          </a:p>
          <a:p>
            <a:pPr algn="ctr"/>
            <a:r>
              <a:rPr lang="en-US" sz="6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CUỐI CHƯƠNG </a:t>
            </a:r>
            <a:r>
              <a:rPr lang="vi-VN" sz="6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endParaRPr lang="en-US" sz="6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TextBox 4"/>
          <p:cNvSpPr txBox="1"/>
          <p:nvPr/>
        </p:nvSpPr>
        <p:spPr>
          <a:xfrm>
            <a:off x="4130676" y="4491257"/>
            <a:ext cx="5181600" cy="584775"/>
          </a:xfrm>
          <a:prstGeom prst="rect">
            <a:avLst/>
          </a:prstGeom>
          <a:noFill/>
        </p:spPr>
        <p:txBody>
          <a:bodyPr wrap="square" rtlCol="0">
            <a:spAutoFit/>
          </a:bodyPr>
          <a:lstStyle/>
          <a:p>
            <a:r>
              <a:rPr lang="en-US" sz="3200" b="1" dirty="0">
                <a:solidFill>
                  <a:schemeClr val="accent2"/>
                </a:solidFill>
                <a:latin typeface="Times New Roman" panose="02020603050405020304" pitchFamily="18" charset="0"/>
                <a:cs typeface="Times New Roman" panose="02020603050405020304" pitchFamily="18" charset="0"/>
              </a:rPr>
              <a:t>GV </a:t>
            </a:r>
            <a:r>
              <a:rPr lang="en-US" sz="3200" b="1" dirty="0" smtClean="0">
                <a:solidFill>
                  <a:schemeClr val="accent2"/>
                </a:solidFill>
                <a:latin typeface="Times New Roman" panose="02020603050405020304" pitchFamily="18" charset="0"/>
                <a:cs typeface="Times New Roman" panose="02020603050405020304" pitchFamily="18" charset="0"/>
              </a:rPr>
              <a:t>: </a:t>
            </a:r>
            <a:r>
              <a:rPr lang="en-US" sz="3200" b="1" dirty="0" err="1" smtClean="0">
                <a:solidFill>
                  <a:schemeClr val="accent2"/>
                </a:solidFill>
                <a:latin typeface="Times New Roman" panose="02020603050405020304" pitchFamily="18" charset="0"/>
                <a:cs typeface="Times New Roman" panose="02020603050405020304" pitchFamily="18" charset="0"/>
              </a:rPr>
              <a:t>Bùi</a:t>
            </a:r>
            <a:r>
              <a:rPr lang="en-US" sz="3200" b="1" dirty="0" smtClean="0">
                <a:solidFill>
                  <a:schemeClr val="accent2"/>
                </a:solidFill>
                <a:latin typeface="Times New Roman" panose="02020603050405020304" pitchFamily="18" charset="0"/>
                <a:cs typeface="Times New Roman" panose="02020603050405020304" pitchFamily="18" charset="0"/>
              </a:rPr>
              <a:t> </a:t>
            </a:r>
            <a:r>
              <a:rPr lang="en-US" sz="3200" b="1" dirty="0" err="1" smtClean="0">
                <a:solidFill>
                  <a:schemeClr val="accent2"/>
                </a:solidFill>
                <a:latin typeface="Times New Roman" panose="02020603050405020304" pitchFamily="18" charset="0"/>
                <a:cs typeface="Times New Roman" panose="02020603050405020304" pitchFamily="18" charset="0"/>
              </a:rPr>
              <a:t>Thị</a:t>
            </a:r>
            <a:r>
              <a:rPr lang="en-US" sz="3200" b="1" dirty="0" smtClean="0">
                <a:solidFill>
                  <a:schemeClr val="accent2"/>
                </a:solidFill>
                <a:latin typeface="Times New Roman" panose="02020603050405020304" pitchFamily="18" charset="0"/>
                <a:cs typeface="Times New Roman" panose="02020603050405020304" pitchFamily="18" charset="0"/>
              </a:rPr>
              <a:t> </a:t>
            </a:r>
            <a:r>
              <a:rPr lang="en-US" sz="3200" b="1" dirty="0" err="1" smtClean="0">
                <a:solidFill>
                  <a:schemeClr val="accent2"/>
                </a:solidFill>
                <a:latin typeface="Times New Roman" panose="02020603050405020304" pitchFamily="18" charset="0"/>
                <a:cs typeface="Times New Roman" panose="02020603050405020304" pitchFamily="18" charset="0"/>
              </a:rPr>
              <a:t>Mỹ</a:t>
            </a:r>
            <a:r>
              <a:rPr lang="en-US" sz="3200" b="1" dirty="0" smtClean="0">
                <a:solidFill>
                  <a:schemeClr val="accent2"/>
                </a:solidFill>
                <a:latin typeface="Times New Roman" panose="02020603050405020304" pitchFamily="18" charset="0"/>
                <a:cs typeface="Times New Roman" panose="02020603050405020304" pitchFamily="18" charset="0"/>
              </a:rPr>
              <a:t> </a:t>
            </a:r>
            <a:r>
              <a:rPr lang="en-US" sz="3200" b="1" dirty="0" err="1" smtClean="0">
                <a:solidFill>
                  <a:schemeClr val="accent2"/>
                </a:solidFill>
                <a:latin typeface="Times New Roman" panose="02020603050405020304" pitchFamily="18" charset="0"/>
                <a:cs typeface="Times New Roman" panose="02020603050405020304" pitchFamily="18" charset="0"/>
              </a:rPr>
              <a:t>Nhung</a:t>
            </a:r>
            <a:endParaRPr lang="en-US" sz="3200" b="1" dirty="0">
              <a:solidFill>
                <a:schemeClr val="accent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68359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lt">
                                    <p:tmPct val="0"/>
                                  </p:iterate>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par>
                                <p:cTn id="8" presetID="16" presetClass="entr" presetSubtype="21" fill="hold" grpId="0" nodeType="withEffect">
                                  <p:stCondLst>
                                    <p:cond delay="0"/>
                                  </p:stCondLst>
                                  <p:iterate type="lt">
                                    <p:tmPct val="0"/>
                                  </p:iterate>
                                  <p:childTnLst>
                                    <p:set>
                                      <p:cBhvr>
                                        <p:cTn id="9" dur="1" fill="hold">
                                          <p:stCondLst>
                                            <p:cond delay="0"/>
                                          </p:stCondLst>
                                        </p:cTn>
                                        <p:tgtEl>
                                          <p:spTgt spid="8">
                                            <p:txEl>
                                              <p:pRg st="1" end="1"/>
                                            </p:txEl>
                                          </p:spTgt>
                                        </p:tgtEl>
                                        <p:attrNameLst>
                                          <p:attrName>style.visibility</p:attrName>
                                        </p:attrNameLst>
                                      </p:cBhvr>
                                      <p:to>
                                        <p:strVal val="visible"/>
                                      </p:to>
                                    </p:set>
                                    <p:animEffect transition="in" filter="barn(inVertical)">
                                      <p:cBhvr>
                                        <p:cTn id="10" dur="500"/>
                                        <p:tgtEl>
                                          <p:spTgt spid="8">
                                            <p:txEl>
                                              <p:pRg st="1" end="1"/>
                                            </p:txEl>
                                          </p:spTgt>
                                        </p:tgtEl>
                                      </p:cBhvr>
                                    </p:animEffect>
                                  </p:childTnLst>
                                </p:cTn>
                              </p:par>
                            </p:childTnLst>
                          </p:cTn>
                        </p:par>
                        <p:par>
                          <p:cTn id="11" fill="hold">
                            <p:stCondLst>
                              <p:cond delay="500"/>
                            </p:stCondLst>
                            <p:childTnLst>
                              <p:par>
                                <p:cTn id="12" presetID="34" presetClass="emph" presetSubtype="0" repeatCount="indefinite" fill="hold" nodeType="afterEffect">
                                  <p:stCondLst>
                                    <p:cond delay="0"/>
                                  </p:stCondLst>
                                  <p:iterate type="lt">
                                    <p:tmPct val="10000"/>
                                  </p:iterate>
                                  <p:childTnLst>
                                    <p:animMotion origin="layout" path="M 4.72839E-6 -3.65946E-6 L 4.72839E-6 -0.07222 " pathEditMode="relative" rAng="0" ptsTypes="AA">
                                      <p:cBhvr>
                                        <p:cTn id="13" dur="1500" accel="50000" decel="50000" autoRev="1" fill="hold">
                                          <p:stCondLst>
                                            <p:cond delay="0"/>
                                          </p:stCondLst>
                                        </p:cTn>
                                        <p:tgtEl>
                                          <p:spTgt spid="8">
                                            <p:txEl>
                                              <p:pRg st="0" end="0"/>
                                            </p:txEl>
                                          </p:spTgt>
                                        </p:tgtEl>
                                        <p:attrNameLst>
                                          <p:attrName>ppt_x</p:attrName>
                                          <p:attrName>ppt_y</p:attrName>
                                        </p:attrNameLst>
                                      </p:cBhvr>
                                      <p:rCtr x="0" y="-3611"/>
                                    </p:animMotion>
                                    <p:animRot by="1500000">
                                      <p:cBhvr>
                                        <p:cTn id="14" dur="750" fill="hold">
                                          <p:stCondLst>
                                            <p:cond delay="0"/>
                                          </p:stCondLst>
                                        </p:cTn>
                                        <p:tgtEl>
                                          <p:spTgt spid="8">
                                            <p:txEl>
                                              <p:pRg st="0" end="0"/>
                                            </p:txEl>
                                          </p:spTgt>
                                        </p:tgtEl>
                                        <p:attrNameLst>
                                          <p:attrName>r</p:attrName>
                                        </p:attrNameLst>
                                      </p:cBhvr>
                                    </p:animRot>
                                    <p:animRot by="-1500000">
                                      <p:cBhvr>
                                        <p:cTn id="15" dur="750" fill="hold">
                                          <p:stCondLst>
                                            <p:cond delay="750"/>
                                          </p:stCondLst>
                                        </p:cTn>
                                        <p:tgtEl>
                                          <p:spTgt spid="8">
                                            <p:txEl>
                                              <p:pRg st="0" end="0"/>
                                            </p:txEl>
                                          </p:spTgt>
                                        </p:tgtEl>
                                        <p:attrNameLst>
                                          <p:attrName>r</p:attrName>
                                        </p:attrNameLst>
                                      </p:cBhvr>
                                    </p:animRot>
                                    <p:animRot by="-1500000">
                                      <p:cBhvr>
                                        <p:cTn id="16" dur="750" fill="hold">
                                          <p:stCondLst>
                                            <p:cond delay="1500"/>
                                          </p:stCondLst>
                                        </p:cTn>
                                        <p:tgtEl>
                                          <p:spTgt spid="8">
                                            <p:txEl>
                                              <p:pRg st="0" end="0"/>
                                            </p:txEl>
                                          </p:spTgt>
                                        </p:tgtEl>
                                        <p:attrNameLst>
                                          <p:attrName>r</p:attrName>
                                        </p:attrNameLst>
                                      </p:cBhvr>
                                    </p:animRot>
                                    <p:animRot by="1500000">
                                      <p:cBhvr>
                                        <p:cTn id="17" dur="750" fill="hold">
                                          <p:stCondLst>
                                            <p:cond delay="2250"/>
                                          </p:stCondLst>
                                        </p:cTn>
                                        <p:tgtEl>
                                          <p:spTgt spid="8">
                                            <p:txEl>
                                              <p:pRg st="0" end="0"/>
                                            </p:txEl>
                                          </p:spTgt>
                                        </p:tgtEl>
                                        <p:attrNameLst>
                                          <p:attrName>r</p:attrName>
                                        </p:attrNameLst>
                                      </p:cBhvr>
                                    </p:animRot>
                                  </p:childTnLst>
                                </p:cTn>
                              </p:par>
                              <p:par>
                                <p:cTn id="18" presetID="20" presetClass="emph" presetSubtype="0" repeatCount="indefinite" fill="hold" nodeType="withEffect">
                                  <p:stCondLst>
                                    <p:cond delay="0"/>
                                  </p:stCondLst>
                                  <p:iterate type="lt">
                                    <p:tmPct val="10000"/>
                                  </p:iterate>
                                  <p:childTnLst>
                                    <p:set>
                                      <p:cBhvr override="childStyle">
                                        <p:cTn id="19" dur="1000" autoRev="1" fill="hold"/>
                                        <p:tgtEl>
                                          <p:spTgt spid="8">
                                            <p:txEl>
                                              <p:pRg st="0" end="0"/>
                                            </p:txEl>
                                          </p:spTgt>
                                        </p:tgtEl>
                                        <p:attrNameLst>
                                          <p:attrName>style.color</p:attrName>
                                        </p:attrNameLst>
                                      </p:cBhvr>
                                      <p:to>
                                        <p:clrVal>
                                          <a:srgbClr val="EAFB13"/>
                                        </p:clrVal>
                                      </p:to>
                                    </p:set>
                                    <p:set>
                                      <p:cBhvr>
                                        <p:cTn id="20" dur="1000" autoRev="1" fill="hold"/>
                                        <p:tgtEl>
                                          <p:spTgt spid="8">
                                            <p:txEl>
                                              <p:pRg st="0" end="0"/>
                                            </p:txEl>
                                          </p:spTgt>
                                        </p:tgtEl>
                                        <p:attrNameLst>
                                          <p:attrName>fillcolor</p:attrName>
                                        </p:attrNameLst>
                                      </p:cBhvr>
                                      <p:to>
                                        <p:clrVal>
                                          <a:srgbClr val="EAFB13"/>
                                        </p:clrVal>
                                      </p:to>
                                    </p:set>
                                    <p:set>
                                      <p:cBhvr>
                                        <p:cTn id="21" dur="1000" autoRev="1" fill="hold"/>
                                        <p:tgtEl>
                                          <p:spTgt spid="8">
                                            <p:txEl>
                                              <p:pRg st="0" end="0"/>
                                            </p:txEl>
                                          </p:spTgt>
                                        </p:tgtEl>
                                        <p:attrNameLst>
                                          <p:attrName>fill.type</p:attrName>
                                        </p:attrNameLst>
                                      </p:cBhvr>
                                      <p:to>
                                        <p:strVal val="solid"/>
                                      </p:to>
                                    </p:set>
                                  </p:childTnLst>
                                </p:cTn>
                              </p:par>
                              <p:par>
                                <p:cTn id="22" presetID="34" presetClass="emph" presetSubtype="0" repeatCount="indefinite" fill="hold" nodeType="withEffect">
                                  <p:stCondLst>
                                    <p:cond delay="0"/>
                                  </p:stCondLst>
                                  <p:iterate type="lt">
                                    <p:tmPct val="10000"/>
                                  </p:iterate>
                                  <p:childTnLst>
                                    <p:animMotion origin="layout" path="M 4.95985E-6 -2.12681E-6 L 4.95985E-6 -0.07222 " pathEditMode="relative" rAng="0" ptsTypes="AA">
                                      <p:cBhvr>
                                        <p:cTn id="23" dur="1500" accel="50000" decel="50000" autoRev="1" fill="hold">
                                          <p:stCondLst>
                                            <p:cond delay="0"/>
                                          </p:stCondLst>
                                        </p:cTn>
                                        <p:tgtEl>
                                          <p:spTgt spid="8">
                                            <p:txEl>
                                              <p:pRg st="1" end="1"/>
                                            </p:txEl>
                                          </p:spTgt>
                                        </p:tgtEl>
                                        <p:attrNameLst>
                                          <p:attrName>ppt_x</p:attrName>
                                          <p:attrName>ppt_y</p:attrName>
                                        </p:attrNameLst>
                                      </p:cBhvr>
                                      <p:rCtr x="0" y="-3611"/>
                                    </p:animMotion>
                                    <p:animRot by="1500000">
                                      <p:cBhvr>
                                        <p:cTn id="24" dur="750" fill="hold">
                                          <p:stCondLst>
                                            <p:cond delay="0"/>
                                          </p:stCondLst>
                                        </p:cTn>
                                        <p:tgtEl>
                                          <p:spTgt spid="8">
                                            <p:txEl>
                                              <p:pRg st="1" end="1"/>
                                            </p:txEl>
                                          </p:spTgt>
                                        </p:tgtEl>
                                        <p:attrNameLst>
                                          <p:attrName>r</p:attrName>
                                        </p:attrNameLst>
                                      </p:cBhvr>
                                    </p:animRot>
                                    <p:animRot by="-1500000">
                                      <p:cBhvr>
                                        <p:cTn id="25" dur="750" fill="hold">
                                          <p:stCondLst>
                                            <p:cond delay="750"/>
                                          </p:stCondLst>
                                        </p:cTn>
                                        <p:tgtEl>
                                          <p:spTgt spid="8">
                                            <p:txEl>
                                              <p:pRg st="1" end="1"/>
                                            </p:txEl>
                                          </p:spTgt>
                                        </p:tgtEl>
                                        <p:attrNameLst>
                                          <p:attrName>r</p:attrName>
                                        </p:attrNameLst>
                                      </p:cBhvr>
                                    </p:animRot>
                                    <p:animRot by="-1500000">
                                      <p:cBhvr>
                                        <p:cTn id="26" dur="750" fill="hold">
                                          <p:stCondLst>
                                            <p:cond delay="1500"/>
                                          </p:stCondLst>
                                        </p:cTn>
                                        <p:tgtEl>
                                          <p:spTgt spid="8">
                                            <p:txEl>
                                              <p:pRg st="1" end="1"/>
                                            </p:txEl>
                                          </p:spTgt>
                                        </p:tgtEl>
                                        <p:attrNameLst>
                                          <p:attrName>r</p:attrName>
                                        </p:attrNameLst>
                                      </p:cBhvr>
                                    </p:animRot>
                                    <p:animRot by="1500000">
                                      <p:cBhvr>
                                        <p:cTn id="27" dur="750" fill="hold">
                                          <p:stCondLst>
                                            <p:cond delay="2250"/>
                                          </p:stCondLst>
                                        </p:cTn>
                                        <p:tgtEl>
                                          <p:spTgt spid="8">
                                            <p:txEl>
                                              <p:pRg st="1" end="1"/>
                                            </p:txEl>
                                          </p:spTgt>
                                        </p:tgtEl>
                                        <p:attrNameLst>
                                          <p:attrName>r</p:attrName>
                                        </p:attrNameLst>
                                      </p:cBhvr>
                                    </p:animRot>
                                  </p:childTnLst>
                                </p:cTn>
                              </p:par>
                              <p:par>
                                <p:cTn id="28" presetID="20" presetClass="emph" presetSubtype="0" repeatCount="indefinite" fill="hold" nodeType="withEffect">
                                  <p:stCondLst>
                                    <p:cond delay="0"/>
                                  </p:stCondLst>
                                  <p:iterate type="lt">
                                    <p:tmPct val="10000"/>
                                  </p:iterate>
                                  <p:childTnLst>
                                    <p:set>
                                      <p:cBhvr override="childStyle">
                                        <p:cTn id="29" dur="1000" autoRev="1" fill="hold"/>
                                        <p:tgtEl>
                                          <p:spTgt spid="8">
                                            <p:txEl>
                                              <p:pRg st="1" end="1"/>
                                            </p:txEl>
                                          </p:spTgt>
                                        </p:tgtEl>
                                        <p:attrNameLst>
                                          <p:attrName>style.color</p:attrName>
                                        </p:attrNameLst>
                                      </p:cBhvr>
                                      <p:to>
                                        <p:clrVal>
                                          <a:srgbClr val="EAFB13"/>
                                        </p:clrVal>
                                      </p:to>
                                    </p:set>
                                    <p:set>
                                      <p:cBhvr>
                                        <p:cTn id="30" dur="1000" autoRev="1" fill="hold"/>
                                        <p:tgtEl>
                                          <p:spTgt spid="8">
                                            <p:txEl>
                                              <p:pRg st="1" end="1"/>
                                            </p:txEl>
                                          </p:spTgt>
                                        </p:tgtEl>
                                        <p:attrNameLst>
                                          <p:attrName>fillcolor</p:attrName>
                                        </p:attrNameLst>
                                      </p:cBhvr>
                                      <p:to>
                                        <p:clrVal>
                                          <a:srgbClr val="EAFB13"/>
                                        </p:clrVal>
                                      </p:to>
                                    </p:set>
                                    <p:set>
                                      <p:cBhvr>
                                        <p:cTn id="31" dur="1000" autoRev="1" fill="hold"/>
                                        <p:tgtEl>
                                          <p:spTgt spid="8">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l="-9000" r="-9000"/>
          </a:stretch>
        </a:blipFill>
        <a:effectLst/>
      </p:bgPr>
    </p:bg>
    <p:spTree>
      <p:nvGrpSpPr>
        <p:cNvPr id="1" name=""/>
        <p:cNvGrpSpPr/>
        <p:nvPr/>
      </p:nvGrpSpPr>
      <p:grpSpPr>
        <a:xfrm>
          <a:off x="0" y="0"/>
          <a:ext cx="0" cy="0"/>
          <a:chOff x="0" y="0"/>
          <a:chExt cx="0" cy="0"/>
        </a:xfrm>
      </p:grpSpPr>
      <p:sp>
        <p:nvSpPr>
          <p:cNvPr id="2" name="Rounded Rectangle 1"/>
          <p:cNvSpPr/>
          <p:nvPr/>
        </p:nvSpPr>
        <p:spPr>
          <a:xfrm>
            <a:off x="244475" y="336056"/>
            <a:ext cx="9635005" cy="188217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lvl="0" algn="just" fontAlgn="base">
              <a:buClr>
                <a:srgbClr val="0000FF"/>
              </a:buClr>
              <a:buSzPts val="1200"/>
              <a:tabLst>
                <a:tab pos="594360" algn="l"/>
              </a:tabLst>
            </a:pPr>
            <a:r>
              <a:rPr lang="vi-VN" sz="360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 6. Một quả bóng bàn dạng một hình cầu có bán kính bằng 2 </a:t>
            </a:r>
            <a:r>
              <a:rPr lang="vi-VN" sz="3600" i="1"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cm</a:t>
            </a:r>
            <a:r>
              <a:rPr lang="vi-VN" sz="360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Tính diện tích bề mặt của quả bóng bàn đó (lấy </a:t>
            </a:r>
            <a:r>
              <a:rPr lang="vi-VN" sz="360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vi-VN" sz="360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vi-VN" sz="360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3,14).</a:t>
            </a:r>
            <a:endParaRPr lang="en-ID" sz="3600" u="none" strike="noStrike"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TextBox 3"/>
          <p:cNvSpPr txBox="1"/>
          <p:nvPr/>
        </p:nvSpPr>
        <p:spPr>
          <a:xfrm>
            <a:off x="2184717" y="2604435"/>
            <a:ext cx="2841203" cy="63523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1008126"/>
            <a:r>
              <a:rPr lang="en-US" sz="3528" dirty="0">
                <a:solidFill>
                  <a:prstClr val="black"/>
                </a:solidFill>
                <a:latin typeface="Times New Roman" pitchFamily="18" charset="0"/>
                <a:cs typeface="Times New Roman" pitchFamily="18" charset="0"/>
              </a:rPr>
              <a:t>A: </a:t>
            </a:r>
            <a:r>
              <a:rPr lang="vi-VN" sz="3528" dirty="0">
                <a:solidFill>
                  <a:prstClr val="black"/>
                </a:solidFill>
                <a:latin typeface="Times New Roman" pitchFamily="18" charset="0"/>
                <a:cs typeface="Times New Roman" pitchFamily="18" charset="0"/>
              </a:rPr>
              <a:t>50,24</a:t>
            </a:r>
            <a:r>
              <a:rPr lang="en-US" sz="3528" dirty="0">
                <a:solidFill>
                  <a:prstClr val="black"/>
                </a:solidFill>
                <a:latin typeface="Times New Roman" pitchFamily="18" charset="0"/>
                <a:cs typeface="Times New Roman" pitchFamily="18" charset="0"/>
              </a:rPr>
              <a:t> </a:t>
            </a:r>
          </a:p>
        </p:txBody>
      </p:sp>
      <p:sp>
        <p:nvSpPr>
          <p:cNvPr id="6" name="TextBox 5"/>
          <p:cNvSpPr txBox="1"/>
          <p:nvPr/>
        </p:nvSpPr>
        <p:spPr>
          <a:xfrm>
            <a:off x="2184717" y="5796968"/>
            <a:ext cx="2841203" cy="63523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1008126"/>
            <a:r>
              <a:rPr lang="en-US" sz="3528" dirty="0">
                <a:solidFill>
                  <a:prstClr val="black"/>
                </a:solidFill>
                <a:latin typeface="Times New Roman" pitchFamily="18" charset="0"/>
                <a:cs typeface="Times New Roman" pitchFamily="18" charset="0"/>
              </a:rPr>
              <a:t>D: </a:t>
            </a:r>
            <a:r>
              <a:rPr lang="vi-VN" sz="3528" dirty="0">
                <a:solidFill>
                  <a:prstClr val="black"/>
                </a:solidFill>
                <a:latin typeface="Times New Roman" pitchFamily="18" charset="0"/>
                <a:cs typeface="Times New Roman" pitchFamily="18" charset="0"/>
              </a:rPr>
              <a:t>16</a:t>
            </a:r>
            <a:endParaRPr lang="en-US" sz="3528" dirty="0">
              <a:solidFill>
                <a:prstClr val="black"/>
              </a:solidFill>
              <a:latin typeface="Times New Roman" pitchFamily="18" charset="0"/>
              <a:cs typeface="Times New Roman" pitchFamily="18" charset="0"/>
            </a:endParaRPr>
          </a:p>
        </p:txBody>
      </p:sp>
      <p:sp>
        <p:nvSpPr>
          <p:cNvPr id="7" name="TextBox 6"/>
          <p:cNvSpPr txBox="1"/>
          <p:nvPr/>
        </p:nvSpPr>
        <p:spPr>
          <a:xfrm>
            <a:off x="2184717" y="4704786"/>
            <a:ext cx="2841203" cy="63523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1008126"/>
            <a:r>
              <a:rPr lang="en-US" sz="3528" dirty="0">
                <a:solidFill>
                  <a:prstClr val="black"/>
                </a:solidFill>
                <a:latin typeface="Times New Roman" pitchFamily="18" charset="0"/>
                <a:cs typeface="Times New Roman" pitchFamily="18" charset="0"/>
              </a:rPr>
              <a:t>C: </a:t>
            </a:r>
            <a:r>
              <a:rPr lang="vi-VN" sz="3528" dirty="0">
                <a:solidFill>
                  <a:prstClr val="black"/>
                </a:solidFill>
                <a:latin typeface="Times New Roman" pitchFamily="18" charset="0"/>
                <a:cs typeface="Times New Roman" pitchFamily="18" charset="0"/>
              </a:rPr>
              <a:t>60</a:t>
            </a:r>
            <a:r>
              <a:rPr lang="en-US" sz="3528" dirty="0">
                <a:solidFill>
                  <a:prstClr val="black"/>
                </a:solidFill>
                <a:latin typeface="Times New Roman" pitchFamily="18" charset="0"/>
                <a:cs typeface="Times New Roman" pitchFamily="18" charset="0"/>
              </a:rPr>
              <a:t> </a:t>
            </a:r>
          </a:p>
        </p:txBody>
      </p:sp>
      <p:sp>
        <p:nvSpPr>
          <p:cNvPr id="8" name="TextBox 7"/>
          <p:cNvSpPr txBox="1"/>
          <p:nvPr/>
        </p:nvSpPr>
        <p:spPr>
          <a:xfrm>
            <a:off x="2184717" y="3753261"/>
            <a:ext cx="2841203" cy="63523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1008126"/>
            <a:r>
              <a:rPr lang="en-US" sz="3528" dirty="0">
                <a:solidFill>
                  <a:prstClr val="black"/>
                </a:solidFill>
                <a:latin typeface="Times New Roman" pitchFamily="18" charset="0"/>
                <a:cs typeface="Times New Roman" pitchFamily="18" charset="0"/>
              </a:rPr>
              <a:t>B:</a:t>
            </a:r>
            <a:r>
              <a:rPr lang="vi-VN" sz="3528" dirty="0">
                <a:solidFill>
                  <a:prstClr val="black"/>
                </a:solidFill>
                <a:latin typeface="Times New Roman" pitchFamily="18" charset="0"/>
                <a:cs typeface="Times New Roman" pitchFamily="18" charset="0"/>
              </a:rPr>
              <a:t> 49</a:t>
            </a:r>
            <a:endParaRPr lang="en-US" sz="3528" dirty="0">
              <a:solidFill>
                <a:prstClr val="black"/>
              </a:solidFill>
              <a:latin typeface="Times New Roman" pitchFamily="18" charset="0"/>
              <a:cs typeface="Times New Roman" pitchFamily="18" charset="0"/>
            </a:endParaRPr>
          </a:p>
        </p:txBody>
      </p:sp>
      <p:pic>
        <p:nvPicPr>
          <p:cNvPr id="10" name="Am-thanh-tra-loi-dung-www_nhacchuongvui_com.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3549876" y="129839"/>
            <a:ext cx="672112" cy="672112"/>
          </a:xfrm>
          <a:prstGeom prst="rect">
            <a:avLst/>
          </a:prstGeom>
        </p:spPr>
      </p:pic>
      <p:pic>
        <p:nvPicPr>
          <p:cNvPr id="11"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13549876" y="1456559"/>
            <a:ext cx="672112" cy="672112"/>
          </a:xfrm>
          <a:prstGeom prst="rect">
            <a:avLst/>
          </a:prstGeom>
        </p:spPr>
      </p:pic>
      <p:pic>
        <p:nvPicPr>
          <p:cNvPr id="12"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13652493" y="4075631"/>
            <a:ext cx="672112" cy="672112"/>
          </a:xfrm>
          <a:prstGeom prst="rect">
            <a:avLst/>
          </a:prstGeom>
        </p:spPr>
      </p:pic>
      <p:pic>
        <p:nvPicPr>
          <p:cNvPr id="13"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13553568" y="2586354"/>
            <a:ext cx="672112" cy="672112"/>
          </a:xfrm>
          <a:prstGeom prst="rect">
            <a:avLst/>
          </a:prstGeom>
        </p:spPr>
      </p:pic>
      <p:sp>
        <p:nvSpPr>
          <p:cNvPr id="16" name="Cloud 15"/>
          <p:cNvSpPr/>
          <p:nvPr/>
        </p:nvSpPr>
        <p:spPr>
          <a:xfrm>
            <a:off x="5025920" y="2406986"/>
            <a:ext cx="3864645" cy="2422721"/>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1008126"/>
            <a:endParaRPr lang="en-US" sz="1985">
              <a:solidFill>
                <a:prstClr val="white"/>
              </a:solidFill>
              <a:latin typeface="Calibri"/>
            </a:endParaRPr>
          </a:p>
        </p:txBody>
      </p:sp>
      <p:sp>
        <p:nvSpPr>
          <p:cNvPr id="17" name="TextBox 16"/>
          <p:cNvSpPr txBox="1"/>
          <p:nvPr/>
        </p:nvSpPr>
        <p:spPr>
          <a:xfrm>
            <a:off x="6301405" y="3024505"/>
            <a:ext cx="1932323" cy="1178143"/>
          </a:xfrm>
          <a:prstGeom prst="rect">
            <a:avLst/>
          </a:prstGeom>
          <a:noFill/>
        </p:spPr>
        <p:txBody>
          <a:bodyPr wrap="square" rtlCol="0">
            <a:spAutoFit/>
          </a:bodyPr>
          <a:lstStyle/>
          <a:p>
            <a:pPr defTabSz="1008126"/>
            <a:r>
              <a:rPr lang="en-US" sz="3528" dirty="0">
                <a:solidFill>
                  <a:prstClr val="black"/>
                </a:solidFill>
                <a:latin typeface="Times New Roman" pitchFamily="18" charset="0"/>
                <a:cs typeface="Times New Roman" pitchFamily="18" charset="0"/>
              </a:rPr>
              <a:t>CHÚC MỪNG</a:t>
            </a:r>
          </a:p>
        </p:txBody>
      </p:sp>
      <p:pic>
        <p:nvPicPr>
          <p:cNvPr id="18" name="Picture 17"/>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701675" y="4628219"/>
            <a:ext cx="1359500" cy="1384873"/>
          </a:xfrm>
          <a:prstGeom prst="rect">
            <a:avLst/>
          </a:prstGeom>
        </p:spPr>
      </p:pic>
      <p:pic>
        <p:nvPicPr>
          <p:cNvPr id="19" name="Picture 18"/>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701675" y="5928321"/>
            <a:ext cx="1359500" cy="1384873"/>
          </a:xfrm>
          <a:prstGeom prst="rect">
            <a:avLst/>
          </a:prstGeom>
        </p:spPr>
      </p:pic>
      <p:pic>
        <p:nvPicPr>
          <p:cNvPr id="20" name="Picture 19"/>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701675" y="3378443"/>
            <a:ext cx="1359500" cy="1384873"/>
          </a:xfrm>
          <a:prstGeom prst="rect">
            <a:avLst/>
          </a:prstGeom>
        </p:spPr>
      </p:pic>
      <p:pic>
        <p:nvPicPr>
          <p:cNvPr id="21" name="q6">
            <a:hlinkClick r:id="rId14" action="ppaction://hlinksldjump"/>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9899" t="17576" r="25555" b="21786"/>
          <a:stretch/>
        </p:blipFill>
        <p:spPr>
          <a:xfrm>
            <a:off x="10417974" y="6125978"/>
            <a:ext cx="1344342" cy="1494514"/>
          </a:xfrm>
          <a:prstGeom prst="rect">
            <a:avLst/>
          </a:prstGeom>
        </p:spPr>
      </p:pic>
      <p:sp>
        <p:nvSpPr>
          <p:cNvPr id="31" name="TextBox 30"/>
          <p:cNvSpPr txBox="1"/>
          <p:nvPr/>
        </p:nvSpPr>
        <p:spPr>
          <a:xfrm>
            <a:off x="10901793" y="1347222"/>
            <a:ext cx="376064" cy="262059"/>
          </a:xfrm>
          <a:prstGeom prst="rect">
            <a:avLst/>
          </a:prstGeom>
          <a:noFill/>
        </p:spPr>
        <p:txBody>
          <a:bodyPr wrap="square" rtlCol="0">
            <a:spAutoFit/>
          </a:bodyPr>
          <a:lstStyle/>
          <a:p>
            <a:pPr defTabSz="1008126">
              <a:defRPr/>
            </a:pPr>
            <a:r>
              <a:rPr lang="en-US" sz="1103" b="1" kern="0" dirty="0">
                <a:solidFill>
                  <a:srgbClr val="99B2C8"/>
                </a:solidFill>
                <a:latin typeface="Calibri"/>
              </a:rPr>
              <a:t>6</a:t>
            </a:r>
          </a:p>
        </p:txBody>
      </p:sp>
      <p:graphicFrame>
        <p:nvGraphicFramePr>
          <p:cNvPr id="5" name="Object 4">
            <a:extLst>
              <a:ext uri="{FF2B5EF4-FFF2-40B4-BE49-F238E27FC236}">
                <a16:creationId xmlns:a16="http://schemas.microsoft.com/office/drawing/2014/main" id="{638E13D3-2DCB-6322-AE4B-DA12E696D605}"/>
              </a:ext>
            </a:extLst>
          </p:cNvPr>
          <p:cNvGraphicFramePr>
            <a:graphicFrameLocks noChangeAspect="1"/>
          </p:cNvGraphicFramePr>
          <p:nvPr>
            <p:extLst>
              <p:ext uri="{D42A27DB-BD31-4B8C-83A1-F6EECF244321}">
                <p14:modId xmlns:p14="http://schemas.microsoft.com/office/powerpoint/2010/main" val="838882130"/>
              </p:ext>
            </p:extLst>
          </p:nvPr>
        </p:nvGraphicFramePr>
        <p:xfrm>
          <a:off x="3892424" y="2604435"/>
          <a:ext cx="711200" cy="482600"/>
        </p:xfrm>
        <a:graphic>
          <a:graphicData uri="http://schemas.openxmlformats.org/presentationml/2006/ole">
            <mc:AlternateContent xmlns:mc="http://schemas.openxmlformats.org/markup-compatibility/2006">
              <mc:Choice xmlns:v="urn:schemas-microsoft-com:vml" Requires="v">
                <p:oleObj spid="_x0000_s6146" name="Equation" r:id="rId17" imgW="711000" imgH="482400" progId="Equation.DSMT4">
                  <p:embed/>
                </p:oleObj>
              </mc:Choice>
              <mc:Fallback>
                <p:oleObj name="Equation" r:id="rId17" imgW="711000" imgH="482400" progId="Equation.DSMT4">
                  <p:embed/>
                  <p:pic>
                    <p:nvPicPr>
                      <p:cNvPr id="5" name="Object 4">
                        <a:extLst>
                          <a:ext uri="{FF2B5EF4-FFF2-40B4-BE49-F238E27FC236}">
                            <a16:creationId xmlns:a16="http://schemas.microsoft.com/office/drawing/2014/main" id="{7644F190-8E84-0A8D-F6AF-049DDD2624B7}"/>
                          </a:ext>
                        </a:extLst>
                      </p:cNvPr>
                      <p:cNvPicPr/>
                      <p:nvPr/>
                    </p:nvPicPr>
                    <p:blipFill>
                      <a:blip r:embed="rId18"/>
                      <a:stretch>
                        <a:fillRect/>
                      </a:stretch>
                    </p:blipFill>
                    <p:spPr>
                      <a:xfrm>
                        <a:off x="3892424" y="2604435"/>
                        <a:ext cx="711200" cy="4826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C3D12866-CDD3-2798-EEBB-A57896F6D988}"/>
              </a:ext>
            </a:extLst>
          </p:cNvPr>
          <p:cNvGraphicFramePr>
            <a:graphicFrameLocks noChangeAspect="1"/>
          </p:cNvGraphicFramePr>
          <p:nvPr>
            <p:extLst>
              <p:ext uri="{D42A27DB-BD31-4B8C-83A1-F6EECF244321}">
                <p14:modId xmlns:p14="http://schemas.microsoft.com/office/powerpoint/2010/main" val="989410537"/>
              </p:ext>
            </p:extLst>
          </p:nvPr>
        </p:nvGraphicFramePr>
        <p:xfrm>
          <a:off x="3375339" y="3780631"/>
          <a:ext cx="711200" cy="482600"/>
        </p:xfrm>
        <a:graphic>
          <a:graphicData uri="http://schemas.openxmlformats.org/presentationml/2006/ole">
            <mc:AlternateContent xmlns:mc="http://schemas.openxmlformats.org/markup-compatibility/2006">
              <mc:Choice xmlns:v="urn:schemas-microsoft-com:vml" Requires="v">
                <p:oleObj spid="_x0000_s6147" name="Equation" r:id="rId19" imgW="711000" imgH="482400" progId="Equation.DSMT4">
                  <p:embed/>
                </p:oleObj>
              </mc:Choice>
              <mc:Fallback>
                <p:oleObj name="Equation" r:id="rId19" imgW="711000" imgH="482400" progId="Equation.DSMT4">
                  <p:embed/>
                  <p:pic>
                    <p:nvPicPr>
                      <p:cNvPr id="5" name="Object 4">
                        <a:extLst>
                          <a:ext uri="{FF2B5EF4-FFF2-40B4-BE49-F238E27FC236}">
                            <a16:creationId xmlns:a16="http://schemas.microsoft.com/office/drawing/2014/main" id="{7644F190-8E84-0A8D-F6AF-049DDD2624B7}"/>
                          </a:ext>
                        </a:extLst>
                      </p:cNvPr>
                      <p:cNvPicPr/>
                      <p:nvPr/>
                    </p:nvPicPr>
                    <p:blipFill>
                      <a:blip r:embed="rId18"/>
                      <a:stretch>
                        <a:fillRect/>
                      </a:stretch>
                    </p:blipFill>
                    <p:spPr>
                      <a:xfrm>
                        <a:off x="3375339" y="3780631"/>
                        <a:ext cx="711200" cy="48260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876A1558-AEBF-AB75-CABA-CE411198EEC9}"/>
              </a:ext>
            </a:extLst>
          </p:cNvPr>
          <p:cNvGraphicFramePr>
            <a:graphicFrameLocks noChangeAspect="1"/>
          </p:cNvGraphicFramePr>
          <p:nvPr>
            <p:extLst>
              <p:ext uri="{D42A27DB-BD31-4B8C-83A1-F6EECF244321}">
                <p14:modId xmlns:p14="http://schemas.microsoft.com/office/powerpoint/2010/main" val="176058924"/>
              </p:ext>
            </p:extLst>
          </p:nvPr>
        </p:nvGraphicFramePr>
        <p:xfrm>
          <a:off x="3470128" y="4704786"/>
          <a:ext cx="711200" cy="482600"/>
        </p:xfrm>
        <a:graphic>
          <a:graphicData uri="http://schemas.openxmlformats.org/presentationml/2006/ole">
            <mc:AlternateContent xmlns:mc="http://schemas.openxmlformats.org/markup-compatibility/2006">
              <mc:Choice xmlns:v="urn:schemas-microsoft-com:vml" Requires="v">
                <p:oleObj spid="_x0000_s6148" name="Equation" r:id="rId20" imgW="711000" imgH="482400" progId="Equation.DSMT4">
                  <p:embed/>
                </p:oleObj>
              </mc:Choice>
              <mc:Fallback>
                <p:oleObj name="Equation" r:id="rId20" imgW="711000" imgH="482400" progId="Equation.DSMT4">
                  <p:embed/>
                  <p:pic>
                    <p:nvPicPr>
                      <p:cNvPr id="5" name="Object 4">
                        <a:extLst>
                          <a:ext uri="{FF2B5EF4-FFF2-40B4-BE49-F238E27FC236}">
                            <a16:creationId xmlns:a16="http://schemas.microsoft.com/office/drawing/2014/main" id="{7644F190-8E84-0A8D-F6AF-049DDD2624B7}"/>
                          </a:ext>
                        </a:extLst>
                      </p:cNvPr>
                      <p:cNvPicPr/>
                      <p:nvPr/>
                    </p:nvPicPr>
                    <p:blipFill>
                      <a:blip r:embed="rId18"/>
                      <a:stretch>
                        <a:fillRect/>
                      </a:stretch>
                    </p:blipFill>
                    <p:spPr>
                      <a:xfrm>
                        <a:off x="3470128" y="4704786"/>
                        <a:ext cx="711200" cy="48260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15BBEAAF-90A9-D221-9214-F5BD846275B8}"/>
              </a:ext>
            </a:extLst>
          </p:cNvPr>
          <p:cNvGraphicFramePr>
            <a:graphicFrameLocks noChangeAspect="1"/>
          </p:cNvGraphicFramePr>
          <p:nvPr>
            <p:extLst>
              <p:ext uri="{D42A27DB-BD31-4B8C-83A1-F6EECF244321}">
                <p14:modId xmlns:p14="http://schemas.microsoft.com/office/powerpoint/2010/main" val="2533486060"/>
              </p:ext>
            </p:extLst>
          </p:nvPr>
        </p:nvGraphicFramePr>
        <p:xfrm>
          <a:off x="3381212" y="5811134"/>
          <a:ext cx="711200" cy="482600"/>
        </p:xfrm>
        <a:graphic>
          <a:graphicData uri="http://schemas.openxmlformats.org/presentationml/2006/ole">
            <mc:AlternateContent xmlns:mc="http://schemas.openxmlformats.org/markup-compatibility/2006">
              <mc:Choice xmlns:v="urn:schemas-microsoft-com:vml" Requires="v">
                <p:oleObj spid="_x0000_s6149" name="Equation" r:id="rId21" imgW="711000" imgH="482400" progId="Equation.DSMT4">
                  <p:embed/>
                </p:oleObj>
              </mc:Choice>
              <mc:Fallback>
                <p:oleObj name="Equation" r:id="rId21" imgW="711000" imgH="482400" progId="Equation.DSMT4">
                  <p:embed/>
                  <p:pic>
                    <p:nvPicPr>
                      <p:cNvPr id="5" name="Object 4">
                        <a:extLst>
                          <a:ext uri="{FF2B5EF4-FFF2-40B4-BE49-F238E27FC236}">
                            <a16:creationId xmlns:a16="http://schemas.microsoft.com/office/drawing/2014/main" id="{7644F190-8E84-0A8D-F6AF-049DDD2624B7}"/>
                          </a:ext>
                        </a:extLst>
                      </p:cNvPr>
                      <p:cNvPicPr/>
                      <p:nvPr/>
                    </p:nvPicPr>
                    <p:blipFill>
                      <a:blip r:embed="rId18"/>
                      <a:stretch>
                        <a:fillRect/>
                      </a:stretch>
                    </p:blipFill>
                    <p:spPr>
                      <a:xfrm>
                        <a:off x="3381212" y="5811134"/>
                        <a:ext cx="711200" cy="482600"/>
                      </a:xfrm>
                      <a:prstGeom prst="rect">
                        <a:avLst/>
                      </a:prstGeom>
                    </p:spPr>
                  </p:pic>
                </p:oleObj>
              </mc:Fallback>
            </mc:AlternateContent>
          </a:graphicData>
        </a:graphic>
      </p:graphicFrame>
      <p:pic>
        <p:nvPicPr>
          <p:cNvPr id="34" name="ĐỒNG HỒ ĐẾM NGƯỢC 10 S HOÀN CHỈNH">
            <a:hlinkClick r:id="" action="ppaction://media"/>
            <a:extLst>
              <a:ext uri="{FF2B5EF4-FFF2-40B4-BE49-F238E27FC236}">
                <a16:creationId xmlns:a16="http://schemas.microsoft.com/office/drawing/2014/main" id="{382B9DFD-E744-C84B-67CF-2EB581C2C678}"/>
              </a:ext>
            </a:extLst>
          </p:cNvPr>
          <p:cNvPicPr>
            <a:picLocks noChangeAspect="1"/>
          </p:cNvPicPr>
          <p:nvPr>
            <a:videoFile r:link="rId7"/>
            <p:extLst>
              <p:ext uri="{DAA4B4D4-6D71-4841-9C94-3DE7FCFB9230}">
                <p14:media xmlns:p14="http://schemas.microsoft.com/office/powerpoint/2010/main" r:embed="rId6"/>
              </p:ext>
            </p:extLst>
          </p:nvPr>
        </p:nvPicPr>
        <p:blipFill rotWithShape="1">
          <a:blip r:embed="rId22"/>
          <a:srcRect l="43670" t="43094" r="37387" b="24865"/>
          <a:stretch/>
        </p:blipFill>
        <p:spPr>
          <a:xfrm>
            <a:off x="10297705" y="336056"/>
            <a:ext cx="2546520" cy="2422721"/>
          </a:xfrm>
          <a:prstGeom prst="rect">
            <a:avLst/>
          </a:prstGeom>
        </p:spPr>
      </p:pic>
    </p:spTree>
    <p:extLst>
      <p:ext uri="{BB962C8B-B14F-4D97-AF65-F5344CB8AC3E}">
        <p14:creationId xmlns:p14="http://schemas.microsoft.com/office/powerpoint/2010/main" val="384601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4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audio>
              <p:cMediaNode vol="80000">
                <p:cTn id="8" fill="hold" display="0">
                  <p:stCondLst>
                    <p:cond delay="indefinite"/>
                  </p:stCondLst>
                  <p:endCondLst>
                    <p:cond evt="onStopAudio" delay="0">
                      <p:tgtEl>
                        <p:sldTgt/>
                      </p:tgtEl>
                    </p:cond>
                  </p:endCondLst>
                </p:cTn>
                <p:tgtEl>
                  <p:spTgt spid="11"/>
                </p:tgtEl>
              </p:cMediaNode>
            </p:audio>
            <p:audio>
              <p:cMediaNode vol="80000">
                <p:cTn id="9" fill="hold" display="0">
                  <p:stCondLst>
                    <p:cond delay="indefinite"/>
                  </p:stCondLst>
                  <p:endCondLst>
                    <p:cond evt="onStopAudio" delay="0">
                      <p:tgtEl>
                        <p:sldTgt/>
                      </p:tgtEl>
                    </p:cond>
                  </p:endCondLst>
                </p:cTn>
                <p:tgtEl>
                  <p:spTgt spid="12"/>
                </p:tgtEl>
              </p:cMediaNode>
            </p:audio>
            <p:audio>
              <p:cMediaNode vol="80000">
                <p:cTn id="10" fill="hold" display="0">
                  <p:stCondLst>
                    <p:cond delay="indefinite"/>
                  </p:stCondLst>
                  <p:endCondLst>
                    <p:cond evt="onStopAudio" delay="0">
                      <p:tgtEl>
                        <p:sldTgt/>
                      </p:tgtEl>
                    </p:cond>
                  </p:endCondLst>
                </p:cTn>
                <p:tgtEl>
                  <p:spTgt spid="13"/>
                </p:tgtEl>
              </p:cMediaNode>
            </p:audi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 presetClass="mediacall" presetSubtype="0" fill="hold" nodeType="withEffect">
                                  <p:stCondLst>
                                    <p:cond delay="0"/>
                                  </p:stCondLst>
                                  <p:childTnLst>
                                    <p:cmd type="call" cmd="playFrom(0.0)">
                                      <p:cBhvr>
                                        <p:cTn id="21" dur="8091" fill="hold"/>
                                        <p:tgtEl>
                                          <p:spTgt spid="10"/>
                                        </p:tgtEl>
                                      </p:cBhvr>
                                    </p:cmd>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6"/>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1" presetClass="mediacall" presetSubtype="0" fill="hold" nodeType="withEffect">
                                  <p:stCondLst>
                                    <p:cond delay="0"/>
                                  </p:stCondLst>
                                  <p:childTnLst>
                                    <p:cmd type="call" cmd="playFrom(0.0)">
                                      <p:cBhvr>
                                        <p:cTn id="35" dur="8158" fill="hold"/>
                                        <p:tgtEl>
                                          <p:spTgt spid="13"/>
                                        </p:tgtEl>
                                      </p:cBhvr>
                                    </p:cmd>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7"/>
                    </p:tgtEl>
                  </p:cond>
                </p:stCondLst>
                <p:endSync evt="end" delay="0">
                  <p:rtn val="all"/>
                </p:endSync>
                <p:childTnLst>
                  <p:par>
                    <p:cTn id="37" fill="hold">
                      <p:stCondLst>
                        <p:cond delay="0"/>
                      </p:stCondLst>
                      <p:childTnLst>
                        <p:par>
                          <p:cTn id="38" fill="hold">
                            <p:stCondLst>
                              <p:cond delay="0"/>
                            </p:stCondLst>
                            <p:childTnLst>
                              <p:par>
                                <p:cTn id="39" presetID="1" presetClass="mediacall" presetSubtype="0" fill="hold" nodeType="withEffect">
                                  <p:stCondLst>
                                    <p:cond delay="0"/>
                                  </p:stCondLst>
                                  <p:childTnLst>
                                    <p:cmd type="call" cmd="playFrom(0.0)">
                                      <p:cBhvr>
                                        <p:cTn id="40" dur="8158" fill="hold"/>
                                        <p:tgtEl>
                                          <p:spTgt spid="12"/>
                                        </p:tgtEl>
                                      </p:cBhvr>
                                    </p:cmd>
                                  </p:childTnLst>
                                </p:cTn>
                              </p:par>
                              <p:par>
                                <p:cTn id="41" presetID="10"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6"/>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par>
                                <p:cTn id="50" presetID="1" presetClass="mediacall" presetSubtype="0" fill="hold" nodeType="withEffect">
                                  <p:stCondLst>
                                    <p:cond delay="0"/>
                                  </p:stCondLst>
                                  <p:childTnLst>
                                    <p:cmd type="call" cmd="playFrom(0.0)">
                                      <p:cBhvr>
                                        <p:cTn id="51" dur="8158" fill="hold"/>
                                        <p:tgtEl>
                                          <p:spTgt spid="11"/>
                                        </p:tgtEl>
                                      </p:cBhvr>
                                    </p:cmd>
                                  </p:childTnLst>
                                </p:cTn>
                              </p:par>
                            </p:childTnLst>
                          </p:cTn>
                        </p:par>
                      </p:childTnLst>
                    </p:cTn>
                  </p:par>
                </p:childTnLst>
              </p:cTn>
              <p:nextCondLst>
                <p:cond evt="onClick" delay="0">
                  <p:tgtEl>
                    <p:spTgt spid="6"/>
                  </p:tgtEl>
                </p:cond>
              </p:nextCondLst>
            </p:seq>
            <p:seq concurrent="1" nextAc="seek">
              <p:cTn id="52" restart="whenNotActive" fill="hold" evtFilter="cancelBubble" nodeType="interactiveSeq">
                <p:stCondLst>
                  <p:cond evt="onClick" delay="0">
                    <p:tgtEl>
                      <p:spTgt spid="21"/>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21"/>
                                        </p:tgtEl>
                                      </p:cBhvr>
                                    </p:animEffect>
                                    <p:set>
                                      <p:cBhvr>
                                        <p:cTn id="5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video>
              <p:cMediaNode vol="80000">
                <p:cTn id="58" fill="hold" display="0">
                  <p:stCondLst>
                    <p:cond delay="indefinite"/>
                  </p:stCondLst>
                </p:cTn>
                <p:tgtEl>
                  <p:spTgt spid="34"/>
                </p:tgtEl>
              </p:cMediaNode>
            </p:video>
            <p:seq concurrent="1" nextAc="seek">
              <p:cTn id="59" restart="whenNotActive" fill="hold" evtFilter="cancelBubble" nodeType="interactiveSeq">
                <p:stCondLst>
                  <p:cond evt="onClick" delay="0">
                    <p:tgtEl>
                      <p:spTgt spid="34"/>
                    </p:tgtEl>
                  </p:cond>
                </p:stCondLst>
                <p:endSync evt="end" delay="0">
                  <p:rtn val="all"/>
                </p:endSync>
                <p:childTnLst>
                  <p:par>
                    <p:cTn id="60" fill="hold">
                      <p:stCondLst>
                        <p:cond delay="0"/>
                      </p:stCondLst>
                      <p:childTnLst>
                        <p:par>
                          <p:cTn id="61" fill="hold">
                            <p:stCondLst>
                              <p:cond delay="0"/>
                            </p:stCondLst>
                            <p:childTnLst>
                              <p:par>
                                <p:cTn id="62" presetID="2" presetClass="mediacall" presetSubtype="0" fill="hold" nodeType="clickEffect">
                                  <p:stCondLst>
                                    <p:cond delay="0"/>
                                  </p:stCondLst>
                                  <p:childTnLst>
                                    <p:cmd type="call" cmd="togglePause">
                                      <p:cBhvr>
                                        <p:cTn id="63" dur="1" fill="hold"/>
                                        <p:tgtEl>
                                          <p:spTgt spid="34"/>
                                        </p:tgtEl>
                                      </p:cBhvr>
                                    </p:cmd>
                                  </p:childTnLst>
                                </p:cTn>
                              </p:par>
                            </p:childTnLst>
                          </p:cTn>
                        </p:par>
                      </p:childTnLst>
                    </p:cTn>
                  </p:par>
                </p:childTnLst>
              </p:cTn>
              <p:nextCondLst>
                <p:cond evt="onClick" delay="0">
                  <p:tgtEl>
                    <p:spTgt spid="34"/>
                  </p:tgtEl>
                </p:cond>
              </p:nextCondLst>
            </p:seq>
          </p:childTnLst>
        </p:cTn>
      </p:par>
    </p:tnLst>
    <p:bldLst>
      <p:bldP spid="16" grpId="0" animBg="1"/>
      <p:bldP spid="16" grpId="1" animBg="1"/>
      <p:bldP spid="17" grpId="0"/>
      <p:bldP spid="17"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evel 6"/>
          <p:cNvSpPr/>
          <p:nvPr/>
        </p:nvSpPr>
        <p:spPr>
          <a:xfrm>
            <a:off x="2759075" y="580231"/>
            <a:ext cx="7924800" cy="695643"/>
          </a:xfrm>
          <a:prstGeom prst="bevel">
            <a:avLst/>
          </a:prstGeom>
        </p:spPr>
        <p:style>
          <a:lnRef idx="1">
            <a:schemeClr val="accent5"/>
          </a:lnRef>
          <a:fillRef idx="2">
            <a:schemeClr val="accent5"/>
          </a:fillRef>
          <a:effectRef idx="1">
            <a:schemeClr val="accent5"/>
          </a:effectRef>
          <a:fontRef idx="minor">
            <a:schemeClr val="dk1"/>
          </a:fontRef>
        </p:style>
        <p:txBody>
          <a:bodyPr lIns="104296" tIns="52148" rIns="104296" bIns="52148" rtlCol="0" anchor="ctr"/>
          <a:lstStyle/>
          <a:p>
            <a:pPr lvl="0" algn="ctr"/>
            <a:r>
              <a:rPr lang="en-US" sz="40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TẬP CUỐI CHƯƠNG </a:t>
            </a:r>
            <a:r>
              <a:rPr lang="vi-VN" sz="40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p>
        </p:txBody>
      </p:sp>
      <p:sp>
        <p:nvSpPr>
          <p:cNvPr id="2" name="TextBox 1"/>
          <p:cNvSpPr txBox="1"/>
          <p:nvPr/>
        </p:nvSpPr>
        <p:spPr>
          <a:xfrm>
            <a:off x="4435475" y="1418431"/>
            <a:ext cx="4241733" cy="659312"/>
          </a:xfrm>
          <a:prstGeom prst="rect">
            <a:avLst/>
          </a:prstGeom>
          <a:noFill/>
        </p:spPr>
        <p:txBody>
          <a:bodyPr wrap="none" lIns="104296" tIns="52148" rIns="104296" bIns="52148" rtlCol="0">
            <a:spAutoFit/>
          </a:bodyPr>
          <a:lstStyle/>
          <a:p>
            <a:r>
              <a:rPr lang="en-US" sz="3600" b="1" dirty="0">
                <a:solidFill>
                  <a:srgbClr val="FF0000"/>
                </a:solidFill>
                <a:latin typeface="Times New Roman" pitchFamily="18" charset="0"/>
                <a:cs typeface="Times New Roman" pitchFamily="18" charset="0"/>
              </a:rPr>
              <a:t>BÀI TẬP TỰ LUẬN</a:t>
            </a:r>
          </a:p>
        </p:txBody>
      </p:sp>
    </p:spTree>
    <p:extLst>
      <p:ext uri="{BB962C8B-B14F-4D97-AF65-F5344CB8AC3E}">
        <p14:creationId xmlns:p14="http://schemas.microsoft.com/office/powerpoint/2010/main" val="1890917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3" y="-42008"/>
            <a:ext cx="13442950" cy="7645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AutoShape 6" descr="File thiết kế áo thời trang - qoobee nháy mắt thắc mắc - 123Design.org"/>
          <p:cNvSpPr>
            <a:spLocks noChangeAspect="1" noChangeArrowheads="1"/>
          </p:cNvSpPr>
          <p:nvPr/>
        </p:nvSpPr>
        <p:spPr bwMode="auto">
          <a:xfrm>
            <a:off x="1557478" y="-159276"/>
            <a:ext cx="356394" cy="3360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4296" tIns="52148" rIns="104296" bIns="52148" numCol="1" anchor="t" anchorCtr="0" compatLnSpc="1">
            <a:prstTxWarp prst="textNoShape">
              <a:avLst/>
            </a:prstTxWarp>
          </a:bodyPr>
          <a:lstStyle/>
          <a:p>
            <a:endParaRPr lang="en-US"/>
          </a:p>
        </p:txBody>
      </p:sp>
      <p:sp>
        <p:nvSpPr>
          <p:cNvPr id="15" name="TextBox 14"/>
          <p:cNvSpPr txBox="1"/>
          <p:nvPr/>
        </p:nvSpPr>
        <p:spPr>
          <a:xfrm>
            <a:off x="1108274" y="4620772"/>
            <a:ext cx="515200" cy="428480"/>
          </a:xfrm>
          <a:prstGeom prst="rect">
            <a:avLst/>
          </a:prstGeom>
          <a:noFill/>
        </p:spPr>
        <p:txBody>
          <a:bodyPr wrap="none" lIns="104296" tIns="52148" rIns="104296" bIns="52148" rtlCol="0">
            <a:spAutoFit/>
          </a:bodyPr>
          <a:lstStyle/>
          <a:p>
            <a:r>
              <a:rPr lang="en-US" dirty="0"/>
              <a:t>     </a:t>
            </a:r>
          </a:p>
        </p:txBody>
      </p:sp>
      <p:sp>
        <p:nvSpPr>
          <p:cNvPr id="23" name="Flowchart: Alternate Process 22"/>
          <p:cNvSpPr/>
          <p:nvPr/>
        </p:nvSpPr>
        <p:spPr>
          <a:xfrm>
            <a:off x="1108274" y="757877"/>
            <a:ext cx="6422401" cy="659311"/>
          </a:xfrm>
          <a:prstGeom prst="flowChartAlternateProcess">
            <a:avLst/>
          </a:prstGeom>
        </p:spPr>
        <p:style>
          <a:lnRef idx="1">
            <a:schemeClr val="accent4"/>
          </a:lnRef>
          <a:fillRef idx="2">
            <a:schemeClr val="accent4"/>
          </a:fillRef>
          <a:effectRef idx="1">
            <a:schemeClr val="accent4"/>
          </a:effectRef>
          <a:fontRef idx="minor">
            <a:schemeClr val="dk1"/>
          </a:fontRef>
        </p:style>
        <p:txBody>
          <a:bodyPr lIns="104296" tIns="52148" rIns="104296" bIns="52148" rtlCol="0" anchor="ctr"/>
          <a:lstStyle/>
          <a:p>
            <a:r>
              <a:rPr lang="en-US" sz="4000" b="1" dirty="0" err="1">
                <a:latin typeface="Times New Roman" pitchFamily="18" charset="0"/>
                <a:cs typeface="Times New Roman" pitchFamily="18" charset="0"/>
              </a:rPr>
              <a:t>Bài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tập</a:t>
            </a:r>
            <a:r>
              <a:rPr lang="en-US" sz="4000" b="1" dirty="0">
                <a:latin typeface="Times New Roman" pitchFamily="18" charset="0"/>
                <a:cs typeface="Times New Roman" pitchFamily="18" charset="0"/>
              </a:rPr>
              <a:t> 1/SGK </a:t>
            </a:r>
            <a:r>
              <a:rPr lang="en-US" sz="4000" b="1" dirty="0" err="1">
                <a:latin typeface="Times New Roman" pitchFamily="18" charset="0"/>
                <a:cs typeface="Times New Roman" pitchFamily="18" charset="0"/>
              </a:rPr>
              <a:t>trang</a:t>
            </a:r>
            <a:r>
              <a:rPr lang="en-US" sz="4000" b="1" dirty="0">
                <a:latin typeface="Times New Roman" pitchFamily="18" charset="0"/>
                <a:cs typeface="Times New Roman" pitchFamily="18" charset="0"/>
              </a:rPr>
              <a:t> 10</a:t>
            </a:r>
            <a:r>
              <a:rPr lang="vi-VN" sz="4000" b="1" dirty="0">
                <a:latin typeface="Times New Roman" pitchFamily="18" charset="0"/>
                <a:cs typeface="Times New Roman" pitchFamily="18" charset="0"/>
              </a:rPr>
              <a:t>9</a:t>
            </a:r>
            <a:endParaRPr lang="en-US" sz="4000" b="1" dirty="0">
              <a:latin typeface="Times New Roman" pitchFamily="18" charset="0"/>
              <a:cs typeface="Times New Roman" pitchFamily="18" charset="0"/>
            </a:endParaRPr>
          </a:p>
        </p:txBody>
      </p:sp>
      <p:sp>
        <p:nvSpPr>
          <p:cNvPr id="5" name="TextBox 1">
            <a:extLst>
              <a:ext uri="{FF2B5EF4-FFF2-40B4-BE49-F238E27FC236}">
                <a16:creationId xmlns:a16="http://schemas.microsoft.com/office/drawing/2014/main" id="{216051C9-DE02-81E7-675A-1E5B8603C851}"/>
              </a:ext>
            </a:extLst>
          </p:cNvPr>
          <p:cNvSpPr txBox="1"/>
          <p:nvPr/>
        </p:nvSpPr>
        <p:spPr>
          <a:xfrm>
            <a:off x="935306" y="1581287"/>
            <a:ext cx="9443769" cy="1582642"/>
          </a:xfrm>
          <a:prstGeom prst="rect">
            <a:avLst/>
          </a:prstGeom>
          <a:noFill/>
        </p:spPr>
        <p:txBody>
          <a:bodyPr wrap="square" lIns="104296" tIns="52148" rIns="104296" bIns="52148" rtlCol="0">
            <a:spAutoFit/>
          </a:bodyPr>
          <a:lstStyle/>
          <a:p>
            <a:pPr algn="just"/>
            <a:r>
              <a:rPr lang="en-US" sz="3200" dirty="0" err="1">
                <a:latin typeface="Times New Roman" pitchFamily="18" charset="0"/>
                <a:cs typeface="Times New Roman" pitchFamily="18" charset="0"/>
              </a:rPr>
              <a:t>Hình</a:t>
            </a:r>
            <a:r>
              <a:rPr lang="en-US" sz="3200" dirty="0">
                <a:latin typeface="Times New Roman" pitchFamily="18" charset="0"/>
                <a:cs typeface="Times New Roman" pitchFamily="18" charset="0"/>
              </a:rPr>
              <a:t> 40 </a:t>
            </a:r>
            <a:r>
              <a:rPr lang="en-US" sz="3200" dirty="0" err="1">
                <a:latin typeface="Times New Roman" pitchFamily="18" charset="0"/>
                <a:cs typeface="Times New Roman" pitchFamily="18" charset="0"/>
              </a:rPr>
              <a:t>gồm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cầu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đặt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nằm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trụ</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nón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mặt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đáy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mặt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đáy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trụ</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đặt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phía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trụ</a:t>
            </a:r>
            <a:r>
              <a:rPr lang="en-US" sz="3200" dirty="0">
                <a:latin typeface="Times New Roman" pitchFamily="18" charset="0"/>
                <a:cs typeface="Times New Roman" pitchFamily="18" charset="0"/>
              </a:rPr>
              <a:t>. Quan </a:t>
            </a:r>
            <a:r>
              <a:rPr lang="en-US" sz="3200" dirty="0" err="1">
                <a:latin typeface="Times New Roman" pitchFamily="18" charset="0"/>
                <a:cs typeface="Times New Roman" pitchFamily="18" charset="0"/>
              </a:rPr>
              <a:t>sát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Hình</a:t>
            </a:r>
            <a:r>
              <a:rPr lang="en-US" sz="3200" dirty="0">
                <a:latin typeface="Times New Roman" pitchFamily="18" charset="0"/>
                <a:cs typeface="Times New Roman" pitchFamily="18" charset="0"/>
              </a:rPr>
              <a:t> 40, </a:t>
            </a:r>
            <a:r>
              <a:rPr lang="en-US" sz="3200" dirty="0" err="1">
                <a:latin typeface="Times New Roman" pitchFamily="18" charset="0"/>
                <a:cs typeface="Times New Roman" pitchFamily="18" charset="0"/>
              </a:rPr>
              <a:t>hãy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chỉ</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a:t>
            </a:r>
          </a:p>
        </p:txBody>
      </p:sp>
      <p:sp>
        <p:nvSpPr>
          <p:cNvPr id="8" name="TextBox 1">
            <a:extLst>
              <a:ext uri="{FF2B5EF4-FFF2-40B4-BE49-F238E27FC236}">
                <a16:creationId xmlns:a16="http://schemas.microsoft.com/office/drawing/2014/main" id="{87A62141-77D2-0CFF-FE18-3872F418B6DF}"/>
              </a:ext>
            </a:extLst>
          </p:cNvPr>
          <p:cNvSpPr txBox="1"/>
          <p:nvPr/>
        </p:nvSpPr>
        <p:spPr>
          <a:xfrm>
            <a:off x="841939" y="4024878"/>
            <a:ext cx="9443769" cy="1151755"/>
          </a:xfrm>
          <a:prstGeom prst="rect">
            <a:avLst/>
          </a:prstGeom>
          <a:noFill/>
        </p:spPr>
        <p:txBody>
          <a:bodyPr wrap="square" lIns="104296" tIns="52148" rIns="104296" bIns="52148" rtlCol="0">
            <a:spAutoFit/>
          </a:bodyPr>
          <a:lstStyle/>
          <a:p>
            <a:pPr algn="just"/>
            <a:r>
              <a:rPr lang="en-US" sz="3600" dirty="0">
                <a:latin typeface="Times New Roman" pitchFamily="18" charset="0"/>
                <a:cs typeface="Times New Roman" pitchFamily="18" charset="0"/>
              </a:rPr>
              <a:t> </a:t>
            </a:r>
            <a:r>
              <a:rPr lang="vi-VN" sz="3200" dirty="0">
                <a:latin typeface="Times New Roman" pitchFamily="18" charset="0"/>
                <a:cs typeface="Times New Roman" pitchFamily="18" charset="0"/>
              </a:rPr>
              <a:t>b) Đỉnh, hai bán kính đáy, hai đường sinh và chiều cao của hình nón;</a:t>
            </a:r>
            <a:endParaRPr lang="en-US" sz="3200" dirty="0">
              <a:latin typeface="Times New Roman" pitchFamily="18" charset="0"/>
              <a:cs typeface="Times New Roman" pitchFamily="18" charset="0"/>
            </a:endParaRPr>
          </a:p>
        </p:txBody>
      </p:sp>
      <p:sp>
        <p:nvSpPr>
          <p:cNvPr id="10" name="TextBox 1">
            <a:extLst>
              <a:ext uri="{FF2B5EF4-FFF2-40B4-BE49-F238E27FC236}">
                <a16:creationId xmlns:a16="http://schemas.microsoft.com/office/drawing/2014/main" id="{AD3FACF5-FEC4-60AC-3422-9E4310F60865}"/>
              </a:ext>
            </a:extLst>
          </p:cNvPr>
          <p:cNvSpPr txBox="1"/>
          <p:nvPr/>
        </p:nvSpPr>
        <p:spPr>
          <a:xfrm>
            <a:off x="812926" y="2981371"/>
            <a:ext cx="9566149" cy="1151755"/>
          </a:xfrm>
          <a:prstGeom prst="rect">
            <a:avLst/>
          </a:prstGeom>
          <a:noFill/>
        </p:spPr>
        <p:txBody>
          <a:bodyPr wrap="square" lIns="104296" tIns="52148" rIns="104296" bIns="52148" rtlCol="0">
            <a:spAutoFit/>
          </a:bodyPr>
          <a:lstStyle/>
          <a:p>
            <a:pPr algn="just"/>
            <a:r>
              <a:rPr lang="en-US" sz="3600" dirty="0">
                <a:latin typeface="Times New Roman" pitchFamily="18" charset="0"/>
                <a:cs typeface="Times New Roman" pitchFamily="18" charset="0"/>
              </a:rPr>
              <a:t> </a:t>
            </a:r>
            <a:r>
              <a:rPr lang="vi-VN" sz="3200" dirty="0">
                <a:latin typeface="Times New Roman" pitchFamily="18" charset="0"/>
                <a:cs typeface="Times New Roman" pitchFamily="18" charset="0"/>
              </a:rPr>
              <a:t>a) Bốn bán kính đáy, hai đường sinh và chiều cao của hình trụ;</a:t>
            </a:r>
            <a:endParaRPr lang="en-US" sz="3200" dirty="0">
              <a:latin typeface="Times New Roman" pitchFamily="18" charset="0"/>
              <a:cs typeface="Times New Roman" pitchFamily="18" charset="0"/>
            </a:endParaRPr>
          </a:p>
        </p:txBody>
      </p:sp>
      <p:sp>
        <p:nvSpPr>
          <p:cNvPr id="11" name="TextBox 1">
            <a:extLst>
              <a:ext uri="{FF2B5EF4-FFF2-40B4-BE49-F238E27FC236}">
                <a16:creationId xmlns:a16="http://schemas.microsoft.com/office/drawing/2014/main" id="{83352197-889A-83C6-8854-3F4882E02517}"/>
              </a:ext>
            </a:extLst>
          </p:cNvPr>
          <p:cNvSpPr txBox="1"/>
          <p:nvPr/>
        </p:nvSpPr>
        <p:spPr>
          <a:xfrm>
            <a:off x="961565" y="5091884"/>
            <a:ext cx="9566149" cy="1090200"/>
          </a:xfrm>
          <a:prstGeom prst="rect">
            <a:avLst/>
          </a:prstGeom>
          <a:noFill/>
        </p:spPr>
        <p:txBody>
          <a:bodyPr wrap="square" lIns="104296" tIns="52148" rIns="104296" bIns="52148" rtlCol="0">
            <a:spAutoFit/>
          </a:bodyPr>
          <a:lstStyle/>
          <a:p>
            <a:pPr algn="just"/>
            <a:r>
              <a:rPr lang="vi-VN" sz="3200" dirty="0">
                <a:latin typeface="Times New Roman" pitchFamily="18" charset="0"/>
                <a:cs typeface="Times New Roman" pitchFamily="18" charset="0"/>
              </a:rPr>
              <a:t>c) Tâm, hai đường kính, bốn bán kính và hình tròn lớn của hình cầu.</a:t>
            </a:r>
            <a:endParaRPr lang="en-US" sz="3200" dirty="0">
              <a:latin typeface="Times New Roman" pitchFamily="18" charset="0"/>
              <a:cs typeface="Times New Roman" pitchFamily="18" charset="0"/>
            </a:endParaRPr>
          </a:p>
        </p:txBody>
      </p:sp>
      <p:pic>
        <p:nvPicPr>
          <p:cNvPr id="19" name="Picture 18">
            <a:extLst>
              <a:ext uri="{FF2B5EF4-FFF2-40B4-BE49-F238E27FC236}">
                <a16:creationId xmlns:a16="http://schemas.microsoft.com/office/drawing/2014/main" id="{FB208FC2-81A0-D2D2-8A44-0E0DDC0FB340}"/>
              </a:ext>
            </a:extLst>
          </p:cNvPr>
          <p:cNvPicPr>
            <a:picLocks noChangeAspect="1"/>
          </p:cNvPicPr>
          <p:nvPr/>
        </p:nvPicPr>
        <p:blipFill>
          <a:blip r:embed="rId3"/>
          <a:stretch>
            <a:fillRect/>
          </a:stretch>
        </p:blipFill>
        <p:spPr>
          <a:xfrm>
            <a:off x="10307954" y="1317624"/>
            <a:ext cx="2017728" cy="3606007"/>
          </a:xfrm>
          <a:prstGeom prst="rect">
            <a:avLst/>
          </a:prstGeom>
        </p:spPr>
      </p:pic>
    </p:spTree>
    <p:extLst>
      <p:ext uri="{BB962C8B-B14F-4D97-AF65-F5344CB8AC3E}">
        <p14:creationId xmlns:p14="http://schemas.microsoft.com/office/powerpoint/2010/main" val="27691467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789"/>
            <a:ext cx="13503274" cy="7645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AutoShape 6" descr="File thiết kế áo thời trang - qoobee nháy mắt thắc mắc - 123Design.org"/>
          <p:cNvSpPr>
            <a:spLocks noChangeAspect="1" noChangeArrowheads="1"/>
          </p:cNvSpPr>
          <p:nvPr/>
        </p:nvSpPr>
        <p:spPr bwMode="auto">
          <a:xfrm>
            <a:off x="1557478" y="-159276"/>
            <a:ext cx="356394" cy="3360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4296" tIns="52148" rIns="104296" bIns="52148" numCol="1" anchor="t" anchorCtr="0" compatLnSpc="1">
            <a:prstTxWarp prst="textNoShape">
              <a:avLst/>
            </a:prstTxWarp>
          </a:bodyPr>
          <a:lstStyle/>
          <a:p>
            <a:endParaRPr lang="en-US"/>
          </a:p>
        </p:txBody>
      </p:sp>
      <p:sp>
        <p:nvSpPr>
          <p:cNvPr id="15" name="TextBox 14"/>
          <p:cNvSpPr txBox="1"/>
          <p:nvPr/>
        </p:nvSpPr>
        <p:spPr>
          <a:xfrm>
            <a:off x="1108274" y="4620772"/>
            <a:ext cx="515200" cy="428480"/>
          </a:xfrm>
          <a:prstGeom prst="rect">
            <a:avLst/>
          </a:prstGeom>
          <a:noFill/>
        </p:spPr>
        <p:txBody>
          <a:bodyPr wrap="none" lIns="104296" tIns="52148" rIns="104296" bIns="52148" rtlCol="0">
            <a:spAutoFit/>
          </a:bodyPr>
          <a:lstStyle/>
          <a:p>
            <a:r>
              <a:rPr lang="en-US" dirty="0"/>
              <a:t>     </a:t>
            </a:r>
          </a:p>
        </p:txBody>
      </p:sp>
      <p:sp>
        <p:nvSpPr>
          <p:cNvPr id="6" name="TextBox 1"/>
          <p:cNvSpPr txBox="1"/>
          <p:nvPr/>
        </p:nvSpPr>
        <p:spPr>
          <a:xfrm>
            <a:off x="3252554" y="1401270"/>
            <a:ext cx="9145141" cy="1767308"/>
          </a:xfrm>
          <a:prstGeom prst="rect">
            <a:avLst/>
          </a:prstGeom>
          <a:noFill/>
        </p:spPr>
        <p:txBody>
          <a:bodyPr wrap="square" lIns="104296" tIns="52148" rIns="104296" bIns="52148" rtlCol="0">
            <a:spAutoFit/>
          </a:bodyPr>
          <a:lstStyle/>
          <a:p>
            <a:pPr algn="just"/>
            <a:r>
              <a:rPr lang="vi-VN" sz="3600" dirty="0">
                <a:latin typeface="Times New Roman" pitchFamily="18" charset="0"/>
                <a:cs typeface="Times New Roman" pitchFamily="18" charset="0"/>
              </a:rPr>
              <a:t>a. Bốn bán kính đáy</a:t>
            </a:r>
            <a:r>
              <a:rPr lang="en-US" sz="3600" dirty="0">
                <a:latin typeface="Times New Roman" pitchFamily="18" charset="0"/>
                <a:cs typeface="Times New Roman" pitchFamily="18" charset="0"/>
              </a:rPr>
              <a:t>:</a:t>
            </a:r>
            <a:r>
              <a:rPr lang="vi-VN" sz="3600" dirty="0">
                <a:latin typeface="Times New Roman" pitchFamily="18" charset="0"/>
                <a:cs typeface="Times New Roman" pitchFamily="18" charset="0"/>
              </a:rPr>
              <a:t> </a:t>
            </a:r>
            <a:r>
              <a:rPr lang="en-US" sz="3600" dirty="0">
                <a:latin typeface="Times New Roman" pitchFamily="18" charset="0"/>
                <a:cs typeface="Times New Roman" pitchFamily="18" charset="0"/>
              </a:rPr>
              <a:t>OA, OB, EI,</a:t>
            </a:r>
            <a:r>
              <a:rPr lang="vi-VN" sz="3600" dirty="0">
                <a:latin typeface="Times New Roman" pitchFamily="18" charset="0"/>
                <a:cs typeface="Times New Roman" pitchFamily="18" charset="0"/>
              </a:rPr>
              <a:t> IG.</a:t>
            </a:r>
          </a:p>
          <a:p>
            <a:pPr algn="just"/>
            <a:r>
              <a:rPr lang="vi-VN" sz="3600" dirty="0">
                <a:latin typeface="Times New Roman" pitchFamily="18" charset="0"/>
                <a:cs typeface="Times New Roman" pitchFamily="18" charset="0"/>
              </a:rPr>
              <a:t>Hai đường sinh: AE, BG</a:t>
            </a:r>
          </a:p>
          <a:p>
            <a:r>
              <a:rPr lang="vi-VN" sz="3600" dirty="0">
                <a:latin typeface="Times New Roman" pitchFamily="18" charset="0"/>
                <a:cs typeface="Times New Roman" pitchFamily="18" charset="0"/>
              </a:rPr>
              <a:t>Chiều cao của hình trụ: OI</a:t>
            </a:r>
          </a:p>
        </p:txBody>
      </p:sp>
      <p:sp>
        <p:nvSpPr>
          <p:cNvPr id="10" name="TextBox 1">
            <a:extLst>
              <a:ext uri="{FF2B5EF4-FFF2-40B4-BE49-F238E27FC236}">
                <a16:creationId xmlns:a16="http://schemas.microsoft.com/office/drawing/2014/main" id="{8DFC5AE7-3C18-4905-B6AD-252583324570}"/>
              </a:ext>
            </a:extLst>
          </p:cNvPr>
          <p:cNvSpPr txBox="1"/>
          <p:nvPr/>
        </p:nvSpPr>
        <p:spPr>
          <a:xfrm>
            <a:off x="3252554" y="2958808"/>
            <a:ext cx="8532115" cy="2321306"/>
          </a:xfrm>
          <a:prstGeom prst="rect">
            <a:avLst/>
          </a:prstGeom>
          <a:noFill/>
        </p:spPr>
        <p:txBody>
          <a:bodyPr wrap="square" lIns="104296" tIns="52148" rIns="104296" bIns="52148" rtlCol="0">
            <a:spAutoFit/>
          </a:bodyPr>
          <a:lstStyle/>
          <a:p>
            <a:pPr algn="just"/>
            <a:r>
              <a:rPr lang="en-US" sz="3600" dirty="0">
                <a:latin typeface="Times New Roman" pitchFamily="18" charset="0"/>
                <a:cs typeface="Times New Roman" pitchFamily="18" charset="0"/>
              </a:rPr>
              <a:t>b. </a:t>
            </a:r>
            <a:r>
              <a:rPr lang="vi-VN" sz="3600" dirty="0">
                <a:latin typeface="Times New Roman" panose="02020603050405020304" pitchFamily="18" charset="0"/>
                <a:cs typeface="Times New Roman" panose="02020603050405020304" pitchFamily="18" charset="0"/>
              </a:rPr>
              <a:t>Đỉnh: S; Hai bán kính đáy: OA; OB; </a:t>
            </a:r>
          </a:p>
          <a:p>
            <a:pPr algn="just"/>
            <a:r>
              <a:rPr lang="vi-VN" sz="3600" dirty="0">
                <a:latin typeface="Times New Roman" panose="02020603050405020304" pitchFamily="18" charset="0"/>
                <a:cs typeface="Times New Roman" panose="02020603050405020304" pitchFamily="18" charset="0"/>
              </a:rPr>
              <a:t>Hai đường sinh: SA; SB </a:t>
            </a:r>
          </a:p>
          <a:p>
            <a:pPr algn="just"/>
            <a:r>
              <a:rPr lang="vi-VN" sz="3600" dirty="0">
                <a:latin typeface="Times New Roman" panose="02020603050405020304" pitchFamily="18" charset="0"/>
                <a:cs typeface="Times New Roman" panose="02020603050405020304" pitchFamily="18" charset="0"/>
              </a:rPr>
              <a:t>Chiều cao của hình nón: SO</a:t>
            </a:r>
          </a:p>
          <a:p>
            <a:endParaRPr lang="en-US" sz="3600" b="1" dirty="0">
              <a:solidFill>
                <a:srgbClr val="FF0000"/>
              </a:solidFill>
              <a:latin typeface="Times New Roman" pitchFamily="18" charset="0"/>
              <a:cs typeface="Times New Roman" pitchFamily="18" charset="0"/>
            </a:endParaRPr>
          </a:p>
        </p:txBody>
      </p:sp>
      <p:sp>
        <p:nvSpPr>
          <p:cNvPr id="11" name="TextBox 1">
            <a:extLst>
              <a:ext uri="{FF2B5EF4-FFF2-40B4-BE49-F238E27FC236}">
                <a16:creationId xmlns:a16="http://schemas.microsoft.com/office/drawing/2014/main" id="{C8878809-91F5-6452-4111-92B6885CF7A0}"/>
              </a:ext>
            </a:extLst>
          </p:cNvPr>
          <p:cNvSpPr txBox="1"/>
          <p:nvPr/>
        </p:nvSpPr>
        <p:spPr>
          <a:xfrm>
            <a:off x="915889" y="4570122"/>
            <a:ext cx="9444230" cy="1767308"/>
          </a:xfrm>
          <a:prstGeom prst="rect">
            <a:avLst/>
          </a:prstGeom>
          <a:noFill/>
        </p:spPr>
        <p:txBody>
          <a:bodyPr wrap="square" lIns="104296" tIns="52148" rIns="104296" bIns="52148" rtlCol="0">
            <a:spAutoFit/>
          </a:bodyPr>
          <a:lstStyle/>
          <a:p>
            <a:r>
              <a:rPr lang="vi-VN" sz="3600" dirty="0">
                <a:latin typeface="Times New Roman" panose="02020603050405020304" pitchFamily="18" charset="0"/>
                <a:cs typeface="Times New Roman" panose="02020603050405020304" pitchFamily="18" charset="0"/>
              </a:rPr>
              <a:t>c)Tâm: T ; Hai đường kính: OI; DC</a:t>
            </a:r>
          </a:p>
          <a:p>
            <a:r>
              <a:rPr lang="vi-VN" sz="3600" dirty="0">
                <a:latin typeface="Times New Roman" panose="02020603050405020304" pitchFamily="18" charset="0"/>
                <a:cs typeface="Times New Roman" panose="02020603050405020304" pitchFamily="18" charset="0"/>
              </a:rPr>
              <a:t>Bốn bán kính: TO; TI; TD; TC </a:t>
            </a:r>
          </a:p>
          <a:p>
            <a:r>
              <a:rPr lang="vi-VN" sz="3600" dirty="0">
                <a:latin typeface="Times New Roman" panose="02020603050405020304" pitchFamily="18" charset="0"/>
                <a:cs typeface="Times New Roman" panose="02020603050405020304" pitchFamily="18" charset="0"/>
              </a:rPr>
              <a:t>Hình tròn lớn của hình cầu: (T; TD)</a:t>
            </a:r>
          </a:p>
        </p:txBody>
      </p:sp>
      <p:pic>
        <p:nvPicPr>
          <p:cNvPr id="18" name="Picture 17">
            <a:extLst>
              <a:ext uri="{FF2B5EF4-FFF2-40B4-BE49-F238E27FC236}">
                <a16:creationId xmlns:a16="http://schemas.microsoft.com/office/drawing/2014/main" id="{EA612D74-8126-A7A2-4604-986CF431E699}"/>
              </a:ext>
            </a:extLst>
          </p:cNvPr>
          <p:cNvPicPr>
            <a:picLocks noChangeAspect="1"/>
          </p:cNvPicPr>
          <p:nvPr/>
        </p:nvPicPr>
        <p:blipFill>
          <a:blip r:embed="rId3"/>
          <a:stretch>
            <a:fillRect/>
          </a:stretch>
        </p:blipFill>
        <p:spPr>
          <a:xfrm>
            <a:off x="1108045" y="1281614"/>
            <a:ext cx="1803430" cy="3223021"/>
          </a:xfrm>
          <a:prstGeom prst="rect">
            <a:avLst/>
          </a:prstGeom>
        </p:spPr>
      </p:pic>
      <p:sp>
        <p:nvSpPr>
          <p:cNvPr id="19" name="Flowchart: Alternate Process 18">
            <a:extLst>
              <a:ext uri="{FF2B5EF4-FFF2-40B4-BE49-F238E27FC236}">
                <a16:creationId xmlns:a16="http://schemas.microsoft.com/office/drawing/2014/main" id="{ADD0181F-61BB-15EA-8E8A-C144F3CB30BB}"/>
              </a:ext>
            </a:extLst>
          </p:cNvPr>
          <p:cNvSpPr/>
          <p:nvPr/>
        </p:nvSpPr>
        <p:spPr>
          <a:xfrm>
            <a:off x="1096211" y="610060"/>
            <a:ext cx="6422401" cy="659311"/>
          </a:xfrm>
          <a:prstGeom prst="flowChartAlternateProcess">
            <a:avLst/>
          </a:prstGeom>
        </p:spPr>
        <p:style>
          <a:lnRef idx="1">
            <a:schemeClr val="accent4"/>
          </a:lnRef>
          <a:fillRef idx="2">
            <a:schemeClr val="accent4"/>
          </a:fillRef>
          <a:effectRef idx="1">
            <a:schemeClr val="accent4"/>
          </a:effectRef>
          <a:fontRef idx="minor">
            <a:schemeClr val="dk1"/>
          </a:fontRef>
        </p:style>
        <p:txBody>
          <a:bodyPr lIns="104296" tIns="52148" rIns="104296" bIns="52148" rtlCol="0" anchor="ctr"/>
          <a:lstStyle/>
          <a:p>
            <a:r>
              <a:rPr lang="en-US" sz="4000" b="1" dirty="0" err="1">
                <a:latin typeface="Times New Roman" pitchFamily="18" charset="0"/>
                <a:cs typeface="Times New Roman" pitchFamily="18" charset="0"/>
              </a:rPr>
              <a:t>Bài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tập</a:t>
            </a:r>
            <a:r>
              <a:rPr lang="en-US" sz="4000" b="1" dirty="0">
                <a:latin typeface="Times New Roman" pitchFamily="18" charset="0"/>
                <a:cs typeface="Times New Roman" pitchFamily="18" charset="0"/>
              </a:rPr>
              <a:t> 1/SGK </a:t>
            </a:r>
            <a:r>
              <a:rPr lang="en-US" sz="4000" b="1" dirty="0" err="1">
                <a:latin typeface="Times New Roman" pitchFamily="18" charset="0"/>
                <a:cs typeface="Times New Roman" pitchFamily="18" charset="0"/>
              </a:rPr>
              <a:t>trang</a:t>
            </a:r>
            <a:r>
              <a:rPr lang="en-US" sz="4000" b="1" dirty="0">
                <a:latin typeface="Times New Roman" pitchFamily="18" charset="0"/>
                <a:cs typeface="Times New Roman" pitchFamily="18" charset="0"/>
              </a:rPr>
              <a:t> 10</a:t>
            </a:r>
            <a:r>
              <a:rPr lang="vi-VN" sz="4000" b="1" dirty="0">
                <a:latin typeface="Times New Roman" pitchFamily="18" charset="0"/>
                <a:cs typeface="Times New Roman" pitchFamily="18" charset="0"/>
              </a:rPr>
              <a:t>9</a:t>
            </a:r>
            <a:endParaRPr lang="en-US" sz="4000" b="1" dirty="0">
              <a:latin typeface="Times New Roman" pitchFamily="18" charset="0"/>
              <a:cs typeface="Times New Roman" pitchFamily="18" charset="0"/>
            </a:endParaRPr>
          </a:p>
        </p:txBody>
      </p:sp>
      <p:sp>
        <p:nvSpPr>
          <p:cNvPr id="20" name="TextBox 19">
            <a:extLst>
              <a:ext uri="{FF2B5EF4-FFF2-40B4-BE49-F238E27FC236}">
                <a16:creationId xmlns:a16="http://schemas.microsoft.com/office/drawing/2014/main" id="{BF61FE2E-A681-923C-84F1-DE1A3A140DE5}"/>
              </a:ext>
            </a:extLst>
          </p:cNvPr>
          <p:cNvSpPr txBox="1"/>
          <p:nvPr/>
        </p:nvSpPr>
        <p:spPr>
          <a:xfrm>
            <a:off x="7845519" y="856856"/>
            <a:ext cx="2514600" cy="646331"/>
          </a:xfrm>
          <a:prstGeom prst="rect">
            <a:avLst/>
          </a:prstGeom>
          <a:noFill/>
        </p:spPr>
        <p:txBody>
          <a:bodyPr wrap="square" rtlCol="0">
            <a:spAutoFit/>
          </a:bodyPr>
          <a:lstStyle/>
          <a:p>
            <a:r>
              <a:rPr lang="vi-VN" sz="3600" u="sng" dirty="0">
                <a:latin typeface="Times New Roman" panose="02020603050405020304" pitchFamily="18" charset="0"/>
                <a:cs typeface="Times New Roman" panose="02020603050405020304" pitchFamily="18" charset="0"/>
              </a:rPr>
              <a:t>Giải</a:t>
            </a:r>
            <a:endParaRPr lang="en-ID" sz="3600"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56609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744"/>
            <a:ext cx="13442950" cy="7645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AutoShape 6" descr="File thiết kế áo thời trang - qoobee nháy mắt thắc mắc - 123Design.org"/>
          <p:cNvSpPr>
            <a:spLocks noChangeAspect="1" noChangeArrowheads="1"/>
          </p:cNvSpPr>
          <p:nvPr/>
        </p:nvSpPr>
        <p:spPr bwMode="auto">
          <a:xfrm>
            <a:off x="1557478" y="-159276"/>
            <a:ext cx="356394" cy="3360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4296" tIns="52148" rIns="104296" bIns="52148" numCol="1" anchor="t" anchorCtr="0" compatLnSpc="1">
            <a:prstTxWarp prst="textNoShape">
              <a:avLst/>
            </a:prstTxWarp>
          </a:bodyPr>
          <a:lstStyle/>
          <a:p>
            <a:endParaRPr lang="en-US"/>
          </a:p>
        </p:txBody>
      </p:sp>
      <p:sp>
        <p:nvSpPr>
          <p:cNvPr id="15" name="TextBox 14"/>
          <p:cNvSpPr txBox="1"/>
          <p:nvPr/>
        </p:nvSpPr>
        <p:spPr>
          <a:xfrm>
            <a:off x="1108274" y="4620772"/>
            <a:ext cx="515200" cy="428480"/>
          </a:xfrm>
          <a:prstGeom prst="rect">
            <a:avLst/>
          </a:prstGeom>
          <a:noFill/>
        </p:spPr>
        <p:txBody>
          <a:bodyPr wrap="none" lIns="104296" tIns="52148" rIns="104296" bIns="52148" rtlCol="0">
            <a:spAutoFit/>
          </a:bodyPr>
          <a:lstStyle/>
          <a:p>
            <a:r>
              <a:rPr lang="en-US" dirty="0"/>
              <a:t>     </a:t>
            </a:r>
          </a:p>
        </p:txBody>
      </p:sp>
      <p:sp>
        <p:nvSpPr>
          <p:cNvPr id="23" name="Flowchart: Alternate Process 22"/>
          <p:cNvSpPr/>
          <p:nvPr/>
        </p:nvSpPr>
        <p:spPr>
          <a:xfrm>
            <a:off x="1108274" y="859255"/>
            <a:ext cx="6070401" cy="573531"/>
          </a:xfrm>
          <a:prstGeom prst="flowChartAlternateProcess">
            <a:avLst/>
          </a:prstGeom>
        </p:spPr>
        <p:style>
          <a:lnRef idx="1">
            <a:schemeClr val="accent4"/>
          </a:lnRef>
          <a:fillRef idx="2">
            <a:schemeClr val="accent4"/>
          </a:fillRef>
          <a:effectRef idx="1">
            <a:schemeClr val="accent4"/>
          </a:effectRef>
          <a:fontRef idx="minor">
            <a:schemeClr val="dk1"/>
          </a:fontRef>
        </p:style>
        <p:txBody>
          <a:bodyPr lIns="104296" tIns="52148" rIns="104296" bIns="52148" rtlCol="0" anchor="ctr"/>
          <a:lstStyle/>
          <a:p>
            <a:r>
              <a:rPr lang="en-US" sz="4000" b="1" dirty="0" err="1">
                <a:latin typeface="Times New Roman" pitchFamily="18" charset="0"/>
                <a:cs typeface="Times New Roman" pitchFamily="18" charset="0"/>
              </a:rPr>
              <a:t>Bài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tập</a:t>
            </a:r>
            <a:r>
              <a:rPr lang="en-US" sz="4000" b="1" dirty="0">
                <a:latin typeface="Times New Roman" pitchFamily="18" charset="0"/>
                <a:cs typeface="Times New Roman" pitchFamily="18" charset="0"/>
              </a:rPr>
              <a:t> 2/SGK </a:t>
            </a:r>
            <a:r>
              <a:rPr lang="en-US" sz="4000" b="1" dirty="0" err="1">
                <a:latin typeface="Times New Roman" pitchFamily="18" charset="0"/>
                <a:cs typeface="Times New Roman" pitchFamily="18" charset="0"/>
              </a:rPr>
              <a:t>trang</a:t>
            </a:r>
            <a:r>
              <a:rPr lang="en-US" sz="4000" b="1" dirty="0">
                <a:latin typeface="Times New Roman" pitchFamily="18" charset="0"/>
                <a:cs typeface="Times New Roman" pitchFamily="18" charset="0"/>
              </a:rPr>
              <a:t> 10</a:t>
            </a:r>
            <a:r>
              <a:rPr lang="vi-VN" sz="4000" b="1" dirty="0">
                <a:latin typeface="Times New Roman" pitchFamily="18" charset="0"/>
                <a:cs typeface="Times New Roman" pitchFamily="18" charset="0"/>
              </a:rPr>
              <a:t>9</a:t>
            </a:r>
            <a:endParaRPr lang="en-US" sz="4000" b="1" dirty="0">
              <a:latin typeface="Times New Roman" pitchFamily="18" charset="0"/>
              <a:cs typeface="Times New Roman" pitchFamily="18" charset="0"/>
            </a:endParaRPr>
          </a:p>
        </p:txBody>
      </p:sp>
      <p:sp>
        <p:nvSpPr>
          <p:cNvPr id="2" name="TextBox 1">
            <a:extLst>
              <a:ext uri="{FF2B5EF4-FFF2-40B4-BE49-F238E27FC236}">
                <a16:creationId xmlns:a16="http://schemas.microsoft.com/office/drawing/2014/main" id="{5B0596F2-4FBA-7F36-4AF5-BADF98C272DB}"/>
              </a:ext>
            </a:extLst>
          </p:cNvPr>
          <p:cNvSpPr txBox="1"/>
          <p:nvPr/>
        </p:nvSpPr>
        <p:spPr>
          <a:xfrm>
            <a:off x="1294516" y="1551073"/>
            <a:ext cx="10853918" cy="1767308"/>
          </a:xfrm>
          <a:prstGeom prst="rect">
            <a:avLst/>
          </a:prstGeom>
          <a:noFill/>
        </p:spPr>
        <p:txBody>
          <a:bodyPr wrap="square" lIns="104296" tIns="52148" rIns="104296" bIns="52148" rtlCol="0">
            <a:spAutoFit/>
          </a:bodyPr>
          <a:lstStyle/>
          <a:p>
            <a:pPr algn="just"/>
            <a:r>
              <a:rPr lang="vi-VN" sz="3600" b="0" i="0" dirty="0">
                <a:solidFill>
                  <a:srgbClr val="333333"/>
                </a:solidFill>
                <a:effectLst/>
                <a:highlight>
                  <a:srgbClr val="FFFFFF"/>
                </a:highlight>
                <a:latin typeface="Times New Roman" panose="02020603050405020304" pitchFamily="18" charset="0"/>
                <a:cs typeface="Times New Roman" panose="02020603050405020304" pitchFamily="18" charset="0"/>
              </a:rPr>
              <a:t>Trong số những miếng bìa có dạng như ở các hình 41a, 41b, miếng bìa nào có thể gấp và dán lại để được hình nón (có đáy)?</a:t>
            </a:r>
            <a:endParaRPr lang="en-US" sz="44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FCF4FCEC-3C42-EA30-7744-C6F9CFE18602}"/>
              </a:ext>
            </a:extLst>
          </p:cNvPr>
          <p:cNvPicPr>
            <a:picLocks noChangeAspect="1"/>
          </p:cNvPicPr>
          <p:nvPr/>
        </p:nvPicPr>
        <p:blipFill>
          <a:blip r:embed="rId3"/>
          <a:stretch>
            <a:fillRect/>
          </a:stretch>
        </p:blipFill>
        <p:spPr>
          <a:xfrm>
            <a:off x="3063875" y="3436668"/>
            <a:ext cx="6639852" cy="2695951"/>
          </a:xfrm>
          <a:prstGeom prst="rect">
            <a:avLst/>
          </a:prstGeom>
        </p:spPr>
      </p:pic>
    </p:spTree>
    <p:extLst>
      <p:ext uri="{BB962C8B-B14F-4D97-AF65-F5344CB8AC3E}">
        <p14:creationId xmlns:p14="http://schemas.microsoft.com/office/powerpoint/2010/main" val="34756910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4" y="131257"/>
            <a:ext cx="13503274" cy="7645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AutoShape 6" descr="File thiết kế áo thời trang - qoobee nháy mắt thắc mắc - 123Design.org"/>
          <p:cNvSpPr>
            <a:spLocks noChangeAspect="1" noChangeArrowheads="1"/>
          </p:cNvSpPr>
          <p:nvPr/>
        </p:nvSpPr>
        <p:spPr bwMode="auto">
          <a:xfrm>
            <a:off x="1557478" y="-159276"/>
            <a:ext cx="356394" cy="3360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4296" tIns="52148" rIns="104296" bIns="52148" numCol="1" anchor="t" anchorCtr="0" compatLnSpc="1">
            <a:prstTxWarp prst="textNoShape">
              <a:avLst/>
            </a:prstTxWarp>
          </a:bodyPr>
          <a:lstStyle/>
          <a:p>
            <a:endParaRPr lang="en-US"/>
          </a:p>
        </p:txBody>
      </p:sp>
      <p:sp>
        <p:nvSpPr>
          <p:cNvPr id="15" name="TextBox 14"/>
          <p:cNvSpPr txBox="1"/>
          <p:nvPr/>
        </p:nvSpPr>
        <p:spPr>
          <a:xfrm>
            <a:off x="1108274" y="4620772"/>
            <a:ext cx="515200" cy="428480"/>
          </a:xfrm>
          <a:prstGeom prst="rect">
            <a:avLst/>
          </a:prstGeom>
          <a:noFill/>
        </p:spPr>
        <p:txBody>
          <a:bodyPr wrap="none" lIns="104296" tIns="52148" rIns="104296" bIns="52148" rtlCol="0">
            <a:spAutoFit/>
          </a:bodyPr>
          <a:lstStyle/>
          <a:p>
            <a:r>
              <a:rPr lang="en-US" dirty="0"/>
              <a:t>     </a:t>
            </a:r>
          </a:p>
        </p:txBody>
      </p:sp>
      <p:sp>
        <p:nvSpPr>
          <p:cNvPr id="7" name="Flowchart: Alternate Process 6">
            <a:extLst>
              <a:ext uri="{FF2B5EF4-FFF2-40B4-BE49-F238E27FC236}">
                <a16:creationId xmlns:a16="http://schemas.microsoft.com/office/drawing/2014/main" id="{B77EDA1E-2E29-DF0B-2F6C-1737852CFC2E}"/>
              </a:ext>
            </a:extLst>
          </p:cNvPr>
          <p:cNvSpPr/>
          <p:nvPr/>
        </p:nvSpPr>
        <p:spPr>
          <a:xfrm>
            <a:off x="1108274" y="859255"/>
            <a:ext cx="6070401" cy="573531"/>
          </a:xfrm>
          <a:prstGeom prst="flowChartAlternateProcess">
            <a:avLst/>
          </a:prstGeom>
        </p:spPr>
        <p:style>
          <a:lnRef idx="1">
            <a:schemeClr val="accent4"/>
          </a:lnRef>
          <a:fillRef idx="2">
            <a:schemeClr val="accent4"/>
          </a:fillRef>
          <a:effectRef idx="1">
            <a:schemeClr val="accent4"/>
          </a:effectRef>
          <a:fontRef idx="minor">
            <a:schemeClr val="dk1"/>
          </a:fontRef>
        </p:style>
        <p:txBody>
          <a:bodyPr lIns="104296" tIns="52148" rIns="104296" bIns="52148" rtlCol="0" anchor="ctr"/>
          <a:lstStyle/>
          <a:p>
            <a:r>
              <a:rPr lang="en-US" sz="4000" b="1" dirty="0" err="1">
                <a:latin typeface="Times New Roman" pitchFamily="18" charset="0"/>
                <a:cs typeface="Times New Roman" pitchFamily="18" charset="0"/>
              </a:rPr>
              <a:t>Bài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tập</a:t>
            </a:r>
            <a:r>
              <a:rPr lang="en-US" sz="4000" b="1" dirty="0">
                <a:latin typeface="Times New Roman" pitchFamily="18" charset="0"/>
                <a:cs typeface="Times New Roman" pitchFamily="18" charset="0"/>
              </a:rPr>
              <a:t> 2/SGK </a:t>
            </a:r>
            <a:r>
              <a:rPr lang="en-US" sz="4000" b="1" dirty="0" err="1">
                <a:latin typeface="Times New Roman" pitchFamily="18" charset="0"/>
                <a:cs typeface="Times New Roman" pitchFamily="18" charset="0"/>
              </a:rPr>
              <a:t>trang</a:t>
            </a:r>
            <a:r>
              <a:rPr lang="en-US" sz="4000" b="1" dirty="0">
                <a:latin typeface="Times New Roman" pitchFamily="18" charset="0"/>
                <a:cs typeface="Times New Roman" pitchFamily="18" charset="0"/>
              </a:rPr>
              <a:t> 10</a:t>
            </a:r>
            <a:r>
              <a:rPr lang="vi-VN" sz="4000" b="1" dirty="0">
                <a:latin typeface="Times New Roman" pitchFamily="18" charset="0"/>
                <a:cs typeface="Times New Roman" pitchFamily="18" charset="0"/>
              </a:rPr>
              <a:t>9</a:t>
            </a:r>
            <a:endParaRPr lang="en-US" sz="4000" b="1" dirty="0">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819EE8FB-B277-3DC3-21DC-0B8C723DE5B1}"/>
              </a:ext>
            </a:extLst>
          </p:cNvPr>
          <p:cNvSpPr txBox="1"/>
          <p:nvPr/>
        </p:nvSpPr>
        <p:spPr>
          <a:xfrm>
            <a:off x="7604537" y="872671"/>
            <a:ext cx="2514600" cy="646331"/>
          </a:xfrm>
          <a:prstGeom prst="rect">
            <a:avLst/>
          </a:prstGeom>
          <a:noFill/>
        </p:spPr>
        <p:txBody>
          <a:bodyPr wrap="square" rtlCol="0">
            <a:spAutoFit/>
          </a:bodyPr>
          <a:lstStyle/>
          <a:p>
            <a:r>
              <a:rPr lang="vi-VN" sz="3600" u="sng" dirty="0">
                <a:latin typeface="Times New Roman" panose="02020603050405020304" pitchFamily="18" charset="0"/>
                <a:cs typeface="Times New Roman" panose="02020603050405020304" pitchFamily="18" charset="0"/>
              </a:rPr>
              <a:t>Giải</a:t>
            </a:r>
            <a:endParaRPr lang="en-ID" sz="3600" u="sng" dirty="0">
              <a:latin typeface="Times New Roman" panose="02020603050405020304" pitchFamily="18" charset="0"/>
              <a:cs typeface="Times New Roman" panose="02020603050405020304" pitchFamily="18" charset="0"/>
            </a:endParaRPr>
          </a:p>
        </p:txBody>
      </p:sp>
      <p:sp>
        <p:nvSpPr>
          <p:cNvPr id="18" name="Rectangle 4">
            <a:extLst>
              <a:ext uri="{FF2B5EF4-FFF2-40B4-BE49-F238E27FC236}">
                <a16:creationId xmlns:a16="http://schemas.microsoft.com/office/drawing/2014/main" id="{4773CC5E-ED44-5DBF-30C3-6A3737A496AB}"/>
              </a:ext>
            </a:extLst>
          </p:cNvPr>
          <p:cNvSpPr>
            <a:spLocks noChangeArrowheads="1"/>
          </p:cNvSpPr>
          <p:nvPr/>
        </p:nvSpPr>
        <p:spPr bwMode="auto">
          <a:xfrm>
            <a:off x="5045632" y="1865770"/>
            <a:ext cx="7552067"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Hình</a:t>
            </a:r>
            <a:r>
              <a:rPr kumimoji="0" lang="en-US" altLang="en-US" sz="36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41a: </a:t>
            </a:r>
            <a:endPar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36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Chu vi </a:t>
            </a:r>
            <a:r>
              <a:rPr kumimoji="0" lang="en-US" altLang="en-US" sz="36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hình</a:t>
            </a:r>
            <a:r>
              <a:rPr kumimoji="0" lang="en-US" altLang="en-US" sz="36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tròn</a:t>
            </a:r>
            <a:r>
              <a:rPr kumimoji="0" lang="en-US" altLang="en-US" sz="36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lang="vi-VN" altLang="en-US" sz="3600" dirty="0">
                <a:solidFill>
                  <a:srgbClr val="333333"/>
                </a:solidFill>
                <a:latin typeface="Times New Roman" panose="02020603050405020304" pitchFamily="18" charset="0"/>
                <a:cs typeface="Times New Roman" panose="02020603050405020304" pitchFamily="18" charset="0"/>
              </a:rPr>
              <a:t>đáy </a:t>
            </a:r>
            <a:r>
              <a:rPr kumimoji="0" lang="en-US" altLang="en-US" sz="36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có</a:t>
            </a:r>
            <a:r>
              <a:rPr kumimoji="0" lang="en-US" altLang="en-US" sz="36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bán</a:t>
            </a:r>
            <a:r>
              <a:rPr kumimoji="0" lang="en-US" altLang="en-US" sz="36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kính</a:t>
            </a:r>
            <a:r>
              <a:rPr kumimoji="0" lang="en-US" altLang="en-US" sz="36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2cm :</a:t>
            </a:r>
            <a:endPar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vi-VN" altLang="en-US" sz="3600" dirty="0">
                <a:solidFill>
                  <a:srgbClr val="333333"/>
                </a:solidFill>
                <a:latin typeface="Times New Roman" panose="02020603050405020304" pitchFamily="18" charset="0"/>
                <a:cs typeface="Times New Roman" panose="02020603050405020304" pitchFamily="18" charset="0"/>
              </a:rPr>
              <a:t>C</a:t>
            </a:r>
            <a:r>
              <a:rPr kumimoji="0" lang="en-US" altLang="en-US" sz="36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a:ln>
                  <a:noFill/>
                </a:ln>
                <a:solidFill>
                  <a:srgbClr val="111111"/>
                </a:solidFill>
                <a:effectLst/>
                <a:latin typeface="Times New Roman" panose="02020603050405020304" pitchFamily="18" charset="0"/>
                <a:cs typeface="Times New Roman" panose="02020603050405020304" pitchFamily="18" charset="0"/>
              </a:rPr>
              <a:t>π</a:t>
            </a:r>
            <a:r>
              <a:rPr kumimoji="0" lang="en-US" altLang="en-US" sz="36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a:t>
            </a:r>
            <a:r>
              <a:rPr lang="vi-VN" altLang="en-US" sz="3600" dirty="0">
                <a:solidFill>
                  <a:srgbClr val="333333"/>
                </a:solidFill>
                <a:latin typeface="Times New Roman" panose="02020603050405020304" pitchFamily="18" charset="0"/>
                <a:cs typeface="Times New Roman" panose="02020603050405020304" pitchFamily="18" charset="0"/>
              </a:rPr>
              <a:t>4</a:t>
            </a:r>
            <a:r>
              <a:rPr kumimoji="0" lang="vi-VN" altLang="en-US" sz="36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a:t>
            </a:r>
            <a:r>
              <a:rPr kumimoji="0" lang="vi-VN" altLang="en-US" sz="36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4</a:t>
            </a:r>
            <a:r>
              <a:rPr kumimoji="0" lang="en-US" altLang="en-US" sz="3600" b="0" i="0" u="none" strike="noStrike" cap="none" normalizeH="0" baseline="0" dirty="0">
                <a:ln>
                  <a:noFill/>
                </a:ln>
                <a:solidFill>
                  <a:srgbClr val="111111"/>
                </a:solidFill>
                <a:effectLst/>
                <a:latin typeface="Times New Roman" panose="02020603050405020304" pitchFamily="18" charset="0"/>
                <a:cs typeface="Times New Roman" panose="02020603050405020304" pitchFamily="18" charset="0"/>
              </a:rPr>
              <a:t>π </a:t>
            </a:r>
            <a:r>
              <a:rPr kumimoji="0" lang="en-US" altLang="en-US" sz="36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endPar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Bằng</a:t>
            </a:r>
            <a:r>
              <a:rPr kumimoji="0" lang="en-US" altLang="en-US" sz="36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với</a:t>
            </a:r>
            <a:r>
              <a:rPr kumimoji="0" lang="en-US" altLang="en-US" sz="36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độ</a:t>
            </a:r>
            <a:r>
              <a:rPr kumimoji="0" lang="en-US" altLang="en-US" sz="36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dài</a:t>
            </a:r>
            <a:r>
              <a:rPr kumimoji="0" lang="en-US" altLang="en-US" sz="36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cung</a:t>
            </a:r>
            <a:r>
              <a:rPr kumimoji="0" lang="en-US" altLang="en-US" sz="36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4</a:t>
            </a:r>
            <a:r>
              <a:rPr kumimoji="0" lang="en-US" altLang="en-US" sz="3600" b="0" i="0" u="none" strike="noStrike" cap="none" normalizeH="0" baseline="0" dirty="0">
                <a:ln>
                  <a:noFill/>
                </a:ln>
                <a:solidFill>
                  <a:srgbClr val="111111"/>
                </a:solidFill>
                <a:effectLst/>
                <a:latin typeface="Times New Roman" panose="02020603050405020304" pitchFamily="18" charset="0"/>
                <a:cs typeface="Times New Roman" panose="02020603050405020304" pitchFamily="18" charset="0"/>
              </a:rPr>
              <a:t>π cm</a:t>
            </a:r>
            <a:r>
              <a:rPr kumimoji="0" lang="vi-VN" altLang="en-US" sz="3600" b="0" i="0" u="none" strike="noStrike" cap="none" normalizeH="0" baseline="0" dirty="0">
                <a:ln>
                  <a:noFill/>
                </a:ln>
                <a:solidFill>
                  <a:srgbClr val="111111"/>
                </a:solidFill>
                <a:effectLst/>
                <a:latin typeface="Times New Roman" panose="02020603050405020304" pitchFamily="18" charset="0"/>
                <a:cs typeface="Times New Roman" panose="02020603050405020304" pitchFamily="18" charset="0"/>
              </a:rPr>
              <a:t>.</a:t>
            </a:r>
            <a:endPar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Có</a:t>
            </a:r>
            <a:r>
              <a:rPr kumimoji="0" lang="en-US" altLang="en-US" sz="36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thể</a:t>
            </a:r>
            <a:r>
              <a:rPr kumimoji="0" lang="en-US" altLang="en-US" sz="36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gấp</a:t>
            </a:r>
            <a:r>
              <a:rPr kumimoji="0" lang="en-US" altLang="en-US" sz="36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và</a:t>
            </a:r>
            <a:r>
              <a:rPr kumimoji="0" lang="en-US" altLang="en-US" sz="36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dán</a:t>
            </a:r>
            <a:r>
              <a:rPr kumimoji="0" lang="en-US" altLang="en-US" sz="36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lại</a:t>
            </a:r>
            <a:r>
              <a:rPr kumimoji="0" lang="en-US" altLang="en-US" sz="36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để</a:t>
            </a:r>
            <a:r>
              <a:rPr kumimoji="0" lang="en-US" altLang="en-US" sz="36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được</a:t>
            </a:r>
            <a:r>
              <a:rPr kumimoji="0" lang="en-US" altLang="en-US" sz="36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hình</a:t>
            </a:r>
            <a:r>
              <a:rPr kumimoji="0" lang="en-US" altLang="en-US" sz="36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nón</a:t>
            </a:r>
            <a:r>
              <a:rPr kumimoji="0" lang="vi-VN" altLang="en-US" sz="36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a:t>
            </a:r>
            <a:endPar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5125" name="Picture 5">
            <a:extLst>
              <a:ext uri="{FF2B5EF4-FFF2-40B4-BE49-F238E27FC236}">
                <a16:creationId xmlns:a16="http://schemas.microsoft.com/office/drawing/2014/main" id="{C868364B-FA0B-58A3-A922-9D6C9F0341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1" y="41564"/>
            <a:ext cx="180975" cy="23812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BF7A9161-BFC6-0D51-3911-360BDBA03C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9014" y="41564"/>
            <a:ext cx="304800" cy="23812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83909928-9ED7-C3FB-2785-7C4804854145}"/>
              </a:ext>
            </a:extLst>
          </p:cNvPr>
          <p:cNvPicPr>
            <a:picLocks noChangeAspect="1"/>
          </p:cNvPicPr>
          <p:nvPr/>
        </p:nvPicPr>
        <p:blipFill>
          <a:blip r:embed="rId5"/>
          <a:stretch>
            <a:fillRect/>
          </a:stretch>
        </p:blipFill>
        <p:spPr>
          <a:xfrm>
            <a:off x="1141414" y="1940403"/>
            <a:ext cx="3904218" cy="1585213"/>
          </a:xfrm>
          <a:prstGeom prst="rect">
            <a:avLst/>
          </a:prstGeom>
        </p:spPr>
      </p:pic>
      <p:sp>
        <p:nvSpPr>
          <p:cNvPr id="27" name="TextBox 26">
            <a:extLst>
              <a:ext uri="{FF2B5EF4-FFF2-40B4-BE49-F238E27FC236}">
                <a16:creationId xmlns:a16="http://schemas.microsoft.com/office/drawing/2014/main" id="{FB438483-C150-7EE4-CFCD-DE95B9D3EB9E}"/>
              </a:ext>
            </a:extLst>
          </p:cNvPr>
          <p:cNvSpPr txBox="1"/>
          <p:nvPr/>
        </p:nvSpPr>
        <p:spPr>
          <a:xfrm>
            <a:off x="1369915" y="4696825"/>
            <a:ext cx="11149025" cy="1754326"/>
          </a:xfrm>
          <a:prstGeom prst="rect">
            <a:avLst/>
          </a:prstGeom>
          <a:noFill/>
        </p:spPr>
        <p:txBody>
          <a:bodyPr wrap="square" rtlCol="0">
            <a:spAutoFit/>
          </a:bodyPr>
          <a:lstStyle/>
          <a:p>
            <a:pPr algn="just"/>
            <a:r>
              <a:rPr lang="vi-VN" sz="3600" dirty="0">
                <a:latin typeface="Times New Roman" panose="02020603050405020304" pitchFamily="18" charset="0"/>
                <a:cs typeface="Times New Roman" panose="02020603050405020304" pitchFamily="18" charset="0"/>
              </a:rPr>
              <a:t>Hình 41b: Vì chu vi hình tròn đáy là C=</a:t>
            </a:r>
            <a:r>
              <a:rPr lang="el-GR" sz="3600" dirty="0">
                <a:latin typeface="Times New Roman" panose="02020603050405020304" pitchFamily="18" charset="0"/>
                <a:cs typeface="Times New Roman" panose="02020603050405020304" pitchFamily="18" charset="0"/>
              </a:rPr>
              <a:t>π2</a:t>
            </a:r>
            <a:r>
              <a:rPr lang="vi-VN" sz="3600" dirty="0">
                <a:latin typeface="Times New Roman" panose="02020603050405020304" pitchFamily="18" charset="0"/>
                <a:cs typeface="Times New Roman" panose="02020603050405020304" pitchFamily="18" charset="0"/>
              </a:rPr>
              <a:t>R=2</a:t>
            </a:r>
            <a:r>
              <a:rPr lang="el-GR" sz="3600" dirty="0">
                <a:latin typeface="Times New Roman" panose="02020603050405020304" pitchFamily="18" charset="0"/>
                <a:cs typeface="Times New Roman" panose="02020603050405020304" pitchFamily="18" charset="0"/>
              </a:rPr>
              <a:t>𝜋 </a:t>
            </a:r>
            <a:r>
              <a:rPr lang="vi-VN" sz="3600" dirty="0">
                <a:latin typeface="Times New Roman" panose="02020603050405020304" pitchFamily="18" charset="0"/>
                <a:cs typeface="Times New Roman" panose="02020603050405020304" pitchFamily="18" charset="0"/>
              </a:rPr>
              <a:t>không bằng độ dài cung tròn (4</a:t>
            </a:r>
            <a:r>
              <a:rPr lang="el-GR" sz="3600" dirty="0">
                <a:latin typeface="Times New Roman" panose="02020603050405020304" pitchFamily="18" charset="0"/>
                <a:cs typeface="Times New Roman" panose="02020603050405020304" pitchFamily="18" charset="0"/>
              </a:rPr>
              <a:t>π) </a:t>
            </a:r>
            <a:r>
              <a:rPr lang="vi-VN" sz="3600" dirty="0">
                <a:latin typeface="Times New Roman" panose="02020603050405020304" pitchFamily="18" charset="0"/>
                <a:cs typeface="Times New Roman" panose="02020603050405020304" pitchFamily="18" charset="0"/>
              </a:rPr>
              <a:t>nên miếng bìa trên không tạo thành được hình nón.</a:t>
            </a:r>
            <a:endParaRPr lang="en-ID"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56910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circle(in)">
                                      <p:cBhvr>
                                        <p:cTn id="12"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9275" y="1342231"/>
            <a:ext cx="8305800" cy="4537297"/>
          </a:xfrm>
          <a:prstGeom prst="rect">
            <a:avLst/>
          </a:prstGeom>
          <a:noFill/>
        </p:spPr>
        <p:txBody>
          <a:bodyPr wrap="square" lIns="104296" tIns="52148" rIns="104296" bIns="52148" rtlCol="0">
            <a:spAutoFit/>
          </a:bodyPr>
          <a:lstStyle/>
          <a:p>
            <a:pPr algn="just"/>
            <a:r>
              <a:rPr lang="vi-VN" sz="3600" dirty="0">
                <a:latin typeface="Times New Roman" panose="02020603050405020304" pitchFamily="18" charset="0"/>
                <a:cs typeface="Times New Roman" panose="02020603050405020304" pitchFamily="18" charset="0"/>
              </a:rPr>
              <a:t>Một kho chứa ngũ cốc có dạng một hình trụ và một mái vòm có dạng nửa hình cầu. Phần hình trụ có đường kính đáy là 10m và chiều cao là 12m. Phần mái vòm là nửa hình cầu đường kính 10m (hình 42). Hỏi dung tích của kho đó là bao nhiêu mét khối (bỏ qua bề dày của tường nhà kho và làm tròn kết quả đến hàng phần trăm)?</a:t>
            </a:r>
            <a:endParaRPr lang="en-US" sz="3600" dirty="0">
              <a:latin typeface="Times New Roman" panose="02020603050405020304" pitchFamily="18" charset="0"/>
              <a:cs typeface="Times New Roman" pitchFamily="18" charset="0"/>
            </a:endParaRPr>
          </a:p>
        </p:txBody>
      </p:sp>
      <p:sp>
        <p:nvSpPr>
          <p:cNvPr id="9" name="AutoShape 6" descr="File thiết kế áo thời trang - qoobee nháy mắt thắc mắc - 123Design.org"/>
          <p:cNvSpPr>
            <a:spLocks noChangeAspect="1" noChangeArrowheads="1"/>
          </p:cNvSpPr>
          <p:nvPr/>
        </p:nvSpPr>
        <p:spPr bwMode="auto">
          <a:xfrm>
            <a:off x="1557478" y="-159276"/>
            <a:ext cx="356394" cy="3360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4296" tIns="52148" rIns="104296" bIns="52148" numCol="1" anchor="t" anchorCtr="0" compatLnSpc="1">
            <a:prstTxWarp prst="textNoShape">
              <a:avLst/>
            </a:prstTxWarp>
          </a:bodyPr>
          <a:lstStyle/>
          <a:p>
            <a:endParaRPr lang="en-US"/>
          </a:p>
        </p:txBody>
      </p:sp>
      <p:sp>
        <p:nvSpPr>
          <p:cNvPr id="15" name="TextBox 14"/>
          <p:cNvSpPr txBox="1"/>
          <p:nvPr/>
        </p:nvSpPr>
        <p:spPr>
          <a:xfrm>
            <a:off x="1108274" y="4620772"/>
            <a:ext cx="515200" cy="428480"/>
          </a:xfrm>
          <a:prstGeom prst="rect">
            <a:avLst/>
          </a:prstGeom>
          <a:noFill/>
        </p:spPr>
        <p:txBody>
          <a:bodyPr wrap="none" lIns="104296" tIns="52148" rIns="104296" bIns="52148" rtlCol="0">
            <a:spAutoFit/>
          </a:bodyPr>
          <a:lstStyle/>
          <a:p>
            <a:r>
              <a:rPr lang="en-US" dirty="0"/>
              <a:t>     </a:t>
            </a:r>
          </a:p>
        </p:txBody>
      </p:sp>
      <p:sp>
        <p:nvSpPr>
          <p:cNvPr id="3" name="Flowchart: Alternate Process 22">
            <a:extLst>
              <a:ext uri="{FF2B5EF4-FFF2-40B4-BE49-F238E27FC236}">
                <a16:creationId xmlns:a16="http://schemas.microsoft.com/office/drawing/2014/main" id="{61D71465-4BC4-4264-71E4-7806015C8CC3}"/>
              </a:ext>
            </a:extLst>
          </p:cNvPr>
          <p:cNvSpPr/>
          <p:nvPr/>
        </p:nvSpPr>
        <p:spPr>
          <a:xfrm>
            <a:off x="625475" y="580231"/>
            <a:ext cx="5490964" cy="611542"/>
          </a:xfrm>
          <a:prstGeom prst="flowChartAlternateProcess">
            <a:avLst/>
          </a:prstGeom>
        </p:spPr>
        <p:style>
          <a:lnRef idx="1">
            <a:schemeClr val="accent2"/>
          </a:lnRef>
          <a:fillRef idx="2">
            <a:schemeClr val="accent2"/>
          </a:fillRef>
          <a:effectRef idx="1">
            <a:schemeClr val="accent2"/>
          </a:effectRef>
          <a:fontRef idx="minor">
            <a:schemeClr val="dk1"/>
          </a:fontRef>
        </p:style>
        <p:txBody>
          <a:bodyPr lIns="104296" tIns="52148" rIns="104296" bIns="52148" rtlCol="0" anchor="ctr"/>
          <a:lstStyle/>
          <a:p>
            <a:r>
              <a:rPr lang="en-US" sz="3600" b="1" u="sng" dirty="0" err="1">
                <a:latin typeface="Times New Roman" pitchFamily="18" charset="0"/>
                <a:cs typeface="Times New Roman" pitchFamily="18" charset="0"/>
              </a:rPr>
              <a:t>Bài</a:t>
            </a:r>
            <a:r>
              <a:rPr lang="en-US" sz="3600" b="1" u="sng" dirty="0">
                <a:latin typeface="Times New Roman" pitchFamily="18" charset="0"/>
                <a:cs typeface="Times New Roman" pitchFamily="18" charset="0"/>
              </a:rPr>
              <a:t> </a:t>
            </a:r>
            <a:r>
              <a:rPr lang="en-US" sz="3600" b="1" u="sng" dirty="0" err="1">
                <a:latin typeface="Times New Roman" pitchFamily="18" charset="0"/>
                <a:cs typeface="Times New Roman" pitchFamily="18" charset="0"/>
              </a:rPr>
              <a:t>tập</a:t>
            </a:r>
            <a:r>
              <a:rPr lang="en-US" sz="3600" b="1" u="sng" dirty="0">
                <a:latin typeface="Times New Roman" pitchFamily="18" charset="0"/>
                <a:cs typeface="Times New Roman" pitchFamily="18" charset="0"/>
              </a:rPr>
              <a:t> 3/SGK </a:t>
            </a:r>
            <a:r>
              <a:rPr lang="en-US" sz="3600" b="1" u="sng" dirty="0" err="1">
                <a:latin typeface="Times New Roman" pitchFamily="18" charset="0"/>
                <a:cs typeface="Times New Roman" pitchFamily="18" charset="0"/>
              </a:rPr>
              <a:t>trang</a:t>
            </a:r>
            <a:r>
              <a:rPr lang="en-US" sz="3600" b="1" u="sng" dirty="0">
                <a:latin typeface="Times New Roman" pitchFamily="18" charset="0"/>
                <a:cs typeface="Times New Roman" pitchFamily="18" charset="0"/>
              </a:rPr>
              <a:t> 10</a:t>
            </a:r>
            <a:r>
              <a:rPr lang="vi-VN" sz="3600" b="1" u="sng" dirty="0">
                <a:latin typeface="Times New Roman" pitchFamily="18" charset="0"/>
                <a:cs typeface="Times New Roman" pitchFamily="18" charset="0"/>
              </a:rPr>
              <a:t>9</a:t>
            </a:r>
            <a:endParaRPr lang="en-US" sz="3600" b="1" u="sng" dirty="0">
              <a:latin typeface="Times New Roman" pitchFamily="18" charset="0"/>
              <a:cs typeface="Times New Roman" pitchFamily="18" charset="0"/>
            </a:endParaRPr>
          </a:p>
        </p:txBody>
      </p:sp>
      <p:pic>
        <p:nvPicPr>
          <p:cNvPr id="32" name="Picture 31">
            <a:extLst>
              <a:ext uri="{FF2B5EF4-FFF2-40B4-BE49-F238E27FC236}">
                <a16:creationId xmlns:a16="http://schemas.microsoft.com/office/drawing/2014/main" id="{7BE3858E-B291-40A4-5090-54E7D221DF7C}"/>
              </a:ext>
            </a:extLst>
          </p:cNvPr>
          <p:cNvPicPr>
            <a:picLocks noChangeAspect="1"/>
          </p:cNvPicPr>
          <p:nvPr/>
        </p:nvPicPr>
        <p:blipFill>
          <a:blip r:embed="rId2"/>
          <a:stretch>
            <a:fillRect/>
          </a:stretch>
        </p:blipFill>
        <p:spPr>
          <a:xfrm>
            <a:off x="9236075" y="1494631"/>
            <a:ext cx="2751666" cy="3962400"/>
          </a:xfrm>
          <a:prstGeom prst="rect">
            <a:avLst/>
          </a:prstGeom>
        </p:spPr>
      </p:pic>
    </p:spTree>
    <p:extLst>
      <p:ext uri="{BB962C8B-B14F-4D97-AF65-F5344CB8AC3E}">
        <p14:creationId xmlns:p14="http://schemas.microsoft.com/office/powerpoint/2010/main" val="34756910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71" y="-42008"/>
            <a:ext cx="13442950" cy="7645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AutoShape 6" descr="File thiết kế áo thời trang - qoobee nháy mắt thắc mắc - 123Design.org"/>
          <p:cNvSpPr>
            <a:spLocks noChangeAspect="1" noChangeArrowheads="1"/>
          </p:cNvSpPr>
          <p:nvPr/>
        </p:nvSpPr>
        <p:spPr bwMode="auto">
          <a:xfrm>
            <a:off x="1557478" y="-159276"/>
            <a:ext cx="356394" cy="3360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4296" tIns="52148" rIns="104296" bIns="52148" numCol="1" anchor="t" anchorCtr="0" compatLnSpc="1">
            <a:prstTxWarp prst="textNoShape">
              <a:avLst/>
            </a:prstTxWarp>
          </a:bodyPr>
          <a:lstStyle/>
          <a:p>
            <a:endParaRPr lang="en-US"/>
          </a:p>
        </p:txBody>
      </p:sp>
      <p:sp>
        <p:nvSpPr>
          <p:cNvPr id="15" name="TextBox 14"/>
          <p:cNvSpPr txBox="1"/>
          <p:nvPr/>
        </p:nvSpPr>
        <p:spPr>
          <a:xfrm>
            <a:off x="1108274" y="4620772"/>
            <a:ext cx="515200" cy="428480"/>
          </a:xfrm>
          <a:prstGeom prst="rect">
            <a:avLst/>
          </a:prstGeom>
          <a:noFill/>
        </p:spPr>
        <p:txBody>
          <a:bodyPr wrap="none" lIns="104296" tIns="52148" rIns="104296" bIns="52148" rtlCol="0">
            <a:spAutoFit/>
          </a:bodyPr>
          <a:lstStyle/>
          <a:p>
            <a:r>
              <a:rPr lang="en-US" dirty="0"/>
              <a:t>     </a:t>
            </a:r>
          </a:p>
        </p:txBody>
      </p:sp>
      <p:sp>
        <p:nvSpPr>
          <p:cNvPr id="23" name="Flowchart: Alternate Process 22"/>
          <p:cNvSpPr/>
          <p:nvPr/>
        </p:nvSpPr>
        <p:spPr>
          <a:xfrm>
            <a:off x="1095462" y="618375"/>
            <a:ext cx="5897063" cy="542941"/>
          </a:xfrm>
          <a:prstGeom prst="flowChartAlternateProcess">
            <a:avLst/>
          </a:prstGeom>
        </p:spPr>
        <p:style>
          <a:lnRef idx="1">
            <a:schemeClr val="accent2"/>
          </a:lnRef>
          <a:fillRef idx="2">
            <a:schemeClr val="accent2"/>
          </a:fillRef>
          <a:effectRef idx="1">
            <a:schemeClr val="accent2"/>
          </a:effectRef>
          <a:fontRef idx="minor">
            <a:schemeClr val="dk1"/>
          </a:fontRef>
        </p:style>
        <p:txBody>
          <a:bodyPr lIns="104296" tIns="52148" rIns="104296" bIns="52148" rtlCol="0" anchor="ctr"/>
          <a:lstStyle/>
          <a:p>
            <a:r>
              <a:rPr lang="en-US" sz="3600" b="1" dirty="0" err="1">
                <a:latin typeface="Times New Roman" pitchFamily="18" charset="0"/>
                <a:cs typeface="Times New Roman" pitchFamily="18" charset="0"/>
              </a:rPr>
              <a:t>Bài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tập</a:t>
            </a:r>
            <a:r>
              <a:rPr lang="en-US" sz="3600" b="1" dirty="0">
                <a:latin typeface="Times New Roman" pitchFamily="18" charset="0"/>
                <a:cs typeface="Times New Roman" pitchFamily="18" charset="0"/>
              </a:rPr>
              <a:t> </a:t>
            </a:r>
            <a:r>
              <a:rPr lang="vi-VN" sz="3600" b="1" dirty="0">
                <a:latin typeface="Times New Roman" pitchFamily="18" charset="0"/>
                <a:cs typeface="Times New Roman" pitchFamily="18" charset="0"/>
              </a:rPr>
              <a:t>3</a:t>
            </a:r>
            <a:r>
              <a:rPr lang="en-US" sz="3600" b="1" dirty="0">
                <a:latin typeface="Times New Roman" pitchFamily="18" charset="0"/>
                <a:cs typeface="Times New Roman" pitchFamily="18" charset="0"/>
              </a:rPr>
              <a:t>/SGK </a:t>
            </a:r>
            <a:r>
              <a:rPr lang="en-US" sz="3600" b="1" dirty="0" err="1">
                <a:latin typeface="Times New Roman" pitchFamily="18" charset="0"/>
                <a:cs typeface="Times New Roman" pitchFamily="18" charset="0"/>
              </a:rPr>
              <a:t>trang</a:t>
            </a:r>
            <a:r>
              <a:rPr lang="en-US" sz="3600" b="1" dirty="0">
                <a:latin typeface="Times New Roman" pitchFamily="18" charset="0"/>
                <a:cs typeface="Times New Roman" pitchFamily="18" charset="0"/>
              </a:rPr>
              <a:t> 10</a:t>
            </a:r>
            <a:r>
              <a:rPr lang="vi-VN" sz="3600" b="1" dirty="0">
                <a:latin typeface="Times New Roman" pitchFamily="18" charset="0"/>
                <a:cs typeface="Times New Roman" pitchFamily="18" charset="0"/>
              </a:rPr>
              <a:t>9</a:t>
            </a:r>
            <a:endParaRPr lang="en-US" sz="3600" b="1"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F08A4F85-CD24-19DC-F377-55EFF169BA63}"/>
              </a:ext>
            </a:extLst>
          </p:cNvPr>
          <p:cNvSpPr txBox="1"/>
          <p:nvPr/>
        </p:nvSpPr>
        <p:spPr>
          <a:xfrm>
            <a:off x="7254875" y="652068"/>
            <a:ext cx="2514600" cy="646331"/>
          </a:xfrm>
          <a:prstGeom prst="rect">
            <a:avLst/>
          </a:prstGeom>
          <a:noFill/>
        </p:spPr>
        <p:txBody>
          <a:bodyPr wrap="square" rtlCol="0">
            <a:spAutoFit/>
          </a:bodyPr>
          <a:lstStyle/>
          <a:p>
            <a:r>
              <a:rPr lang="vi-VN" sz="3600" u="sng" dirty="0">
                <a:latin typeface="Times New Roman" panose="02020603050405020304" pitchFamily="18" charset="0"/>
                <a:cs typeface="Times New Roman" panose="02020603050405020304" pitchFamily="18" charset="0"/>
              </a:rPr>
              <a:t>Giải</a:t>
            </a:r>
            <a:endParaRPr lang="en-ID" sz="3600" u="sng"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C8C23B3-DA9D-172A-48D4-26EF4A57F603}"/>
              </a:ext>
            </a:extLst>
          </p:cNvPr>
          <p:cNvSpPr txBox="1"/>
          <p:nvPr/>
        </p:nvSpPr>
        <p:spPr>
          <a:xfrm>
            <a:off x="1375223" y="1242156"/>
            <a:ext cx="10363200" cy="3185487"/>
          </a:xfrm>
          <a:prstGeom prst="rect">
            <a:avLst/>
          </a:prstGeom>
          <a:noFill/>
        </p:spPr>
        <p:txBody>
          <a:bodyPr wrap="square" rtlCol="0">
            <a:spAutoFit/>
          </a:bodyPr>
          <a:lstStyle/>
          <a:p>
            <a:pPr algn="just"/>
            <a:r>
              <a:rPr lang="vi-VN" sz="3600" b="0" i="0" dirty="0">
                <a:solidFill>
                  <a:srgbClr val="333333"/>
                </a:solidFill>
                <a:effectLst/>
                <a:highlight>
                  <a:srgbClr val="FFFFFF"/>
                </a:highlight>
                <a:latin typeface="Times New Roman" panose="02020603050405020304" pitchFamily="18" charset="0"/>
                <a:cs typeface="Times New Roman" panose="02020603050405020304" pitchFamily="18" charset="0"/>
              </a:rPr>
              <a:t>Kho chứa ngũ cốc được cấu tạo từ 2 phần: hình trụ có bán kính đáy 5m và chiều cao 12m;và nửa hình cầu có bán kính 5m.</a:t>
            </a:r>
          </a:p>
          <a:p>
            <a:pPr algn="just"/>
            <a:r>
              <a:rPr lang="vi-VN" sz="3600" b="0" i="0" dirty="0">
                <a:solidFill>
                  <a:srgbClr val="333333"/>
                </a:solidFill>
                <a:effectLst/>
                <a:highlight>
                  <a:srgbClr val="FFFFFF"/>
                </a:highlight>
                <a:latin typeface="Times New Roman" panose="02020603050405020304" pitchFamily="18" charset="0"/>
                <a:cs typeface="Times New Roman" panose="02020603050405020304" pitchFamily="18" charset="0"/>
              </a:rPr>
              <a:t>Dung tích của kho:</a:t>
            </a:r>
          </a:p>
          <a:p>
            <a:pPr algn="l"/>
            <a:r>
              <a:rPr lang="vi-VN" sz="3600" dirty="0">
                <a:solidFill>
                  <a:srgbClr val="333333"/>
                </a:solidFill>
                <a:highlight>
                  <a:srgbClr val="FFFFFF"/>
                </a:highlight>
                <a:latin typeface="Times New Roman" panose="02020603050405020304" pitchFamily="18" charset="0"/>
                <a:cs typeface="Times New Roman" panose="02020603050405020304" pitchFamily="18" charset="0"/>
              </a:rPr>
              <a:t>V=                                                    </a:t>
            </a:r>
            <a:endParaRPr lang="vi-VN" sz="3600" b="0" i="0" dirty="0">
              <a:solidFill>
                <a:srgbClr val="333333"/>
              </a:solidFill>
              <a:effectLst/>
              <a:highlight>
                <a:srgbClr val="FFFFFF"/>
              </a:highlight>
              <a:latin typeface="Times New Roman" panose="02020603050405020304" pitchFamily="18" charset="0"/>
              <a:cs typeface="Times New Roman" panose="02020603050405020304" pitchFamily="18" charset="0"/>
            </a:endParaRPr>
          </a:p>
          <a:p>
            <a:pPr algn="l"/>
            <a:endParaRPr lang="vi-VN" b="0" i="0" dirty="0">
              <a:solidFill>
                <a:srgbClr val="333333"/>
              </a:solidFill>
              <a:effectLst/>
              <a:highlight>
                <a:srgbClr val="FFFFFF"/>
              </a:highlight>
              <a:latin typeface="Times New Roman" panose="02020603050405020304" pitchFamily="18" charset="0"/>
              <a:cs typeface="Times New Roman" panose="02020603050405020304" pitchFamily="18" charset="0"/>
            </a:endParaRPr>
          </a:p>
        </p:txBody>
      </p:sp>
      <p:pic>
        <p:nvPicPr>
          <p:cNvPr id="6146" name="Picture 2">
            <a:extLst>
              <a:ext uri="{FF2B5EF4-FFF2-40B4-BE49-F238E27FC236}">
                <a16:creationId xmlns:a16="http://schemas.microsoft.com/office/drawing/2014/main" id="{8AD7DD0E-A549-7DBB-E6CF-80BCCA27D5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9475" y="3462147"/>
            <a:ext cx="4104886" cy="6369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bject 6">
            <a:extLst>
              <a:ext uri="{FF2B5EF4-FFF2-40B4-BE49-F238E27FC236}">
                <a16:creationId xmlns:a16="http://schemas.microsoft.com/office/drawing/2014/main" id="{503FBBC3-7105-14E2-3CAE-1C7C09D46227}"/>
              </a:ext>
            </a:extLst>
          </p:cNvPr>
          <p:cNvGraphicFramePr>
            <a:graphicFrameLocks noChangeAspect="1"/>
          </p:cNvGraphicFramePr>
          <p:nvPr>
            <p:extLst>
              <p:ext uri="{D42A27DB-BD31-4B8C-83A1-F6EECF244321}">
                <p14:modId xmlns:p14="http://schemas.microsoft.com/office/powerpoint/2010/main" val="360800352"/>
              </p:ext>
            </p:extLst>
          </p:nvPr>
        </p:nvGraphicFramePr>
        <p:xfrm>
          <a:off x="1735675" y="3952532"/>
          <a:ext cx="7299325" cy="1016000"/>
        </p:xfrm>
        <a:graphic>
          <a:graphicData uri="http://schemas.openxmlformats.org/presentationml/2006/ole">
            <mc:AlternateContent xmlns:mc="http://schemas.openxmlformats.org/markup-compatibility/2006">
              <mc:Choice xmlns:v="urn:schemas-microsoft-com:vml" Requires="v">
                <p:oleObj spid="_x0000_s7170" name="Equation" r:id="rId5" imgW="7657920" imgH="1066680" progId="Equation.DSMT4">
                  <p:embed/>
                </p:oleObj>
              </mc:Choice>
              <mc:Fallback>
                <p:oleObj name="Equation" r:id="rId5" imgW="7657920" imgH="1066680" progId="Equation.DSMT4">
                  <p:embed/>
                  <p:pic>
                    <p:nvPicPr>
                      <p:cNvPr id="0" name=""/>
                      <p:cNvPicPr/>
                      <p:nvPr/>
                    </p:nvPicPr>
                    <p:blipFill>
                      <a:blip r:embed="rId6"/>
                      <a:stretch>
                        <a:fillRect/>
                      </a:stretch>
                    </p:blipFill>
                    <p:spPr>
                      <a:xfrm>
                        <a:off x="1735675" y="3952532"/>
                        <a:ext cx="7299325" cy="1016000"/>
                      </a:xfrm>
                      <a:prstGeom prst="rect">
                        <a:avLst/>
                      </a:prstGeom>
                    </p:spPr>
                  </p:pic>
                </p:oleObj>
              </mc:Fallback>
            </mc:AlternateContent>
          </a:graphicData>
        </a:graphic>
      </p:graphicFrame>
    </p:spTree>
    <p:extLst>
      <p:ext uri="{BB962C8B-B14F-4D97-AF65-F5344CB8AC3E}">
        <p14:creationId xmlns:p14="http://schemas.microsoft.com/office/powerpoint/2010/main" val="34756910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6" descr="File thiết kế áo thời trang - qoobee nháy mắt thắc mắc - 123Design.org"/>
          <p:cNvSpPr>
            <a:spLocks noChangeAspect="1" noChangeArrowheads="1"/>
          </p:cNvSpPr>
          <p:nvPr/>
        </p:nvSpPr>
        <p:spPr bwMode="auto">
          <a:xfrm>
            <a:off x="1557478" y="-159276"/>
            <a:ext cx="356394" cy="3360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4296" tIns="52148" rIns="104296" bIns="52148" numCol="1" anchor="t" anchorCtr="0" compatLnSpc="1">
            <a:prstTxWarp prst="textNoShape">
              <a:avLst/>
            </a:prstTxWarp>
          </a:bodyPr>
          <a:lstStyle/>
          <a:p>
            <a:endParaRPr lang="en-US"/>
          </a:p>
        </p:txBody>
      </p:sp>
      <p:sp>
        <p:nvSpPr>
          <p:cNvPr id="15" name="TextBox 14"/>
          <p:cNvSpPr txBox="1"/>
          <p:nvPr/>
        </p:nvSpPr>
        <p:spPr>
          <a:xfrm>
            <a:off x="1108274" y="4620772"/>
            <a:ext cx="515200" cy="428480"/>
          </a:xfrm>
          <a:prstGeom prst="rect">
            <a:avLst/>
          </a:prstGeom>
          <a:noFill/>
        </p:spPr>
        <p:txBody>
          <a:bodyPr wrap="none" lIns="104296" tIns="52148" rIns="104296" bIns="52148" rtlCol="0">
            <a:spAutoFit/>
          </a:bodyPr>
          <a:lstStyle/>
          <a:p>
            <a:r>
              <a:rPr lang="en-US" dirty="0"/>
              <a:t>     </a:t>
            </a:r>
          </a:p>
        </p:txBody>
      </p:sp>
      <p:sp>
        <p:nvSpPr>
          <p:cNvPr id="23" name="Flowchart: Alternate Process 22"/>
          <p:cNvSpPr/>
          <p:nvPr/>
        </p:nvSpPr>
        <p:spPr>
          <a:xfrm>
            <a:off x="1108274" y="396214"/>
            <a:ext cx="5332339" cy="542941"/>
          </a:xfrm>
          <a:prstGeom prst="flowChartAlternateProcess">
            <a:avLst/>
          </a:prstGeom>
        </p:spPr>
        <p:style>
          <a:lnRef idx="1">
            <a:schemeClr val="accent2"/>
          </a:lnRef>
          <a:fillRef idx="2">
            <a:schemeClr val="accent2"/>
          </a:fillRef>
          <a:effectRef idx="1">
            <a:schemeClr val="accent2"/>
          </a:effectRef>
          <a:fontRef idx="minor">
            <a:schemeClr val="dk1"/>
          </a:fontRef>
        </p:style>
        <p:txBody>
          <a:bodyPr lIns="104296" tIns="52148" rIns="104296" bIns="52148" rtlCol="0" anchor="ctr"/>
          <a:lstStyle/>
          <a:p>
            <a:r>
              <a:rPr lang="en-US" sz="3600" b="1" dirty="0" err="1">
                <a:latin typeface="Times New Roman" pitchFamily="18" charset="0"/>
                <a:cs typeface="Times New Roman" pitchFamily="18" charset="0"/>
              </a:rPr>
              <a:t>Bài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tập</a:t>
            </a:r>
            <a:r>
              <a:rPr lang="en-US" sz="3600" b="1" dirty="0">
                <a:latin typeface="Times New Roman" pitchFamily="18" charset="0"/>
                <a:cs typeface="Times New Roman" pitchFamily="18" charset="0"/>
              </a:rPr>
              <a:t> 4/SGK </a:t>
            </a:r>
            <a:r>
              <a:rPr lang="en-US" sz="3600" b="1" dirty="0" err="1">
                <a:latin typeface="Times New Roman" pitchFamily="18" charset="0"/>
                <a:cs typeface="Times New Roman" pitchFamily="18" charset="0"/>
              </a:rPr>
              <a:t>trang</a:t>
            </a:r>
            <a:r>
              <a:rPr lang="en-US" sz="3600" b="1" dirty="0">
                <a:latin typeface="Times New Roman" pitchFamily="18" charset="0"/>
                <a:cs typeface="Times New Roman" pitchFamily="18" charset="0"/>
              </a:rPr>
              <a:t> 1</a:t>
            </a:r>
            <a:r>
              <a:rPr lang="vi-VN" sz="3600" b="1" dirty="0">
                <a:latin typeface="Times New Roman" pitchFamily="18" charset="0"/>
                <a:cs typeface="Times New Roman" pitchFamily="18" charset="0"/>
              </a:rPr>
              <a:t>10</a:t>
            </a:r>
            <a:endParaRPr lang="en-US" sz="3600" b="1" dirty="0">
              <a:latin typeface="Times New Roman" pitchFamily="18" charset="0"/>
              <a:cs typeface="Times New Roman" pitchFamily="18" charset="0"/>
            </a:endParaRPr>
          </a:p>
        </p:txBody>
      </p:sp>
      <p:sp>
        <p:nvSpPr>
          <p:cNvPr id="2" name="TextBox 1">
            <a:extLst>
              <a:ext uri="{FF2B5EF4-FFF2-40B4-BE49-F238E27FC236}">
                <a16:creationId xmlns:a16="http://schemas.microsoft.com/office/drawing/2014/main" id="{37C6FF55-8056-CB65-65FD-BD0FBF427F53}"/>
              </a:ext>
            </a:extLst>
          </p:cNvPr>
          <p:cNvSpPr txBox="1"/>
          <p:nvPr/>
        </p:nvSpPr>
        <p:spPr>
          <a:xfrm>
            <a:off x="1081312" y="1037431"/>
            <a:ext cx="10718601" cy="1754326"/>
          </a:xfrm>
          <a:prstGeom prst="rect">
            <a:avLst/>
          </a:prstGeom>
          <a:noFill/>
        </p:spPr>
        <p:txBody>
          <a:bodyPr wrap="square" rtlCol="0">
            <a:spAutoFit/>
          </a:bodyPr>
          <a:lstStyle/>
          <a:p>
            <a:pPr algn="just"/>
            <a:r>
              <a:rPr lang="vi-VN" sz="3600" b="0" i="0" dirty="0">
                <a:solidFill>
                  <a:srgbClr val="333333"/>
                </a:solidFill>
                <a:effectLst/>
                <a:highlight>
                  <a:srgbClr val="FFFFFF"/>
                </a:highlight>
                <a:latin typeface="Times New Roman" panose="02020603050405020304" pitchFamily="18" charset="0"/>
                <a:cs typeface="Times New Roman" panose="02020603050405020304" pitchFamily="18" charset="0"/>
              </a:rPr>
              <a:t>Cho một hình trụ và một hình nón có cùng bán kính đáy là r và cùng chiều cao là h. Hình nào trong hai hình đã cho có thể tích lớn hơn?</a:t>
            </a:r>
            <a:endParaRPr lang="en-ID" sz="36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0FCAFEBE-F415-C2EE-AE3D-495AE4DAFF02}"/>
              </a:ext>
            </a:extLst>
          </p:cNvPr>
          <p:cNvSpPr txBox="1"/>
          <p:nvPr/>
        </p:nvSpPr>
        <p:spPr>
          <a:xfrm>
            <a:off x="4892675" y="2736768"/>
            <a:ext cx="2514600" cy="646331"/>
          </a:xfrm>
          <a:prstGeom prst="rect">
            <a:avLst/>
          </a:prstGeom>
          <a:noFill/>
        </p:spPr>
        <p:txBody>
          <a:bodyPr wrap="square" rtlCol="0">
            <a:spAutoFit/>
          </a:bodyPr>
          <a:lstStyle/>
          <a:p>
            <a:r>
              <a:rPr lang="vi-VN" sz="3600" u="sng" dirty="0">
                <a:latin typeface="Times New Roman" panose="02020603050405020304" pitchFamily="18" charset="0"/>
                <a:cs typeface="Times New Roman" panose="02020603050405020304" pitchFamily="18" charset="0"/>
              </a:rPr>
              <a:t>Giải</a:t>
            </a:r>
            <a:endParaRPr lang="en-ID" sz="3600" u="sng"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1DC26D37-48EF-9721-CF4B-47D157BF3490}"/>
              </a:ext>
            </a:extLst>
          </p:cNvPr>
          <p:cNvSpPr txBox="1"/>
          <p:nvPr/>
        </p:nvSpPr>
        <p:spPr>
          <a:xfrm>
            <a:off x="1349375" y="3317604"/>
            <a:ext cx="9601200" cy="3416320"/>
          </a:xfrm>
          <a:prstGeom prst="rect">
            <a:avLst/>
          </a:prstGeom>
          <a:noFill/>
        </p:spPr>
        <p:txBody>
          <a:bodyPr wrap="square" rtlCol="0">
            <a:spAutoFit/>
          </a:bodyPr>
          <a:lstStyle/>
          <a:p>
            <a:r>
              <a:rPr lang="vi-VN" sz="3600" dirty="0">
                <a:latin typeface="Times New Roman" panose="02020603050405020304" pitchFamily="18" charset="0"/>
                <a:cs typeface="Times New Roman" panose="02020603050405020304" pitchFamily="18" charset="0"/>
              </a:rPr>
              <a:t>Thể tích hình trụ là:</a:t>
            </a:r>
          </a:p>
          <a:p>
            <a:endParaRPr lang="vi-VN" sz="3600" dirty="0">
              <a:latin typeface="Times New Roman" panose="02020603050405020304" pitchFamily="18" charset="0"/>
              <a:cs typeface="Times New Roman" panose="02020603050405020304" pitchFamily="18" charset="0"/>
            </a:endParaRPr>
          </a:p>
          <a:p>
            <a:r>
              <a:rPr lang="vi-VN" sz="3600" dirty="0">
                <a:latin typeface="Times New Roman" panose="02020603050405020304" pitchFamily="18" charset="0"/>
                <a:cs typeface="Times New Roman" panose="02020603050405020304" pitchFamily="18" charset="0"/>
              </a:rPr>
              <a:t>Thể tích hình nón là:</a:t>
            </a:r>
          </a:p>
          <a:p>
            <a:endParaRPr lang="vi-VN" sz="3600" dirty="0">
              <a:latin typeface="Times New Roman" panose="02020603050405020304" pitchFamily="18" charset="0"/>
              <a:cs typeface="Times New Roman" panose="02020603050405020304" pitchFamily="18" charset="0"/>
            </a:endParaRPr>
          </a:p>
          <a:p>
            <a:endParaRPr lang="vi-VN" sz="3600" dirty="0">
              <a:latin typeface="Times New Roman" panose="02020603050405020304" pitchFamily="18" charset="0"/>
              <a:cs typeface="Times New Roman" panose="02020603050405020304" pitchFamily="18" charset="0"/>
            </a:endParaRPr>
          </a:p>
          <a:p>
            <a:r>
              <a:rPr lang="vi-VN" sz="3600" dirty="0">
                <a:latin typeface="Times New Roman" panose="02020603050405020304" pitchFamily="18" charset="0"/>
                <a:cs typeface="Times New Roman" panose="02020603050405020304" pitchFamily="18" charset="0"/>
              </a:rPr>
              <a:t>Ta thấy               nên hình trụ có thể tích lớn hơn.</a:t>
            </a:r>
            <a:endParaRPr lang="en-ID" sz="3600" dirty="0">
              <a:latin typeface="Times New Roman" panose="02020603050405020304" pitchFamily="18" charset="0"/>
              <a:cs typeface="Times New Roman" panose="02020603050405020304" pitchFamily="18" charset="0"/>
            </a:endParaRPr>
          </a:p>
        </p:txBody>
      </p:sp>
      <p:graphicFrame>
        <p:nvGraphicFramePr>
          <p:cNvPr id="17" name="Object 16">
            <a:extLst>
              <a:ext uri="{FF2B5EF4-FFF2-40B4-BE49-F238E27FC236}">
                <a16:creationId xmlns:a16="http://schemas.microsoft.com/office/drawing/2014/main" id="{F0CA3ADE-A6B9-3343-907B-EE90C145B51F}"/>
              </a:ext>
            </a:extLst>
          </p:cNvPr>
          <p:cNvGraphicFramePr>
            <a:graphicFrameLocks noChangeAspect="1"/>
          </p:cNvGraphicFramePr>
          <p:nvPr>
            <p:extLst>
              <p:ext uri="{D42A27DB-BD31-4B8C-83A1-F6EECF244321}">
                <p14:modId xmlns:p14="http://schemas.microsoft.com/office/powerpoint/2010/main" val="2825840371"/>
              </p:ext>
            </p:extLst>
          </p:nvPr>
        </p:nvGraphicFramePr>
        <p:xfrm>
          <a:off x="2492375" y="3786882"/>
          <a:ext cx="1714500" cy="596900"/>
        </p:xfrm>
        <a:graphic>
          <a:graphicData uri="http://schemas.openxmlformats.org/presentationml/2006/ole">
            <mc:AlternateContent xmlns:mc="http://schemas.openxmlformats.org/markup-compatibility/2006">
              <mc:Choice xmlns:v="urn:schemas-microsoft-com:vml" Requires="v">
                <p:oleObj spid="_x0000_s8194" name="Equation" r:id="rId3" imgW="1714320" imgH="596880" progId="Equation.DSMT4">
                  <p:embed/>
                </p:oleObj>
              </mc:Choice>
              <mc:Fallback>
                <p:oleObj name="Equation" r:id="rId3" imgW="1714320" imgH="596880" progId="Equation.DSMT4">
                  <p:embed/>
                  <p:pic>
                    <p:nvPicPr>
                      <p:cNvPr id="0" name=""/>
                      <p:cNvPicPr/>
                      <p:nvPr/>
                    </p:nvPicPr>
                    <p:blipFill>
                      <a:blip r:embed="rId4"/>
                      <a:stretch>
                        <a:fillRect/>
                      </a:stretch>
                    </p:blipFill>
                    <p:spPr>
                      <a:xfrm>
                        <a:off x="2492375" y="3786882"/>
                        <a:ext cx="1714500" cy="596900"/>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C5C86C9D-E1A0-FC1B-4972-A3F6CC13078A}"/>
              </a:ext>
            </a:extLst>
          </p:cNvPr>
          <p:cNvGraphicFramePr>
            <a:graphicFrameLocks noChangeAspect="1"/>
          </p:cNvGraphicFramePr>
          <p:nvPr>
            <p:extLst>
              <p:ext uri="{D42A27DB-BD31-4B8C-83A1-F6EECF244321}">
                <p14:modId xmlns:p14="http://schemas.microsoft.com/office/powerpoint/2010/main" val="439534156"/>
              </p:ext>
            </p:extLst>
          </p:nvPr>
        </p:nvGraphicFramePr>
        <p:xfrm>
          <a:off x="2492375" y="4941002"/>
          <a:ext cx="2095500" cy="1066800"/>
        </p:xfrm>
        <a:graphic>
          <a:graphicData uri="http://schemas.openxmlformats.org/presentationml/2006/ole">
            <mc:AlternateContent xmlns:mc="http://schemas.openxmlformats.org/markup-compatibility/2006">
              <mc:Choice xmlns:v="urn:schemas-microsoft-com:vml" Requires="v">
                <p:oleObj spid="_x0000_s8195" name="Equation" r:id="rId5" imgW="2095200" imgH="1066680" progId="Equation.DSMT4">
                  <p:embed/>
                </p:oleObj>
              </mc:Choice>
              <mc:Fallback>
                <p:oleObj name="Equation" r:id="rId5" imgW="2095200" imgH="1066680" progId="Equation.DSMT4">
                  <p:embed/>
                  <p:pic>
                    <p:nvPicPr>
                      <p:cNvPr id="0" name=""/>
                      <p:cNvPicPr/>
                      <p:nvPr/>
                    </p:nvPicPr>
                    <p:blipFill>
                      <a:blip r:embed="rId6"/>
                      <a:stretch>
                        <a:fillRect/>
                      </a:stretch>
                    </p:blipFill>
                    <p:spPr>
                      <a:xfrm>
                        <a:off x="2492375" y="4941002"/>
                        <a:ext cx="2095500" cy="1066800"/>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68C738EC-E963-4490-B29B-5B5EC6D4E9D9}"/>
              </a:ext>
            </a:extLst>
          </p:cNvPr>
          <p:cNvGraphicFramePr>
            <a:graphicFrameLocks noChangeAspect="1"/>
          </p:cNvGraphicFramePr>
          <p:nvPr>
            <p:extLst>
              <p:ext uri="{D42A27DB-BD31-4B8C-83A1-F6EECF244321}">
                <p14:modId xmlns:p14="http://schemas.microsoft.com/office/powerpoint/2010/main" val="1722718937"/>
              </p:ext>
            </p:extLst>
          </p:nvPr>
        </p:nvGraphicFramePr>
        <p:xfrm>
          <a:off x="3013075" y="6106724"/>
          <a:ext cx="1193800" cy="528277"/>
        </p:xfrm>
        <a:graphic>
          <a:graphicData uri="http://schemas.openxmlformats.org/presentationml/2006/ole">
            <mc:AlternateContent xmlns:mc="http://schemas.openxmlformats.org/markup-compatibility/2006">
              <mc:Choice xmlns:v="urn:schemas-microsoft-com:vml" Requires="v">
                <p:oleObj spid="_x0000_s8196" name="Equation" r:id="rId7" imgW="1193760" imgH="533160" progId="Equation.DSMT4">
                  <p:embed/>
                </p:oleObj>
              </mc:Choice>
              <mc:Fallback>
                <p:oleObj name="Equation" r:id="rId7" imgW="1193760" imgH="533160" progId="Equation.DSMT4">
                  <p:embed/>
                  <p:pic>
                    <p:nvPicPr>
                      <p:cNvPr id="0" name=""/>
                      <p:cNvPicPr/>
                      <p:nvPr/>
                    </p:nvPicPr>
                    <p:blipFill>
                      <a:blip r:embed="rId8"/>
                      <a:stretch>
                        <a:fillRect/>
                      </a:stretch>
                    </p:blipFill>
                    <p:spPr>
                      <a:xfrm>
                        <a:off x="3013075" y="6106724"/>
                        <a:ext cx="1193800" cy="528277"/>
                      </a:xfrm>
                      <a:prstGeom prst="rect">
                        <a:avLst/>
                      </a:prstGeom>
                    </p:spPr>
                  </p:pic>
                </p:oleObj>
              </mc:Fallback>
            </mc:AlternateContent>
          </a:graphicData>
        </a:graphic>
      </p:graphicFrame>
    </p:spTree>
    <p:extLst>
      <p:ext uri="{BB962C8B-B14F-4D97-AF65-F5344CB8AC3E}">
        <p14:creationId xmlns:p14="http://schemas.microsoft.com/office/powerpoint/2010/main" val="34756910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Effect transition="in" filter="barn(inVertical)">
                                      <p:cBhvr>
                                        <p:cTn id="25" dur="500"/>
                                        <p:tgtEl>
                                          <p:spTgt spid="11">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1">
                                            <p:txEl>
                                              <p:pRg st="5" end="5"/>
                                            </p:txEl>
                                          </p:spTgt>
                                        </p:tgtEl>
                                        <p:attrNameLst>
                                          <p:attrName>style.visibility</p:attrName>
                                        </p:attrNameLst>
                                      </p:cBhvr>
                                      <p:to>
                                        <p:strVal val="visible"/>
                                      </p:to>
                                    </p:set>
                                    <p:animEffect transition="in" filter="circle(in)">
                                      <p:cBhvr>
                                        <p:cTn id="35" dur="2000"/>
                                        <p:tgtEl>
                                          <p:spTgt spid="11">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circle(in)">
                                      <p:cBhvr>
                                        <p:cTn id="40"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63" y="12624"/>
            <a:ext cx="13442950" cy="7645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AutoShape 6" descr="File thiết kế áo thời trang - qoobee nháy mắt thắc mắc - 123Design.org"/>
          <p:cNvSpPr>
            <a:spLocks noChangeAspect="1" noChangeArrowheads="1"/>
          </p:cNvSpPr>
          <p:nvPr/>
        </p:nvSpPr>
        <p:spPr bwMode="auto">
          <a:xfrm>
            <a:off x="1557478" y="-159276"/>
            <a:ext cx="356394" cy="3360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4296" tIns="52148" rIns="104296" bIns="52148" numCol="1" anchor="t" anchorCtr="0" compatLnSpc="1">
            <a:prstTxWarp prst="textNoShape">
              <a:avLst/>
            </a:prstTxWarp>
          </a:bodyPr>
          <a:lstStyle/>
          <a:p>
            <a:endParaRPr lang="en-US"/>
          </a:p>
        </p:txBody>
      </p:sp>
      <p:sp>
        <p:nvSpPr>
          <p:cNvPr id="15" name="TextBox 14"/>
          <p:cNvSpPr txBox="1"/>
          <p:nvPr/>
        </p:nvSpPr>
        <p:spPr>
          <a:xfrm>
            <a:off x="1108274" y="4620772"/>
            <a:ext cx="515200" cy="428480"/>
          </a:xfrm>
          <a:prstGeom prst="rect">
            <a:avLst/>
          </a:prstGeom>
          <a:noFill/>
        </p:spPr>
        <p:txBody>
          <a:bodyPr wrap="none" lIns="104296" tIns="52148" rIns="104296" bIns="52148" rtlCol="0">
            <a:spAutoFit/>
          </a:bodyPr>
          <a:lstStyle/>
          <a:p>
            <a:r>
              <a:rPr lang="en-US" dirty="0"/>
              <a:t>     </a:t>
            </a:r>
          </a:p>
        </p:txBody>
      </p:sp>
      <p:sp>
        <p:nvSpPr>
          <p:cNvPr id="3" name="Flowchart: Alternate Process 22">
            <a:extLst>
              <a:ext uri="{FF2B5EF4-FFF2-40B4-BE49-F238E27FC236}">
                <a16:creationId xmlns:a16="http://schemas.microsoft.com/office/drawing/2014/main" id="{7CAD486B-7B7A-9CED-03FC-633281FE64A6}"/>
              </a:ext>
            </a:extLst>
          </p:cNvPr>
          <p:cNvSpPr/>
          <p:nvPr/>
        </p:nvSpPr>
        <p:spPr>
          <a:xfrm>
            <a:off x="1365874" y="938164"/>
            <a:ext cx="4786019" cy="542941"/>
          </a:xfrm>
          <a:prstGeom prst="flowChartAlternateProcess">
            <a:avLst/>
          </a:prstGeom>
        </p:spPr>
        <p:style>
          <a:lnRef idx="1">
            <a:schemeClr val="accent2"/>
          </a:lnRef>
          <a:fillRef idx="2">
            <a:schemeClr val="accent2"/>
          </a:fillRef>
          <a:effectRef idx="1">
            <a:schemeClr val="accent2"/>
          </a:effectRef>
          <a:fontRef idx="minor">
            <a:schemeClr val="dk1"/>
          </a:fontRef>
        </p:style>
        <p:txBody>
          <a:bodyPr lIns="104296" tIns="52148" rIns="104296" bIns="52148" rtlCol="0" anchor="ctr"/>
          <a:lstStyle/>
          <a:p>
            <a:r>
              <a:rPr lang="en-US" sz="3200" b="1" dirty="0" err="1">
                <a:latin typeface="Times New Roman" pitchFamily="18" charset="0"/>
                <a:cs typeface="Times New Roman" pitchFamily="18" charset="0"/>
              </a:rPr>
              <a:t>Bài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tập</a:t>
            </a:r>
            <a:r>
              <a:rPr lang="en-US" sz="3200" b="1" dirty="0">
                <a:latin typeface="Times New Roman" pitchFamily="18" charset="0"/>
                <a:cs typeface="Times New Roman" pitchFamily="18" charset="0"/>
              </a:rPr>
              <a:t> 5/SGK </a:t>
            </a:r>
            <a:r>
              <a:rPr lang="en-US" sz="3200" b="1" dirty="0" err="1">
                <a:latin typeface="Times New Roman" pitchFamily="18" charset="0"/>
                <a:cs typeface="Times New Roman" pitchFamily="18" charset="0"/>
              </a:rPr>
              <a:t>trang</a:t>
            </a:r>
            <a:r>
              <a:rPr lang="en-US" sz="3200" b="1" dirty="0">
                <a:latin typeface="Times New Roman" pitchFamily="18" charset="0"/>
                <a:cs typeface="Times New Roman" pitchFamily="18" charset="0"/>
              </a:rPr>
              <a:t> 1</a:t>
            </a:r>
            <a:r>
              <a:rPr lang="vi-VN" sz="3200" b="1" dirty="0">
                <a:latin typeface="Times New Roman" pitchFamily="18" charset="0"/>
                <a:cs typeface="Times New Roman" pitchFamily="18" charset="0"/>
              </a:rPr>
              <a:t>10</a:t>
            </a:r>
            <a:endParaRPr lang="en-US" sz="3200" b="1" dirty="0">
              <a:latin typeface="Times New Roman" pitchFamily="18" charset="0"/>
              <a:cs typeface="Times New Roman" pitchFamily="18" charset="0"/>
            </a:endParaRPr>
          </a:p>
        </p:txBody>
      </p:sp>
      <p:sp>
        <p:nvSpPr>
          <p:cNvPr id="5" name="Rectangle 1">
            <a:extLst>
              <a:ext uri="{FF2B5EF4-FFF2-40B4-BE49-F238E27FC236}">
                <a16:creationId xmlns:a16="http://schemas.microsoft.com/office/drawing/2014/main" id="{5AC9BD5A-D2EB-C40D-3CDC-4D7D96A7076C}"/>
              </a:ext>
            </a:extLst>
          </p:cNvPr>
          <p:cNvSpPr>
            <a:spLocks noChangeArrowheads="1"/>
          </p:cNvSpPr>
          <p:nvPr/>
        </p:nvSpPr>
        <p:spPr bwMode="auto">
          <a:xfrm>
            <a:off x="1264575" y="1674391"/>
            <a:ext cx="7057099" cy="535531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Phần</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đựng</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được</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nước</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của</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một</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chiếc</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ly</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có</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dạng</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hình</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nón</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với</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bán</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kính</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đáy</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là</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R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và</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chiều</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cao</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là</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H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Hình</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43a).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Người</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ta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đổ</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nước</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vào</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ly</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đó</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sao</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cho</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chiều</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cao</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của</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khối</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nước</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đó</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bằng</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a:t>
            </a:r>
            <a:r>
              <a:rPr kumimoji="0" lang="vi-VN" altLang="en-US" sz="3600" b="0" i="0" u="none" strike="noStrike" cap="none" normalizeH="0" dirty="0">
                <a:ln>
                  <a:noFill/>
                </a:ln>
                <a:solidFill>
                  <a:srgbClr val="363636"/>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và</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bán</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kính</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đáy</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của</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khối</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nước</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đó</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bằng</a:t>
            </a:r>
            <a:r>
              <a:rPr kumimoji="0" lang="vi-VN" altLang="en-US" sz="3600" b="0" i="0" u="none" strike="noStrike" cap="none" normalizeH="0" dirty="0">
                <a:ln>
                  <a:noFill/>
                </a:ln>
                <a:solidFill>
                  <a:srgbClr val="363636"/>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Tính</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theo</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R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và</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H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thể</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tích</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phần</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không</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chứa</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nước</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của</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chiếc</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ly</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ở </a:t>
            </a:r>
            <a:r>
              <a:rPr kumimoji="0" lang="en-US" altLang="en-US" sz="3600" b="0" i="0" u="none" strike="noStrike" cap="none" normalizeH="0" baseline="0" dirty="0" err="1">
                <a:ln>
                  <a:noFill/>
                </a:ln>
                <a:solidFill>
                  <a:srgbClr val="363636"/>
                </a:solidFill>
                <a:effectLst/>
                <a:latin typeface="Times New Roman" panose="02020603050405020304" pitchFamily="18" charset="0"/>
                <a:cs typeface="Times New Roman" panose="02020603050405020304" pitchFamily="18" charset="0"/>
              </a:rPr>
              <a:t>Hình</a:t>
            </a:r>
            <a:r>
              <a:rPr kumimoji="0" lang="en-US" altLang="en-US" sz="3600" b="0" i="0" u="none" strike="noStrike" cap="none" normalizeH="0" baseline="0" dirty="0">
                <a:ln>
                  <a:noFill/>
                </a:ln>
                <a:solidFill>
                  <a:srgbClr val="363636"/>
                </a:solidFill>
                <a:effectLst/>
                <a:latin typeface="Times New Roman" panose="02020603050405020304" pitchFamily="18" charset="0"/>
                <a:cs typeface="Times New Roman" panose="02020603050405020304" pitchFamily="18" charset="0"/>
              </a:rPr>
              <a:t> 43b.</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Times New Roman" panose="02020603050405020304" pitchFamily="18" charset="0"/>
            </a:endParaRPr>
          </a:p>
        </p:txBody>
      </p:sp>
      <p:graphicFrame>
        <p:nvGraphicFramePr>
          <p:cNvPr id="7" name="Object 6">
            <a:extLst>
              <a:ext uri="{FF2B5EF4-FFF2-40B4-BE49-F238E27FC236}">
                <a16:creationId xmlns:a16="http://schemas.microsoft.com/office/drawing/2014/main" id="{CA5753B4-18C8-1224-0A86-16E3F48A3404}"/>
              </a:ext>
            </a:extLst>
          </p:cNvPr>
          <p:cNvGraphicFramePr>
            <a:graphicFrameLocks noChangeAspect="1"/>
          </p:cNvGraphicFramePr>
          <p:nvPr>
            <p:extLst>
              <p:ext uri="{D42A27DB-BD31-4B8C-83A1-F6EECF244321}">
                <p14:modId xmlns:p14="http://schemas.microsoft.com/office/powerpoint/2010/main" val="1838465163"/>
              </p:ext>
            </p:extLst>
          </p:nvPr>
        </p:nvGraphicFramePr>
        <p:xfrm>
          <a:off x="2327232" y="4364822"/>
          <a:ext cx="431800" cy="889000"/>
        </p:xfrm>
        <a:graphic>
          <a:graphicData uri="http://schemas.openxmlformats.org/presentationml/2006/ole">
            <mc:AlternateContent xmlns:mc="http://schemas.openxmlformats.org/markup-compatibility/2006">
              <mc:Choice xmlns:v="urn:schemas-microsoft-com:vml" Requires="v">
                <p:oleObj spid="_x0000_s9218" name="Equation" r:id="rId4" imgW="431640" imgH="888840" progId="Equation.DSMT4">
                  <p:embed/>
                </p:oleObj>
              </mc:Choice>
              <mc:Fallback>
                <p:oleObj name="Equation" r:id="rId4" imgW="431640" imgH="888840" progId="Equation.DSMT4">
                  <p:embed/>
                  <p:pic>
                    <p:nvPicPr>
                      <p:cNvPr id="0" name=""/>
                      <p:cNvPicPr/>
                      <p:nvPr/>
                    </p:nvPicPr>
                    <p:blipFill>
                      <a:blip r:embed="rId5"/>
                      <a:stretch>
                        <a:fillRect/>
                      </a:stretch>
                    </p:blipFill>
                    <p:spPr>
                      <a:xfrm>
                        <a:off x="2327232" y="4364822"/>
                        <a:ext cx="431800" cy="8890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8781A1F6-4522-37E4-3295-59AA517433A8}"/>
              </a:ext>
            </a:extLst>
          </p:cNvPr>
          <p:cNvGraphicFramePr>
            <a:graphicFrameLocks noChangeAspect="1"/>
          </p:cNvGraphicFramePr>
          <p:nvPr>
            <p:extLst>
              <p:ext uri="{D42A27DB-BD31-4B8C-83A1-F6EECF244321}">
                <p14:modId xmlns:p14="http://schemas.microsoft.com/office/powerpoint/2010/main" val="2582878507"/>
              </p:ext>
            </p:extLst>
          </p:nvPr>
        </p:nvGraphicFramePr>
        <p:xfrm>
          <a:off x="3892012" y="4897771"/>
          <a:ext cx="355600" cy="889000"/>
        </p:xfrm>
        <a:graphic>
          <a:graphicData uri="http://schemas.openxmlformats.org/presentationml/2006/ole">
            <mc:AlternateContent xmlns:mc="http://schemas.openxmlformats.org/markup-compatibility/2006">
              <mc:Choice xmlns:v="urn:schemas-microsoft-com:vml" Requires="v">
                <p:oleObj spid="_x0000_s9219" name="Equation" r:id="rId6" imgW="355320" imgH="888840" progId="Equation.DSMT4">
                  <p:embed/>
                </p:oleObj>
              </mc:Choice>
              <mc:Fallback>
                <p:oleObj name="Equation" r:id="rId6" imgW="355320" imgH="888840" progId="Equation.DSMT4">
                  <p:embed/>
                  <p:pic>
                    <p:nvPicPr>
                      <p:cNvPr id="0" name=""/>
                      <p:cNvPicPr/>
                      <p:nvPr/>
                    </p:nvPicPr>
                    <p:blipFill>
                      <a:blip r:embed="rId7"/>
                      <a:stretch>
                        <a:fillRect/>
                      </a:stretch>
                    </p:blipFill>
                    <p:spPr>
                      <a:xfrm>
                        <a:off x="3892012" y="4897771"/>
                        <a:ext cx="355600" cy="889000"/>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DC36B342-9C4C-33A5-A10B-93C445A7ABBE}"/>
              </a:ext>
            </a:extLst>
          </p:cNvPr>
          <p:cNvPicPr>
            <a:picLocks noChangeAspect="1"/>
          </p:cNvPicPr>
          <p:nvPr/>
        </p:nvPicPr>
        <p:blipFill>
          <a:blip r:embed="rId8"/>
          <a:stretch>
            <a:fillRect/>
          </a:stretch>
        </p:blipFill>
        <p:spPr>
          <a:xfrm>
            <a:off x="8574245" y="2181827"/>
            <a:ext cx="3620005" cy="2867425"/>
          </a:xfrm>
          <a:prstGeom prst="rect">
            <a:avLst/>
          </a:prstGeom>
        </p:spPr>
      </p:pic>
    </p:spTree>
    <p:extLst>
      <p:ext uri="{BB962C8B-B14F-4D97-AF65-F5344CB8AC3E}">
        <p14:creationId xmlns:p14="http://schemas.microsoft.com/office/powerpoint/2010/main" val="17064016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2" name="Picture 18">
            <a:extLst>
              <a:ext uri="{FF2B5EF4-FFF2-40B4-BE49-F238E27FC236}">
                <a16:creationId xmlns:a16="http://schemas.microsoft.com/office/drawing/2014/main" id="{525E09D6-CE14-EE78-6596-EAB321ADF6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1324" y="3665112"/>
            <a:ext cx="1708285" cy="1876313"/>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a:extLst>
              <a:ext uri="{FF2B5EF4-FFF2-40B4-BE49-F238E27FC236}">
                <a16:creationId xmlns:a16="http://schemas.microsoft.com/office/drawing/2014/main" id="{5BDDDCAB-DEB8-7FA2-3F8D-9157B4382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290" y="2459161"/>
            <a:ext cx="3155777" cy="1715286"/>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a:extLst>
              <a:ext uri="{FF2B5EF4-FFF2-40B4-BE49-F238E27FC236}">
                <a16:creationId xmlns:a16="http://schemas.microsoft.com/office/drawing/2014/main" id="{B88EED3E-3C04-70AF-A98C-A97CDDA9DD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8863" y="3105018"/>
            <a:ext cx="1403734" cy="1359978"/>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a:extLst>
              <a:ext uri="{FF2B5EF4-FFF2-40B4-BE49-F238E27FC236}">
                <a16:creationId xmlns:a16="http://schemas.microsoft.com/office/drawing/2014/main" id="{59EE4D0D-1CD8-76DE-6D50-0F1E14B28A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3576" y="3224038"/>
            <a:ext cx="1969078" cy="708869"/>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a:extLst>
              <a:ext uri="{FF2B5EF4-FFF2-40B4-BE49-F238E27FC236}">
                <a16:creationId xmlns:a16="http://schemas.microsoft.com/office/drawing/2014/main" id="{B2576570-E014-C8E5-9B16-4202439C95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4041" y="2317387"/>
            <a:ext cx="1820304" cy="1050175"/>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a:extLst>
              <a:ext uri="{FF2B5EF4-FFF2-40B4-BE49-F238E27FC236}">
                <a16:creationId xmlns:a16="http://schemas.microsoft.com/office/drawing/2014/main" id="{2105A34E-D36D-34F9-9950-9BD46B2B90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34311" y="2124855"/>
            <a:ext cx="577596" cy="1074679"/>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a:extLst>
              <a:ext uri="{FF2B5EF4-FFF2-40B4-BE49-F238E27FC236}">
                <a16:creationId xmlns:a16="http://schemas.microsoft.com/office/drawing/2014/main" id="{17402811-1D8A-CA5C-AD89-F8B3BE71DFE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80633" y="497083"/>
            <a:ext cx="2807469" cy="1783548"/>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a:extLst>
              <a:ext uri="{FF2B5EF4-FFF2-40B4-BE49-F238E27FC236}">
                <a16:creationId xmlns:a16="http://schemas.microsoft.com/office/drawing/2014/main" id="{DE61BB20-D458-44A2-350E-54CB5B96E0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39561" y="1342474"/>
            <a:ext cx="626605" cy="943407"/>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a:extLst>
              <a:ext uri="{FF2B5EF4-FFF2-40B4-BE49-F238E27FC236}">
                <a16:creationId xmlns:a16="http://schemas.microsoft.com/office/drawing/2014/main" id="{CBA45C2A-EF6C-D860-60A5-2B057881B1F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68383" y="1559511"/>
            <a:ext cx="1316220" cy="1366978"/>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a:extLst>
              <a:ext uri="{FF2B5EF4-FFF2-40B4-BE49-F238E27FC236}">
                <a16:creationId xmlns:a16="http://schemas.microsoft.com/office/drawing/2014/main" id="{E0C0B693-ABE4-3281-3272-B0A2D458A78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36061" y="2025088"/>
            <a:ext cx="665111" cy="1603268"/>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a:extLst>
              <a:ext uri="{FF2B5EF4-FFF2-40B4-BE49-F238E27FC236}">
                <a16:creationId xmlns:a16="http://schemas.microsoft.com/office/drawing/2014/main" id="{48C1360A-2C13-BE1F-3AEB-60C04D0F132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28593" y="5341892"/>
            <a:ext cx="1620771" cy="1701284"/>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a:extLst>
              <a:ext uri="{FF2B5EF4-FFF2-40B4-BE49-F238E27FC236}">
                <a16:creationId xmlns:a16="http://schemas.microsoft.com/office/drawing/2014/main" id="{6A852BE1-BF65-9A64-222D-E2766A5FF90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85651" y="4137691"/>
            <a:ext cx="3000001" cy="1701284"/>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a:extLst>
              <a:ext uri="{FF2B5EF4-FFF2-40B4-BE49-F238E27FC236}">
                <a16:creationId xmlns:a16="http://schemas.microsoft.com/office/drawing/2014/main" id="{67919AD9-0297-590F-ABEE-1556C27A9B8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07588" y="4888566"/>
            <a:ext cx="1528006" cy="1155193"/>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a16="http://schemas.microsoft.com/office/drawing/2014/main" id="{5DEE52C8-32A6-98AC-DB1D-914220B8126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43529" y="3273047"/>
            <a:ext cx="621353" cy="2000585"/>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F33B8033-1E7A-4A9D-6299-40BC58A479A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26259" y="2882732"/>
            <a:ext cx="1130689" cy="1118436"/>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4">
            <a:extLst>
              <a:ext uri="{FF2B5EF4-FFF2-40B4-BE49-F238E27FC236}">
                <a16:creationId xmlns:a16="http://schemas.microsoft.com/office/drawing/2014/main" id="{BB604317-85FB-E963-15DC-216F310DF4E2}"/>
              </a:ext>
            </a:extLst>
          </p:cNvPr>
          <p:cNvSpPr/>
          <p:nvPr/>
        </p:nvSpPr>
        <p:spPr>
          <a:xfrm>
            <a:off x="4294592" y="-27783"/>
            <a:ext cx="5027045" cy="596407"/>
          </a:xfrm>
          <a:prstGeom prst="roundRect">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4296" tIns="52148" rIns="104296" bIns="52148"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Hệ</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thống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kiến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thức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chương</a:t>
            </a:r>
            <a:r>
              <a:rPr lang="en-US" sz="2800" b="1" dirty="0">
                <a:solidFill>
                  <a:schemeClr val="tx1"/>
                </a:solidFill>
                <a:latin typeface="Times New Roman" panose="02020603050405020304" pitchFamily="18" charset="0"/>
                <a:cs typeface="Times New Roman" panose="02020603050405020304" pitchFamily="18" charset="0"/>
              </a:rPr>
              <a:t> </a:t>
            </a:r>
            <a:r>
              <a:rPr lang="vi-VN" sz="2800" b="1" dirty="0">
                <a:solidFill>
                  <a:schemeClr val="tx1"/>
                </a:solidFill>
                <a:latin typeface="Times New Roman" panose="02020603050405020304" pitchFamily="18" charset="0"/>
                <a:cs typeface="Times New Roman" panose="02020603050405020304" pitchFamily="18" charset="0"/>
              </a:rPr>
              <a:t>10</a:t>
            </a:r>
            <a:endParaRPr lang="en-US" sz="28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32" fill="hold" nodeType="clickEffect">
                                  <p:stCondLst>
                                    <p:cond delay="0"/>
                                  </p:stCondLst>
                                  <p:childTnLst>
                                    <p:set>
                                      <p:cBhvr>
                                        <p:cTn id="10" dur="1" fill="hold">
                                          <p:stCondLst>
                                            <p:cond delay="0"/>
                                          </p:stCondLst>
                                        </p:cTn>
                                        <p:tgtEl>
                                          <p:spTgt spid="21508"/>
                                        </p:tgtEl>
                                        <p:attrNameLst>
                                          <p:attrName>style.visibility</p:attrName>
                                        </p:attrNameLst>
                                      </p:cBhvr>
                                      <p:to>
                                        <p:strVal val="visible"/>
                                      </p:to>
                                    </p:set>
                                    <p:animEffect transition="in" filter="box(out)">
                                      <p:cBhvr>
                                        <p:cTn id="11" dur="500"/>
                                        <p:tgtEl>
                                          <p:spTgt spid="2150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2" fill="hold" nodeType="clickEffect">
                                  <p:stCondLst>
                                    <p:cond delay="0"/>
                                  </p:stCondLst>
                                  <p:childTnLst>
                                    <p:set>
                                      <p:cBhvr>
                                        <p:cTn id="15" dur="1" fill="hold">
                                          <p:stCondLst>
                                            <p:cond delay="0"/>
                                          </p:stCondLst>
                                        </p:cTn>
                                        <p:tgtEl>
                                          <p:spTgt spid="21509"/>
                                        </p:tgtEl>
                                        <p:attrNameLst>
                                          <p:attrName>style.visibility</p:attrName>
                                        </p:attrNameLst>
                                      </p:cBhvr>
                                      <p:to>
                                        <p:strVal val="visible"/>
                                      </p:to>
                                    </p:set>
                                    <p:animEffect transition="in" filter="wipe(right)">
                                      <p:cBhvr>
                                        <p:cTn id="16" dur="500"/>
                                        <p:tgtEl>
                                          <p:spTgt spid="2150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2" fill="hold" nodeType="clickEffect">
                                  <p:stCondLst>
                                    <p:cond delay="0"/>
                                  </p:stCondLst>
                                  <p:childTnLst>
                                    <p:set>
                                      <p:cBhvr>
                                        <p:cTn id="20" dur="1" fill="hold">
                                          <p:stCondLst>
                                            <p:cond delay="0"/>
                                          </p:stCondLst>
                                        </p:cTn>
                                        <p:tgtEl>
                                          <p:spTgt spid="21510"/>
                                        </p:tgtEl>
                                        <p:attrNameLst>
                                          <p:attrName>style.visibility</p:attrName>
                                        </p:attrNameLst>
                                      </p:cBhvr>
                                      <p:to>
                                        <p:strVal val="visible"/>
                                      </p:to>
                                    </p:set>
                                    <p:animEffect transition="in" filter="wipe(right)">
                                      <p:cBhvr>
                                        <p:cTn id="21" dur="500"/>
                                        <p:tgtEl>
                                          <p:spTgt spid="2151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2" fill="hold" nodeType="clickEffect">
                                  <p:stCondLst>
                                    <p:cond delay="0"/>
                                  </p:stCondLst>
                                  <p:childTnLst>
                                    <p:set>
                                      <p:cBhvr>
                                        <p:cTn id="25" dur="1" fill="hold">
                                          <p:stCondLst>
                                            <p:cond delay="0"/>
                                          </p:stCondLst>
                                        </p:cTn>
                                        <p:tgtEl>
                                          <p:spTgt spid="21511"/>
                                        </p:tgtEl>
                                        <p:attrNameLst>
                                          <p:attrName>style.visibility</p:attrName>
                                        </p:attrNameLst>
                                      </p:cBhvr>
                                      <p:to>
                                        <p:strVal val="visible"/>
                                      </p:to>
                                    </p:set>
                                    <p:animEffect transition="in" filter="wipe(right)">
                                      <p:cBhvr>
                                        <p:cTn id="26" dur="500"/>
                                        <p:tgtEl>
                                          <p:spTgt spid="2151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2" fill="hold" nodeType="clickEffect">
                                  <p:stCondLst>
                                    <p:cond delay="0"/>
                                  </p:stCondLst>
                                  <p:childTnLst>
                                    <p:set>
                                      <p:cBhvr>
                                        <p:cTn id="30" dur="1" fill="hold">
                                          <p:stCondLst>
                                            <p:cond delay="0"/>
                                          </p:stCondLst>
                                        </p:cTn>
                                        <p:tgtEl>
                                          <p:spTgt spid="21512"/>
                                        </p:tgtEl>
                                        <p:attrNameLst>
                                          <p:attrName>style.visibility</p:attrName>
                                        </p:attrNameLst>
                                      </p:cBhvr>
                                      <p:to>
                                        <p:strVal val="visible"/>
                                      </p:to>
                                    </p:set>
                                    <p:animEffect transition="in" filter="wipe(right)">
                                      <p:cBhvr>
                                        <p:cTn id="31" dur="500"/>
                                        <p:tgtEl>
                                          <p:spTgt spid="2151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2" fill="hold" nodeType="clickEffect">
                                  <p:stCondLst>
                                    <p:cond delay="0"/>
                                  </p:stCondLst>
                                  <p:childTnLst>
                                    <p:set>
                                      <p:cBhvr>
                                        <p:cTn id="35" dur="1" fill="hold">
                                          <p:stCondLst>
                                            <p:cond delay="0"/>
                                          </p:stCondLst>
                                        </p:cTn>
                                        <p:tgtEl>
                                          <p:spTgt spid="21513"/>
                                        </p:tgtEl>
                                        <p:attrNameLst>
                                          <p:attrName>style.visibility</p:attrName>
                                        </p:attrNameLst>
                                      </p:cBhvr>
                                      <p:to>
                                        <p:strVal val="visible"/>
                                      </p:to>
                                    </p:set>
                                    <p:animEffect transition="in" filter="wipe(right)">
                                      <p:cBhvr>
                                        <p:cTn id="36" dur="500"/>
                                        <p:tgtEl>
                                          <p:spTgt spid="2151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2" fill="hold" nodeType="clickEffect">
                                  <p:stCondLst>
                                    <p:cond delay="0"/>
                                  </p:stCondLst>
                                  <p:childTnLst>
                                    <p:set>
                                      <p:cBhvr>
                                        <p:cTn id="40" dur="1" fill="hold">
                                          <p:stCondLst>
                                            <p:cond delay="0"/>
                                          </p:stCondLst>
                                        </p:cTn>
                                        <p:tgtEl>
                                          <p:spTgt spid="21514"/>
                                        </p:tgtEl>
                                        <p:attrNameLst>
                                          <p:attrName>style.visibility</p:attrName>
                                        </p:attrNameLst>
                                      </p:cBhvr>
                                      <p:to>
                                        <p:strVal val="visible"/>
                                      </p:to>
                                    </p:set>
                                    <p:animEffect transition="in" filter="wipe(right)">
                                      <p:cBhvr>
                                        <p:cTn id="41" dur="500"/>
                                        <p:tgtEl>
                                          <p:spTgt spid="2151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2" fill="hold" nodeType="clickEffect">
                                  <p:stCondLst>
                                    <p:cond delay="0"/>
                                  </p:stCondLst>
                                  <p:childTnLst>
                                    <p:set>
                                      <p:cBhvr>
                                        <p:cTn id="45" dur="1" fill="hold">
                                          <p:stCondLst>
                                            <p:cond delay="0"/>
                                          </p:stCondLst>
                                        </p:cTn>
                                        <p:tgtEl>
                                          <p:spTgt spid="21515"/>
                                        </p:tgtEl>
                                        <p:attrNameLst>
                                          <p:attrName>style.visibility</p:attrName>
                                        </p:attrNameLst>
                                      </p:cBhvr>
                                      <p:to>
                                        <p:strVal val="visible"/>
                                      </p:to>
                                    </p:set>
                                    <p:animEffect transition="in" filter="wipe(right)">
                                      <p:cBhvr>
                                        <p:cTn id="46" dur="500"/>
                                        <p:tgtEl>
                                          <p:spTgt spid="21515"/>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2" fill="hold" nodeType="clickEffect">
                                  <p:stCondLst>
                                    <p:cond delay="0"/>
                                  </p:stCondLst>
                                  <p:childTnLst>
                                    <p:set>
                                      <p:cBhvr>
                                        <p:cTn id="50" dur="1" fill="hold">
                                          <p:stCondLst>
                                            <p:cond delay="0"/>
                                          </p:stCondLst>
                                        </p:cTn>
                                        <p:tgtEl>
                                          <p:spTgt spid="21516"/>
                                        </p:tgtEl>
                                        <p:attrNameLst>
                                          <p:attrName>style.visibility</p:attrName>
                                        </p:attrNameLst>
                                      </p:cBhvr>
                                      <p:to>
                                        <p:strVal val="visible"/>
                                      </p:to>
                                    </p:set>
                                    <p:animEffect transition="in" filter="wipe(right)">
                                      <p:cBhvr>
                                        <p:cTn id="51" dur="500"/>
                                        <p:tgtEl>
                                          <p:spTgt spid="21516"/>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nodeType="clickEffect">
                                  <p:stCondLst>
                                    <p:cond delay="0"/>
                                  </p:stCondLst>
                                  <p:childTnLst>
                                    <p:set>
                                      <p:cBhvr>
                                        <p:cTn id="55" dur="1" fill="hold">
                                          <p:stCondLst>
                                            <p:cond delay="0"/>
                                          </p:stCondLst>
                                        </p:cTn>
                                        <p:tgtEl>
                                          <p:spTgt spid="21517"/>
                                        </p:tgtEl>
                                        <p:attrNameLst>
                                          <p:attrName>style.visibility</p:attrName>
                                        </p:attrNameLst>
                                      </p:cBhvr>
                                      <p:to>
                                        <p:strVal val="visible"/>
                                      </p:to>
                                    </p:set>
                                    <p:animEffect transition="in" filter="wipe(right)">
                                      <p:cBhvr>
                                        <p:cTn id="56" dur="500"/>
                                        <p:tgtEl>
                                          <p:spTgt spid="21517"/>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2" fill="hold" nodeType="clickEffect">
                                  <p:stCondLst>
                                    <p:cond delay="0"/>
                                  </p:stCondLst>
                                  <p:childTnLst>
                                    <p:set>
                                      <p:cBhvr>
                                        <p:cTn id="60" dur="1" fill="hold">
                                          <p:stCondLst>
                                            <p:cond delay="0"/>
                                          </p:stCondLst>
                                        </p:cTn>
                                        <p:tgtEl>
                                          <p:spTgt spid="21518"/>
                                        </p:tgtEl>
                                        <p:attrNameLst>
                                          <p:attrName>style.visibility</p:attrName>
                                        </p:attrNameLst>
                                      </p:cBhvr>
                                      <p:to>
                                        <p:strVal val="visible"/>
                                      </p:to>
                                    </p:set>
                                    <p:animEffect transition="in" filter="wipe(right)">
                                      <p:cBhvr>
                                        <p:cTn id="61" dur="500"/>
                                        <p:tgtEl>
                                          <p:spTgt spid="21518"/>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8" fill="hold" nodeType="clickEffect">
                                  <p:stCondLst>
                                    <p:cond delay="0"/>
                                  </p:stCondLst>
                                  <p:childTnLst>
                                    <p:set>
                                      <p:cBhvr>
                                        <p:cTn id="65" dur="1" fill="hold">
                                          <p:stCondLst>
                                            <p:cond delay="0"/>
                                          </p:stCondLst>
                                        </p:cTn>
                                        <p:tgtEl>
                                          <p:spTgt spid="21519"/>
                                        </p:tgtEl>
                                        <p:attrNameLst>
                                          <p:attrName>style.visibility</p:attrName>
                                        </p:attrNameLst>
                                      </p:cBhvr>
                                      <p:to>
                                        <p:strVal val="visible"/>
                                      </p:to>
                                    </p:set>
                                    <p:animEffect transition="in" filter="wipe(left)">
                                      <p:cBhvr>
                                        <p:cTn id="66" dur="500"/>
                                        <p:tgtEl>
                                          <p:spTgt spid="21519"/>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8" fill="hold" nodeType="clickEffect">
                                  <p:stCondLst>
                                    <p:cond delay="0"/>
                                  </p:stCondLst>
                                  <p:childTnLst>
                                    <p:set>
                                      <p:cBhvr>
                                        <p:cTn id="70" dur="1" fill="hold">
                                          <p:stCondLst>
                                            <p:cond delay="0"/>
                                          </p:stCondLst>
                                        </p:cTn>
                                        <p:tgtEl>
                                          <p:spTgt spid="21520"/>
                                        </p:tgtEl>
                                        <p:attrNameLst>
                                          <p:attrName>style.visibility</p:attrName>
                                        </p:attrNameLst>
                                      </p:cBhvr>
                                      <p:to>
                                        <p:strVal val="visible"/>
                                      </p:to>
                                    </p:set>
                                    <p:animEffect transition="in" filter="wipe(left)">
                                      <p:cBhvr>
                                        <p:cTn id="71" dur="500"/>
                                        <p:tgtEl>
                                          <p:spTgt spid="21520"/>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8" fill="hold" nodeType="clickEffect">
                                  <p:stCondLst>
                                    <p:cond delay="0"/>
                                  </p:stCondLst>
                                  <p:childTnLst>
                                    <p:set>
                                      <p:cBhvr>
                                        <p:cTn id="75" dur="1" fill="hold">
                                          <p:stCondLst>
                                            <p:cond delay="0"/>
                                          </p:stCondLst>
                                        </p:cTn>
                                        <p:tgtEl>
                                          <p:spTgt spid="21521"/>
                                        </p:tgtEl>
                                        <p:attrNameLst>
                                          <p:attrName>style.visibility</p:attrName>
                                        </p:attrNameLst>
                                      </p:cBhvr>
                                      <p:to>
                                        <p:strVal val="visible"/>
                                      </p:to>
                                    </p:set>
                                    <p:animEffect transition="in" filter="wipe(left)">
                                      <p:cBhvr>
                                        <p:cTn id="76" dur="500"/>
                                        <p:tgtEl>
                                          <p:spTgt spid="21521"/>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8" fill="hold" nodeType="clickEffect">
                                  <p:stCondLst>
                                    <p:cond delay="0"/>
                                  </p:stCondLst>
                                  <p:childTnLst>
                                    <p:set>
                                      <p:cBhvr>
                                        <p:cTn id="80" dur="1" fill="hold">
                                          <p:stCondLst>
                                            <p:cond delay="0"/>
                                          </p:stCondLst>
                                        </p:cTn>
                                        <p:tgtEl>
                                          <p:spTgt spid="21522"/>
                                        </p:tgtEl>
                                        <p:attrNameLst>
                                          <p:attrName>style.visibility</p:attrName>
                                        </p:attrNameLst>
                                      </p:cBhvr>
                                      <p:to>
                                        <p:strVal val="visible"/>
                                      </p:to>
                                    </p:set>
                                    <p:animEffect transition="in" filter="wipe(left)">
                                      <p:cBhvr>
                                        <p:cTn id="81" dur="500"/>
                                        <p:tgtEl>
                                          <p:spTgt spid="21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63" y="12624"/>
            <a:ext cx="13442950" cy="7645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AutoShape 6" descr="File thiết kế áo thời trang - qoobee nháy mắt thắc mắc - 123Design.org"/>
          <p:cNvSpPr>
            <a:spLocks noChangeAspect="1" noChangeArrowheads="1"/>
          </p:cNvSpPr>
          <p:nvPr/>
        </p:nvSpPr>
        <p:spPr bwMode="auto">
          <a:xfrm>
            <a:off x="1557478" y="-159276"/>
            <a:ext cx="356394" cy="3360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4296" tIns="52148" rIns="104296" bIns="52148" numCol="1" anchor="t" anchorCtr="0" compatLnSpc="1">
            <a:prstTxWarp prst="textNoShape">
              <a:avLst/>
            </a:prstTxWarp>
          </a:bodyPr>
          <a:lstStyle/>
          <a:p>
            <a:endParaRPr lang="en-US"/>
          </a:p>
        </p:txBody>
      </p:sp>
      <p:sp>
        <p:nvSpPr>
          <p:cNvPr id="15" name="TextBox 14"/>
          <p:cNvSpPr txBox="1"/>
          <p:nvPr/>
        </p:nvSpPr>
        <p:spPr>
          <a:xfrm>
            <a:off x="1108274" y="4620772"/>
            <a:ext cx="515200" cy="428480"/>
          </a:xfrm>
          <a:prstGeom prst="rect">
            <a:avLst/>
          </a:prstGeom>
          <a:noFill/>
        </p:spPr>
        <p:txBody>
          <a:bodyPr wrap="none" lIns="104296" tIns="52148" rIns="104296" bIns="52148" rtlCol="0">
            <a:spAutoFit/>
          </a:bodyPr>
          <a:lstStyle/>
          <a:p>
            <a:r>
              <a:rPr lang="en-US" dirty="0"/>
              <a:t>     </a:t>
            </a:r>
          </a:p>
        </p:txBody>
      </p:sp>
      <p:sp>
        <p:nvSpPr>
          <p:cNvPr id="3" name="Flowchart: Alternate Process 22">
            <a:extLst>
              <a:ext uri="{FF2B5EF4-FFF2-40B4-BE49-F238E27FC236}">
                <a16:creationId xmlns:a16="http://schemas.microsoft.com/office/drawing/2014/main" id="{7CAD486B-7B7A-9CED-03FC-633281FE64A6}"/>
              </a:ext>
            </a:extLst>
          </p:cNvPr>
          <p:cNvSpPr/>
          <p:nvPr/>
        </p:nvSpPr>
        <p:spPr>
          <a:xfrm>
            <a:off x="1573353" y="850149"/>
            <a:ext cx="4786019" cy="542941"/>
          </a:xfrm>
          <a:prstGeom prst="flowChartAlternateProcess">
            <a:avLst/>
          </a:prstGeom>
        </p:spPr>
        <p:style>
          <a:lnRef idx="1">
            <a:schemeClr val="accent2"/>
          </a:lnRef>
          <a:fillRef idx="2">
            <a:schemeClr val="accent2"/>
          </a:fillRef>
          <a:effectRef idx="1">
            <a:schemeClr val="accent2"/>
          </a:effectRef>
          <a:fontRef idx="minor">
            <a:schemeClr val="dk1"/>
          </a:fontRef>
        </p:style>
        <p:txBody>
          <a:bodyPr lIns="104296" tIns="52148" rIns="104296" bIns="52148" rtlCol="0" anchor="ctr"/>
          <a:lstStyle/>
          <a:p>
            <a:r>
              <a:rPr lang="en-US" sz="3200" b="1" dirty="0" err="1">
                <a:latin typeface="Times New Roman" pitchFamily="18" charset="0"/>
                <a:cs typeface="Times New Roman" pitchFamily="18" charset="0"/>
              </a:rPr>
              <a:t>Bài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tập</a:t>
            </a:r>
            <a:r>
              <a:rPr lang="en-US" sz="3200" b="1" dirty="0">
                <a:latin typeface="Times New Roman" pitchFamily="18" charset="0"/>
                <a:cs typeface="Times New Roman" pitchFamily="18" charset="0"/>
              </a:rPr>
              <a:t> 5/SGK </a:t>
            </a:r>
            <a:r>
              <a:rPr lang="en-US" sz="3200" b="1" dirty="0" err="1">
                <a:latin typeface="Times New Roman" pitchFamily="18" charset="0"/>
                <a:cs typeface="Times New Roman" pitchFamily="18" charset="0"/>
              </a:rPr>
              <a:t>trang</a:t>
            </a:r>
            <a:r>
              <a:rPr lang="en-US" sz="3200" b="1" dirty="0">
                <a:latin typeface="Times New Roman" pitchFamily="18" charset="0"/>
                <a:cs typeface="Times New Roman" pitchFamily="18" charset="0"/>
              </a:rPr>
              <a:t> 1</a:t>
            </a:r>
            <a:r>
              <a:rPr lang="vi-VN" sz="3200" b="1" dirty="0">
                <a:latin typeface="Times New Roman" pitchFamily="18" charset="0"/>
                <a:cs typeface="Times New Roman" pitchFamily="18" charset="0"/>
              </a:rPr>
              <a:t>10</a:t>
            </a:r>
            <a:endParaRPr lang="en-US" sz="3200" b="1" dirty="0">
              <a:latin typeface="Times New Roman" pitchFamily="18" charset="0"/>
              <a:cs typeface="Times New Roman" pitchFamily="18" charset="0"/>
            </a:endParaRPr>
          </a:p>
        </p:txBody>
      </p:sp>
      <p:sp>
        <p:nvSpPr>
          <p:cNvPr id="2" name="TextBox 1">
            <a:extLst>
              <a:ext uri="{FF2B5EF4-FFF2-40B4-BE49-F238E27FC236}">
                <a16:creationId xmlns:a16="http://schemas.microsoft.com/office/drawing/2014/main" id="{43121BD5-7902-2BD0-B368-0DC5B3BB52CD}"/>
              </a:ext>
            </a:extLst>
          </p:cNvPr>
          <p:cNvSpPr txBox="1"/>
          <p:nvPr/>
        </p:nvSpPr>
        <p:spPr>
          <a:xfrm>
            <a:off x="7722354" y="1269723"/>
            <a:ext cx="2514600" cy="646331"/>
          </a:xfrm>
          <a:prstGeom prst="rect">
            <a:avLst/>
          </a:prstGeom>
          <a:noFill/>
        </p:spPr>
        <p:txBody>
          <a:bodyPr wrap="square" rtlCol="0">
            <a:spAutoFit/>
          </a:bodyPr>
          <a:lstStyle/>
          <a:p>
            <a:r>
              <a:rPr lang="vi-VN" sz="3600" u="sng" dirty="0">
                <a:latin typeface="Times New Roman" panose="02020603050405020304" pitchFamily="18" charset="0"/>
                <a:cs typeface="Times New Roman" panose="02020603050405020304" pitchFamily="18" charset="0"/>
              </a:rPr>
              <a:t>Giải</a:t>
            </a:r>
            <a:endParaRPr lang="en-ID" sz="3600" u="sng"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6FC12F9-68AF-DB84-52F3-0A529EBF3C7C}"/>
              </a:ext>
            </a:extLst>
          </p:cNvPr>
          <p:cNvSpPr txBox="1"/>
          <p:nvPr/>
        </p:nvSpPr>
        <p:spPr>
          <a:xfrm>
            <a:off x="5502275" y="1841632"/>
            <a:ext cx="6781800" cy="646331"/>
          </a:xfrm>
          <a:prstGeom prst="rect">
            <a:avLst/>
          </a:prstGeom>
          <a:noFill/>
        </p:spPr>
        <p:txBody>
          <a:bodyPr wrap="square" rtlCol="0">
            <a:spAutoFit/>
          </a:bodyPr>
          <a:lstStyle/>
          <a:p>
            <a:r>
              <a:rPr lang="vi-VN" sz="3600" dirty="0">
                <a:latin typeface="Times New Roman" panose="02020603050405020304" pitchFamily="18" charset="0"/>
                <a:cs typeface="Times New Roman" panose="02020603050405020304" pitchFamily="18" charset="0"/>
              </a:rPr>
              <a:t>Thể tích chiếc ly là:              </a:t>
            </a:r>
            <a:r>
              <a:rPr lang="en-ID" sz="3600" b="0" i="0" dirty="0">
                <a:solidFill>
                  <a:srgbClr val="363636"/>
                </a:solidFill>
                <a:effectLst/>
                <a:highlight>
                  <a:srgbClr val="FFFFFF"/>
                </a:highlight>
                <a:latin typeface="BlinkMacSystemFont"/>
              </a:rPr>
              <a:t>(</a:t>
            </a:r>
            <a:r>
              <a:rPr lang="en-ID" sz="3600" b="0" i="0" dirty="0" err="1">
                <a:solidFill>
                  <a:srgbClr val="363636"/>
                </a:solidFill>
                <a:effectLst/>
                <a:highlight>
                  <a:srgbClr val="FFFFFF"/>
                </a:highlight>
                <a:latin typeface="BlinkMacSystemFont"/>
              </a:rPr>
              <a:t>đvtt</a:t>
            </a:r>
            <a:r>
              <a:rPr lang="en-ID" sz="3600" b="0" i="0" dirty="0">
                <a:solidFill>
                  <a:srgbClr val="363636"/>
                </a:solidFill>
                <a:effectLst/>
                <a:highlight>
                  <a:srgbClr val="FFFFFF"/>
                </a:highlight>
                <a:latin typeface="BlinkMacSystemFont"/>
              </a:rPr>
              <a:t>).</a:t>
            </a:r>
            <a:endParaRPr lang="vi-VN" sz="3600" dirty="0">
              <a:latin typeface="Times New Roman" panose="02020603050405020304" pitchFamily="18" charset="0"/>
              <a:cs typeface="Times New Roman" panose="02020603050405020304" pitchFamily="18" charset="0"/>
            </a:endParaRPr>
          </a:p>
        </p:txBody>
      </p:sp>
      <p:graphicFrame>
        <p:nvGraphicFramePr>
          <p:cNvPr id="12" name="Object 11">
            <a:extLst>
              <a:ext uri="{FF2B5EF4-FFF2-40B4-BE49-F238E27FC236}">
                <a16:creationId xmlns:a16="http://schemas.microsoft.com/office/drawing/2014/main" id="{8A44F479-E8F2-D15A-C9B8-A5F174018158}"/>
              </a:ext>
            </a:extLst>
          </p:cNvPr>
          <p:cNvGraphicFramePr>
            <a:graphicFrameLocks noChangeAspect="1"/>
          </p:cNvGraphicFramePr>
          <p:nvPr>
            <p:extLst>
              <p:ext uri="{D42A27DB-BD31-4B8C-83A1-F6EECF244321}">
                <p14:modId xmlns:p14="http://schemas.microsoft.com/office/powerpoint/2010/main" val="704671338"/>
              </p:ext>
            </p:extLst>
          </p:nvPr>
        </p:nvGraphicFramePr>
        <p:xfrm>
          <a:off x="9388475" y="1795463"/>
          <a:ext cx="1270000" cy="889000"/>
        </p:xfrm>
        <a:graphic>
          <a:graphicData uri="http://schemas.openxmlformats.org/presentationml/2006/ole">
            <mc:AlternateContent xmlns:mc="http://schemas.openxmlformats.org/markup-compatibility/2006">
              <mc:Choice xmlns:v="urn:schemas-microsoft-com:vml" Requires="v">
                <p:oleObj spid="_x0000_s10242" name="Equation" r:id="rId4" imgW="1269720" imgH="888840" progId="Equation.DSMT4">
                  <p:embed/>
                </p:oleObj>
              </mc:Choice>
              <mc:Fallback>
                <p:oleObj name="Equation" r:id="rId4" imgW="1269720" imgH="888840" progId="Equation.DSMT4">
                  <p:embed/>
                  <p:pic>
                    <p:nvPicPr>
                      <p:cNvPr id="0" name=""/>
                      <p:cNvPicPr/>
                      <p:nvPr/>
                    </p:nvPicPr>
                    <p:blipFill>
                      <a:blip r:embed="rId5"/>
                      <a:stretch>
                        <a:fillRect/>
                      </a:stretch>
                    </p:blipFill>
                    <p:spPr>
                      <a:xfrm>
                        <a:off x="9388475" y="1795463"/>
                        <a:ext cx="1270000" cy="88900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CD77DBD1-4731-9F33-4463-A7F4D9535A3C}"/>
              </a:ext>
            </a:extLst>
          </p:cNvPr>
          <p:cNvGraphicFramePr>
            <a:graphicFrameLocks noChangeAspect="1"/>
          </p:cNvGraphicFramePr>
          <p:nvPr>
            <p:extLst>
              <p:ext uri="{D42A27DB-BD31-4B8C-83A1-F6EECF244321}">
                <p14:modId xmlns:p14="http://schemas.microsoft.com/office/powerpoint/2010/main" val="3226924428"/>
              </p:ext>
            </p:extLst>
          </p:nvPr>
        </p:nvGraphicFramePr>
        <p:xfrm>
          <a:off x="6393397" y="3252800"/>
          <a:ext cx="3276600" cy="1079500"/>
        </p:xfrm>
        <a:graphic>
          <a:graphicData uri="http://schemas.openxmlformats.org/presentationml/2006/ole">
            <mc:AlternateContent xmlns:mc="http://schemas.openxmlformats.org/markup-compatibility/2006">
              <mc:Choice xmlns:v="urn:schemas-microsoft-com:vml" Requires="v">
                <p:oleObj spid="_x0000_s10243" name="Equation" r:id="rId6" imgW="3276360" imgH="1079280" progId="Equation.DSMT4">
                  <p:embed/>
                </p:oleObj>
              </mc:Choice>
              <mc:Fallback>
                <p:oleObj name="Equation" r:id="rId6" imgW="3276360" imgH="1079280" progId="Equation.DSMT4">
                  <p:embed/>
                  <p:pic>
                    <p:nvPicPr>
                      <p:cNvPr id="0" name=""/>
                      <p:cNvPicPr/>
                      <p:nvPr/>
                    </p:nvPicPr>
                    <p:blipFill>
                      <a:blip r:embed="rId7"/>
                      <a:stretch>
                        <a:fillRect/>
                      </a:stretch>
                    </p:blipFill>
                    <p:spPr>
                      <a:xfrm>
                        <a:off x="6393397" y="3252800"/>
                        <a:ext cx="3276600" cy="1079500"/>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309BC3C7-9235-B0FA-F68A-12313285C7BF}"/>
              </a:ext>
            </a:extLst>
          </p:cNvPr>
          <p:cNvGraphicFramePr>
            <a:graphicFrameLocks noChangeAspect="1"/>
          </p:cNvGraphicFramePr>
          <p:nvPr>
            <p:extLst>
              <p:ext uri="{D42A27DB-BD31-4B8C-83A1-F6EECF244321}">
                <p14:modId xmlns:p14="http://schemas.microsoft.com/office/powerpoint/2010/main" val="2382786309"/>
              </p:ext>
            </p:extLst>
          </p:nvPr>
        </p:nvGraphicFramePr>
        <p:xfrm>
          <a:off x="6331704" y="4885556"/>
          <a:ext cx="4229100" cy="939800"/>
        </p:xfrm>
        <a:graphic>
          <a:graphicData uri="http://schemas.openxmlformats.org/presentationml/2006/ole">
            <mc:AlternateContent xmlns:mc="http://schemas.openxmlformats.org/markup-compatibility/2006">
              <mc:Choice xmlns:v="urn:schemas-microsoft-com:vml" Requires="v">
                <p:oleObj spid="_x0000_s10244" name="Equation" r:id="rId8" imgW="4228920" imgH="939600" progId="Equation.DSMT4">
                  <p:embed/>
                </p:oleObj>
              </mc:Choice>
              <mc:Fallback>
                <p:oleObj name="Equation" r:id="rId8" imgW="4228920" imgH="939600" progId="Equation.DSMT4">
                  <p:embed/>
                  <p:pic>
                    <p:nvPicPr>
                      <p:cNvPr id="0" name=""/>
                      <p:cNvPicPr/>
                      <p:nvPr/>
                    </p:nvPicPr>
                    <p:blipFill>
                      <a:blip r:embed="rId9"/>
                      <a:stretch>
                        <a:fillRect/>
                      </a:stretch>
                    </p:blipFill>
                    <p:spPr>
                      <a:xfrm>
                        <a:off x="6331704" y="4885556"/>
                        <a:ext cx="4229100" cy="939800"/>
                      </a:xfrm>
                      <a:prstGeom prst="rect">
                        <a:avLst/>
                      </a:prstGeom>
                    </p:spPr>
                  </p:pic>
                </p:oleObj>
              </mc:Fallback>
            </mc:AlternateContent>
          </a:graphicData>
        </a:graphic>
      </p:graphicFrame>
      <p:sp>
        <p:nvSpPr>
          <p:cNvPr id="31" name="TextBox 30">
            <a:extLst>
              <a:ext uri="{FF2B5EF4-FFF2-40B4-BE49-F238E27FC236}">
                <a16:creationId xmlns:a16="http://schemas.microsoft.com/office/drawing/2014/main" id="{0ED6F1B8-D074-CA54-563D-D69456500563}"/>
              </a:ext>
            </a:extLst>
          </p:cNvPr>
          <p:cNvSpPr txBox="1"/>
          <p:nvPr/>
        </p:nvSpPr>
        <p:spPr>
          <a:xfrm>
            <a:off x="5539921" y="2777729"/>
            <a:ext cx="6172200" cy="1200329"/>
          </a:xfrm>
          <a:prstGeom prst="rect">
            <a:avLst/>
          </a:prstGeom>
          <a:noFill/>
        </p:spPr>
        <p:txBody>
          <a:bodyPr wrap="square" rtlCol="0">
            <a:spAutoFit/>
          </a:bodyPr>
          <a:lstStyle/>
          <a:p>
            <a:r>
              <a:rPr lang="vi-VN" sz="3600" dirty="0">
                <a:latin typeface="Times New Roman" panose="02020603050405020304" pitchFamily="18" charset="0"/>
                <a:cs typeface="Times New Roman" panose="02020603050405020304" pitchFamily="18" charset="0"/>
              </a:rPr>
              <a:t>Thể tích phần nước đổ vào là:</a:t>
            </a:r>
          </a:p>
          <a:p>
            <a:r>
              <a:rPr lang="vi-VN" sz="3600" dirty="0">
                <a:latin typeface="Times New Roman" panose="02020603050405020304" pitchFamily="18" charset="0"/>
                <a:cs typeface="Times New Roman" panose="02020603050405020304" pitchFamily="18" charset="0"/>
              </a:rPr>
              <a:t>                                    (đvtt).</a:t>
            </a:r>
          </a:p>
        </p:txBody>
      </p:sp>
      <p:sp>
        <p:nvSpPr>
          <p:cNvPr id="34" name="TextBox 33">
            <a:extLst>
              <a:ext uri="{FF2B5EF4-FFF2-40B4-BE49-F238E27FC236}">
                <a16:creationId xmlns:a16="http://schemas.microsoft.com/office/drawing/2014/main" id="{5014A677-7A21-B906-DE23-D8A79A936F25}"/>
              </a:ext>
            </a:extLst>
          </p:cNvPr>
          <p:cNvSpPr txBox="1"/>
          <p:nvPr/>
        </p:nvSpPr>
        <p:spPr>
          <a:xfrm>
            <a:off x="5603909" y="4473135"/>
            <a:ext cx="6400800" cy="1200329"/>
          </a:xfrm>
          <a:prstGeom prst="rect">
            <a:avLst/>
          </a:prstGeom>
          <a:noFill/>
        </p:spPr>
        <p:txBody>
          <a:bodyPr wrap="square" rtlCol="0">
            <a:spAutoFit/>
          </a:bodyPr>
          <a:lstStyle/>
          <a:p>
            <a:pPr marL="0" marR="0" lvl="0" indent="0" algn="l" defTabSz="1042965"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Thể tích phần không chứa nước là:                                        </a:t>
            </a:r>
            <a:r>
              <a:rPr kumimoji="0" lang="en-ID" sz="3600" b="0" i="0" u="none" strike="noStrike" kern="1200" cap="none" spc="0" normalizeH="0" baseline="0" noProof="0" dirty="0">
                <a:ln>
                  <a:noFill/>
                </a:ln>
                <a:solidFill>
                  <a:srgbClr val="363636"/>
                </a:solidFill>
                <a:effectLst/>
                <a:highlight>
                  <a:srgbClr val="FFFFFF"/>
                </a:highlight>
                <a:uLnTx/>
                <a:uFillTx/>
                <a:latin typeface="BlinkMacSystemFont"/>
                <a:ea typeface="+mn-ea"/>
                <a:cs typeface="+mn-cs"/>
              </a:rPr>
              <a:t>(</a:t>
            </a:r>
            <a:r>
              <a:rPr kumimoji="0" lang="en-ID" sz="3600" b="0" i="0" u="none" strike="noStrike" kern="1200" cap="none" spc="0" normalizeH="0" baseline="0" noProof="0" dirty="0" err="1">
                <a:ln>
                  <a:noFill/>
                </a:ln>
                <a:solidFill>
                  <a:srgbClr val="363636"/>
                </a:solidFill>
                <a:effectLst/>
                <a:highlight>
                  <a:srgbClr val="FFFFFF"/>
                </a:highlight>
                <a:uLnTx/>
                <a:uFillTx/>
                <a:latin typeface="BlinkMacSystemFont"/>
                <a:ea typeface="+mn-ea"/>
                <a:cs typeface="+mn-cs"/>
              </a:rPr>
              <a:t>đvtt</a:t>
            </a:r>
            <a:r>
              <a:rPr kumimoji="0" lang="en-ID" sz="3600" b="0" i="0" u="none" strike="noStrike" kern="1200" cap="none" spc="0" normalizeH="0" baseline="0" noProof="0" dirty="0">
                <a:ln>
                  <a:noFill/>
                </a:ln>
                <a:solidFill>
                  <a:srgbClr val="363636"/>
                </a:solidFill>
                <a:effectLst/>
                <a:highlight>
                  <a:srgbClr val="FFFFFF"/>
                </a:highlight>
                <a:uLnTx/>
                <a:uFillTx/>
                <a:latin typeface="BlinkMacSystemFont"/>
                <a:ea typeface="+mn-ea"/>
                <a:cs typeface="+mn-cs"/>
              </a:rPr>
              <a:t>).</a:t>
            </a:r>
            <a:endPar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92EA5CD2-C391-A328-9DD9-3A50148ACC11}"/>
              </a:ext>
            </a:extLst>
          </p:cNvPr>
          <p:cNvPicPr>
            <a:picLocks noChangeAspect="1"/>
          </p:cNvPicPr>
          <p:nvPr/>
        </p:nvPicPr>
        <p:blipFill>
          <a:blip r:embed="rId10"/>
          <a:stretch>
            <a:fillRect/>
          </a:stretch>
        </p:blipFill>
        <p:spPr>
          <a:xfrm>
            <a:off x="1438241" y="2318914"/>
            <a:ext cx="3620005" cy="2867425"/>
          </a:xfrm>
          <a:prstGeom prst="rect">
            <a:avLst/>
          </a:prstGeom>
        </p:spPr>
      </p:pic>
    </p:spTree>
    <p:extLst>
      <p:ext uri="{BB962C8B-B14F-4D97-AF65-F5344CB8AC3E}">
        <p14:creationId xmlns:p14="http://schemas.microsoft.com/office/powerpoint/2010/main" val="11489440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arn(inVertical)">
                                      <p:cBhvr>
                                        <p:cTn id="23" dur="500"/>
                                        <p:tgtEl>
                                          <p:spTgt spid="34"/>
                                        </p:tgtEl>
                                      </p:cBhvr>
                                    </p:animEffect>
                                  </p:childTnLst>
                                </p:cTn>
                              </p:par>
                              <p:par>
                                <p:cTn id="24" presetID="16" presetClass="entr" presetSubtype="21"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1" grpId="0"/>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126"/>
            <a:ext cx="13442950" cy="7645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AutoShape 6" descr="File thiết kế áo thời trang - qoobee nháy mắt thắc mắc - 123Design.org"/>
          <p:cNvSpPr>
            <a:spLocks noChangeAspect="1" noChangeArrowheads="1"/>
          </p:cNvSpPr>
          <p:nvPr/>
        </p:nvSpPr>
        <p:spPr bwMode="auto">
          <a:xfrm>
            <a:off x="1557478" y="-159276"/>
            <a:ext cx="356394" cy="3360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4296" tIns="52148" rIns="104296" bIns="52148" numCol="1" anchor="t" anchorCtr="0" compatLnSpc="1">
            <a:prstTxWarp prst="textNoShape">
              <a:avLst/>
            </a:prstTxWarp>
          </a:bodyPr>
          <a:lstStyle/>
          <a:p>
            <a:endParaRPr lang="en-US"/>
          </a:p>
        </p:txBody>
      </p:sp>
      <p:sp>
        <p:nvSpPr>
          <p:cNvPr id="15" name="TextBox 14"/>
          <p:cNvSpPr txBox="1"/>
          <p:nvPr/>
        </p:nvSpPr>
        <p:spPr>
          <a:xfrm>
            <a:off x="1108274" y="4620772"/>
            <a:ext cx="515200" cy="428480"/>
          </a:xfrm>
          <a:prstGeom prst="rect">
            <a:avLst/>
          </a:prstGeom>
          <a:noFill/>
        </p:spPr>
        <p:txBody>
          <a:bodyPr wrap="none" lIns="104296" tIns="52148" rIns="104296" bIns="52148" rtlCol="0">
            <a:spAutoFit/>
          </a:bodyPr>
          <a:lstStyle/>
          <a:p>
            <a:r>
              <a:rPr lang="en-US" dirty="0"/>
              <a:t>     </a:t>
            </a:r>
          </a:p>
        </p:txBody>
      </p:sp>
      <p:sp>
        <p:nvSpPr>
          <p:cNvPr id="32" name="Flowchart: Alternate Process 22">
            <a:extLst>
              <a:ext uri="{FF2B5EF4-FFF2-40B4-BE49-F238E27FC236}">
                <a16:creationId xmlns:a16="http://schemas.microsoft.com/office/drawing/2014/main" id="{31D1FAA7-E75F-4E0D-4833-E19645B57AFF}"/>
              </a:ext>
            </a:extLst>
          </p:cNvPr>
          <p:cNvSpPr/>
          <p:nvPr/>
        </p:nvSpPr>
        <p:spPr>
          <a:xfrm>
            <a:off x="1381749" y="667945"/>
            <a:ext cx="5897063" cy="542941"/>
          </a:xfrm>
          <a:prstGeom prst="flowChartAlternateProcess">
            <a:avLst/>
          </a:prstGeom>
        </p:spPr>
        <p:style>
          <a:lnRef idx="1">
            <a:schemeClr val="accent2"/>
          </a:lnRef>
          <a:fillRef idx="2">
            <a:schemeClr val="accent2"/>
          </a:fillRef>
          <a:effectRef idx="1">
            <a:schemeClr val="accent2"/>
          </a:effectRef>
          <a:fontRef idx="minor">
            <a:schemeClr val="dk1"/>
          </a:fontRef>
        </p:style>
        <p:txBody>
          <a:bodyPr lIns="104296" tIns="52148" rIns="104296" bIns="52148" rtlCol="0" anchor="ctr"/>
          <a:lstStyle/>
          <a:p>
            <a:r>
              <a:rPr lang="en-US" sz="3600" b="1" dirty="0" err="1">
                <a:latin typeface="Times New Roman" pitchFamily="18" charset="0"/>
                <a:cs typeface="Times New Roman" pitchFamily="18" charset="0"/>
              </a:rPr>
              <a:t>Bài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tập</a:t>
            </a:r>
            <a:r>
              <a:rPr lang="en-US" sz="3600" b="1" dirty="0">
                <a:latin typeface="Times New Roman" pitchFamily="18" charset="0"/>
                <a:cs typeface="Times New Roman" pitchFamily="18" charset="0"/>
              </a:rPr>
              <a:t> </a:t>
            </a:r>
            <a:r>
              <a:rPr lang="vi-VN" sz="3600" b="1" dirty="0">
                <a:latin typeface="Times New Roman" pitchFamily="18" charset="0"/>
                <a:cs typeface="Times New Roman" pitchFamily="18" charset="0"/>
              </a:rPr>
              <a:t>7</a:t>
            </a:r>
            <a:r>
              <a:rPr lang="en-US" sz="3600" b="1" dirty="0">
                <a:latin typeface="Times New Roman" pitchFamily="18" charset="0"/>
                <a:cs typeface="Times New Roman" pitchFamily="18" charset="0"/>
              </a:rPr>
              <a:t>/SGK </a:t>
            </a:r>
            <a:r>
              <a:rPr lang="en-US" sz="3600" b="1" dirty="0" err="1">
                <a:latin typeface="Times New Roman" pitchFamily="18" charset="0"/>
                <a:cs typeface="Times New Roman" pitchFamily="18" charset="0"/>
              </a:rPr>
              <a:t>trang</a:t>
            </a:r>
            <a:r>
              <a:rPr lang="en-US" sz="3600" b="1" dirty="0">
                <a:latin typeface="Times New Roman" pitchFamily="18" charset="0"/>
                <a:cs typeface="Times New Roman" pitchFamily="18" charset="0"/>
              </a:rPr>
              <a:t> 1</a:t>
            </a:r>
            <a:r>
              <a:rPr lang="vi-VN" sz="3600" b="1" dirty="0">
                <a:latin typeface="Times New Roman" pitchFamily="18" charset="0"/>
                <a:cs typeface="Times New Roman" pitchFamily="18" charset="0"/>
              </a:rPr>
              <a:t>10</a:t>
            </a:r>
            <a:endParaRPr lang="en-US" sz="3600" b="1" dirty="0">
              <a:latin typeface="Times New Roman" pitchFamily="18" charset="0"/>
              <a:cs typeface="Times New Roman" pitchFamily="18" charset="0"/>
            </a:endParaRPr>
          </a:p>
        </p:txBody>
      </p:sp>
      <p:sp>
        <p:nvSpPr>
          <p:cNvPr id="2" name="TextBox 1">
            <a:extLst>
              <a:ext uri="{FF2B5EF4-FFF2-40B4-BE49-F238E27FC236}">
                <a16:creationId xmlns:a16="http://schemas.microsoft.com/office/drawing/2014/main" id="{FBD3F385-5F48-7BC8-4EA6-6DB4A126A697}"/>
              </a:ext>
            </a:extLst>
          </p:cNvPr>
          <p:cNvSpPr txBox="1"/>
          <p:nvPr/>
        </p:nvSpPr>
        <p:spPr>
          <a:xfrm>
            <a:off x="1255088" y="1241474"/>
            <a:ext cx="7543800" cy="5078313"/>
          </a:xfrm>
          <a:prstGeom prst="rect">
            <a:avLst/>
          </a:prstGeom>
          <a:noFill/>
        </p:spPr>
        <p:txBody>
          <a:bodyPr wrap="square" rtlCol="0">
            <a:spAutoFit/>
          </a:bodyPr>
          <a:lstStyle/>
          <a:p>
            <a:pPr algn="just"/>
            <a:r>
              <a:rPr lang="vi-VN" sz="3600" b="0" i="0" dirty="0">
                <a:solidFill>
                  <a:srgbClr val="363636"/>
                </a:solidFill>
                <a:effectLst/>
                <a:highlight>
                  <a:srgbClr val="FFFFFF"/>
                </a:highlight>
                <a:latin typeface="Times New Roman" panose="02020603050405020304" pitchFamily="18" charset="0"/>
                <a:cs typeface="Times New Roman" panose="02020603050405020304" pitchFamily="18" charset="0"/>
              </a:rPr>
              <a:t>Có một quả bóng rổ (loại số 7 cho nam) và một quả bóng tennis (Hình 45). Biết rằng diện tích bề mặt của quả bóng rổ khoảng 1 884,75 cm</a:t>
            </a:r>
            <a:r>
              <a:rPr lang="vi-VN" sz="3600" b="0" i="0" baseline="30000" dirty="0">
                <a:solidFill>
                  <a:srgbClr val="363636"/>
                </a:solidFill>
                <a:effectLst/>
                <a:highlight>
                  <a:srgbClr val="FFFFFF"/>
                </a:highlight>
                <a:latin typeface="Times New Roman" panose="02020603050405020304" pitchFamily="18" charset="0"/>
                <a:cs typeface="Times New Roman" panose="02020603050405020304" pitchFamily="18" charset="0"/>
              </a:rPr>
              <a:t>2</a:t>
            </a:r>
            <a:r>
              <a:rPr lang="vi-VN" sz="3600" b="0" i="0" dirty="0">
                <a:solidFill>
                  <a:srgbClr val="363636"/>
                </a:solidFill>
                <a:effectLst/>
                <a:highlight>
                  <a:srgbClr val="FFFFFF"/>
                </a:highlight>
                <a:latin typeface="Times New Roman" panose="02020603050405020304" pitchFamily="18" charset="0"/>
                <a:cs typeface="Times New Roman" panose="02020603050405020304" pitchFamily="18" charset="0"/>
              </a:rPr>
              <a:t> và bán kính của quả bóng rổ gấp khoảng 2 lần đường kính của quả bóng tennis. Hỏi diện tích bề mặt của quả bóng tennis đó là bao nhiêu centimét vuông (làm tròn kết quả đến hàng phần mười)?</a:t>
            </a:r>
            <a:endParaRPr lang="en-ID" sz="36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F28BAA04-A6ED-8BDF-E7B2-F27D499137F9}"/>
              </a:ext>
            </a:extLst>
          </p:cNvPr>
          <p:cNvSpPr txBox="1"/>
          <p:nvPr/>
        </p:nvSpPr>
        <p:spPr>
          <a:xfrm>
            <a:off x="7567906" y="659012"/>
            <a:ext cx="2875729" cy="646331"/>
          </a:xfrm>
          <a:prstGeom prst="rect">
            <a:avLst/>
          </a:prstGeom>
          <a:noFill/>
        </p:spPr>
        <p:txBody>
          <a:bodyPr wrap="square">
            <a:spAutoFit/>
          </a:bodyPr>
          <a:lstStyle/>
          <a:p>
            <a:r>
              <a:rPr lang="en-US" sz="3600" b="1" dirty="0">
                <a:solidFill>
                  <a:srgbClr val="FF0000"/>
                </a:solidFill>
                <a:latin typeface="Times New Roman" panose="02020603050405020304" pitchFamily="18" charset="0"/>
                <a:cs typeface="Times New Roman" panose="02020603050405020304" pitchFamily="18" charset="0"/>
              </a:rPr>
              <a:t>VẬN DỤNG</a:t>
            </a:r>
          </a:p>
        </p:txBody>
      </p:sp>
      <p:pic>
        <p:nvPicPr>
          <p:cNvPr id="5" name="Picture 4">
            <a:extLst>
              <a:ext uri="{FF2B5EF4-FFF2-40B4-BE49-F238E27FC236}">
                <a16:creationId xmlns:a16="http://schemas.microsoft.com/office/drawing/2014/main" id="{89A42F12-E9BE-79DB-78AA-7232FD83C1CE}"/>
              </a:ext>
            </a:extLst>
          </p:cNvPr>
          <p:cNvPicPr>
            <a:picLocks noChangeAspect="1"/>
          </p:cNvPicPr>
          <p:nvPr/>
        </p:nvPicPr>
        <p:blipFill>
          <a:blip r:embed="rId3"/>
          <a:stretch>
            <a:fillRect/>
          </a:stretch>
        </p:blipFill>
        <p:spPr>
          <a:xfrm>
            <a:off x="8761807" y="2619260"/>
            <a:ext cx="3652625" cy="2322742"/>
          </a:xfrm>
          <a:prstGeom prst="rect">
            <a:avLst/>
          </a:prstGeom>
        </p:spPr>
      </p:pic>
    </p:spTree>
    <p:extLst>
      <p:ext uri="{BB962C8B-B14F-4D97-AF65-F5344CB8AC3E}">
        <p14:creationId xmlns:p14="http://schemas.microsoft.com/office/powerpoint/2010/main" val="34756910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23"/>
            <a:ext cx="13442950" cy="7645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AutoShape 6" descr="File thiết kế áo thời trang - qoobee nháy mắt thắc mắc - 123Design.org"/>
          <p:cNvSpPr>
            <a:spLocks noChangeAspect="1" noChangeArrowheads="1"/>
          </p:cNvSpPr>
          <p:nvPr/>
        </p:nvSpPr>
        <p:spPr bwMode="auto">
          <a:xfrm>
            <a:off x="1557478" y="-159276"/>
            <a:ext cx="356394" cy="3360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4296" tIns="52148" rIns="104296" bIns="52148" numCol="1" anchor="t" anchorCtr="0" compatLnSpc="1">
            <a:prstTxWarp prst="textNoShape">
              <a:avLst/>
            </a:prstTxWarp>
          </a:bodyPr>
          <a:lstStyle/>
          <a:p>
            <a:endParaRPr lang="en-US"/>
          </a:p>
        </p:txBody>
      </p:sp>
      <p:sp>
        <p:nvSpPr>
          <p:cNvPr id="15" name="TextBox 14"/>
          <p:cNvSpPr txBox="1"/>
          <p:nvPr/>
        </p:nvSpPr>
        <p:spPr>
          <a:xfrm>
            <a:off x="1108274" y="4620772"/>
            <a:ext cx="515200" cy="428480"/>
          </a:xfrm>
          <a:prstGeom prst="rect">
            <a:avLst/>
          </a:prstGeom>
          <a:noFill/>
        </p:spPr>
        <p:txBody>
          <a:bodyPr wrap="none" lIns="104296" tIns="52148" rIns="104296" bIns="52148" rtlCol="0">
            <a:spAutoFit/>
          </a:bodyPr>
          <a:lstStyle/>
          <a:p>
            <a:r>
              <a:rPr lang="en-US" dirty="0"/>
              <a:t>     </a:t>
            </a:r>
          </a:p>
        </p:txBody>
      </p:sp>
      <p:sp>
        <p:nvSpPr>
          <p:cNvPr id="2" name="Flowchart: Alternate Process 22">
            <a:extLst>
              <a:ext uri="{FF2B5EF4-FFF2-40B4-BE49-F238E27FC236}">
                <a16:creationId xmlns:a16="http://schemas.microsoft.com/office/drawing/2014/main" id="{DF554665-A835-2B51-18D2-451E2287C827}"/>
              </a:ext>
            </a:extLst>
          </p:cNvPr>
          <p:cNvSpPr/>
          <p:nvPr/>
        </p:nvSpPr>
        <p:spPr>
          <a:xfrm>
            <a:off x="1584778" y="628665"/>
            <a:ext cx="5897063" cy="542941"/>
          </a:xfrm>
          <a:prstGeom prst="flowChartAlternateProcess">
            <a:avLst/>
          </a:prstGeom>
        </p:spPr>
        <p:style>
          <a:lnRef idx="1">
            <a:schemeClr val="accent2"/>
          </a:lnRef>
          <a:fillRef idx="2">
            <a:schemeClr val="accent2"/>
          </a:fillRef>
          <a:effectRef idx="1">
            <a:schemeClr val="accent2"/>
          </a:effectRef>
          <a:fontRef idx="minor">
            <a:schemeClr val="dk1"/>
          </a:fontRef>
        </p:style>
        <p:txBody>
          <a:bodyPr lIns="104296" tIns="52148" rIns="104296" bIns="52148" rtlCol="0" anchor="ctr"/>
          <a:lstStyle/>
          <a:p>
            <a:r>
              <a:rPr lang="en-US" sz="3600" b="1" dirty="0" err="1">
                <a:latin typeface="Times New Roman" pitchFamily="18" charset="0"/>
                <a:cs typeface="Times New Roman" pitchFamily="18" charset="0"/>
              </a:rPr>
              <a:t>Bài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tập</a:t>
            </a:r>
            <a:r>
              <a:rPr lang="en-US" sz="3600" b="1" dirty="0">
                <a:latin typeface="Times New Roman" pitchFamily="18" charset="0"/>
                <a:cs typeface="Times New Roman" pitchFamily="18" charset="0"/>
              </a:rPr>
              <a:t> </a:t>
            </a:r>
            <a:r>
              <a:rPr lang="vi-VN" sz="3600" b="1" dirty="0">
                <a:latin typeface="Times New Roman" pitchFamily="18" charset="0"/>
                <a:cs typeface="Times New Roman" pitchFamily="18" charset="0"/>
              </a:rPr>
              <a:t>7</a:t>
            </a:r>
            <a:r>
              <a:rPr lang="en-US" sz="3600" b="1" dirty="0">
                <a:latin typeface="Times New Roman" pitchFamily="18" charset="0"/>
                <a:cs typeface="Times New Roman" pitchFamily="18" charset="0"/>
              </a:rPr>
              <a:t>/SGK </a:t>
            </a:r>
            <a:r>
              <a:rPr lang="en-US" sz="3600" b="1" dirty="0" err="1">
                <a:latin typeface="Times New Roman" pitchFamily="18" charset="0"/>
                <a:cs typeface="Times New Roman" pitchFamily="18" charset="0"/>
              </a:rPr>
              <a:t>trang</a:t>
            </a:r>
            <a:r>
              <a:rPr lang="en-US" sz="3600" b="1" dirty="0">
                <a:latin typeface="Times New Roman" pitchFamily="18" charset="0"/>
                <a:cs typeface="Times New Roman" pitchFamily="18" charset="0"/>
              </a:rPr>
              <a:t> 1</a:t>
            </a:r>
            <a:r>
              <a:rPr lang="vi-VN" sz="3600" b="1" dirty="0">
                <a:latin typeface="Times New Roman" pitchFamily="18" charset="0"/>
                <a:cs typeface="Times New Roman" pitchFamily="18" charset="0"/>
              </a:rPr>
              <a:t>10</a:t>
            </a:r>
            <a:endParaRPr lang="en-US" sz="3600" b="1" dirty="0">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9F250036-2697-510E-6B26-7A0A61BC8A0E}"/>
              </a:ext>
            </a:extLst>
          </p:cNvPr>
          <p:cNvSpPr txBox="1"/>
          <p:nvPr/>
        </p:nvSpPr>
        <p:spPr>
          <a:xfrm>
            <a:off x="7405688" y="975847"/>
            <a:ext cx="2514600" cy="646331"/>
          </a:xfrm>
          <a:prstGeom prst="rect">
            <a:avLst/>
          </a:prstGeom>
          <a:noFill/>
        </p:spPr>
        <p:txBody>
          <a:bodyPr wrap="square" rtlCol="0">
            <a:spAutoFit/>
          </a:bodyPr>
          <a:lstStyle/>
          <a:p>
            <a:r>
              <a:rPr lang="vi-VN" sz="3600" u="sng" dirty="0">
                <a:latin typeface="Times New Roman" panose="02020603050405020304" pitchFamily="18" charset="0"/>
                <a:cs typeface="Times New Roman" panose="02020603050405020304" pitchFamily="18" charset="0"/>
              </a:rPr>
              <a:t>Giải</a:t>
            </a:r>
            <a:endParaRPr lang="en-ID" sz="3600" u="sng"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1AB3B9F-E83C-BB86-29B8-9138411AE6C1}"/>
              </a:ext>
            </a:extLst>
          </p:cNvPr>
          <p:cNvSpPr txBox="1"/>
          <p:nvPr/>
        </p:nvSpPr>
        <p:spPr>
          <a:xfrm>
            <a:off x="1452874" y="1470944"/>
            <a:ext cx="10537201" cy="5632311"/>
          </a:xfrm>
          <a:prstGeom prst="rect">
            <a:avLst/>
          </a:prstGeom>
          <a:noFill/>
        </p:spPr>
        <p:txBody>
          <a:bodyPr wrap="square" rtlCol="0">
            <a:spAutoFit/>
          </a:bodyPr>
          <a:lstStyle/>
          <a:p>
            <a:r>
              <a:rPr lang="vi-VN" sz="3600" dirty="0">
                <a:latin typeface="Times New Roman" panose="02020603050405020304" pitchFamily="18" charset="0"/>
                <a:cs typeface="Times New Roman" panose="02020603050405020304" pitchFamily="18" charset="0"/>
              </a:rPr>
              <a:t>Diện tích bề mặt bóng rổ là 1 884,75       nên ta có:</a:t>
            </a:r>
          </a:p>
          <a:p>
            <a:endParaRPr lang="vi-VN" sz="3600" dirty="0">
              <a:latin typeface="Times New Roman" panose="02020603050405020304" pitchFamily="18" charset="0"/>
              <a:cs typeface="Times New Roman" panose="02020603050405020304" pitchFamily="18" charset="0"/>
            </a:endParaRPr>
          </a:p>
          <a:p>
            <a:r>
              <a:rPr lang="vi-VN" sz="3600" dirty="0">
                <a:latin typeface="Times New Roman" panose="02020603050405020304" pitchFamily="18" charset="0"/>
                <a:cs typeface="Times New Roman" panose="02020603050405020304" pitchFamily="18" charset="0"/>
              </a:rPr>
              <a:t>suy ra </a:t>
            </a:r>
          </a:p>
          <a:p>
            <a:endParaRPr lang="vi-VN" sz="3600" dirty="0">
              <a:latin typeface="Times New Roman" panose="02020603050405020304" pitchFamily="18" charset="0"/>
              <a:cs typeface="Times New Roman" panose="02020603050405020304" pitchFamily="18" charset="0"/>
            </a:endParaRPr>
          </a:p>
          <a:p>
            <a:r>
              <a:rPr lang="vi-VN" sz="3600" dirty="0">
                <a:latin typeface="Times New Roman" panose="02020603050405020304" pitchFamily="18" charset="0"/>
                <a:cs typeface="Times New Roman" panose="02020603050405020304" pitchFamily="18" charset="0"/>
              </a:rPr>
              <a:t>Đường kính bóng tennis là:</a:t>
            </a:r>
          </a:p>
          <a:p>
            <a:endParaRPr lang="vi-VN" sz="3600" dirty="0">
              <a:latin typeface="Times New Roman" panose="02020603050405020304" pitchFamily="18" charset="0"/>
              <a:cs typeface="Times New Roman" panose="02020603050405020304" pitchFamily="18" charset="0"/>
            </a:endParaRPr>
          </a:p>
          <a:p>
            <a:r>
              <a:rPr lang="vi-VN" sz="3600" dirty="0">
                <a:latin typeface="Times New Roman" panose="02020603050405020304" pitchFamily="18" charset="0"/>
                <a:cs typeface="Times New Roman" panose="02020603050405020304" pitchFamily="18" charset="0"/>
              </a:rPr>
              <a:t>Bán kính bóng tennis là:</a:t>
            </a:r>
          </a:p>
          <a:p>
            <a:endParaRPr lang="vi-VN" sz="3600" dirty="0">
              <a:latin typeface="Times New Roman" panose="02020603050405020304" pitchFamily="18" charset="0"/>
              <a:cs typeface="Times New Roman" panose="02020603050405020304" pitchFamily="18" charset="0"/>
            </a:endParaRPr>
          </a:p>
          <a:p>
            <a:r>
              <a:rPr lang="vi-VN" sz="3600" dirty="0">
                <a:latin typeface="Times New Roman" panose="02020603050405020304" pitchFamily="18" charset="0"/>
                <a:cs typeface="Times New Roman" panose="02020603050405020304" pitchFamily="18" charset="0"/>
              </a:rPr>
              <a:t>Diện tích bề mặt bóng tennis là:</a:t>
            </a:r>
          </a:p>
          <a:p>
            <a:endParaRPr lang="vi-VN" sz="3600" dirty="0">
              <a:latin typeface="Times New Roman" panose="02020603050405020304" pitchFamily="18" charset="0"/>
              <a:cs typeface="Times New Roman" panose="02020603050405020304" pitchFamily="18" charset="0"/>
            </a:endParaRPr>
          </a:p>
        </p:txBody>
      </p:sp>
      <p:graphicFrame>
        <p:nvGraphicFramePr>
          <p:cNvPr id="8" name="Object 7">
            <a:extLst>
              <a:ext uri="{FF2B5EF4-FFF2-40B4-BE49-F238E27FC236}">
                <a16:creationId xmlns:a16="http://schemas.microsoft.com/office/drawing/2014/main" id="{8BD10DB3-32F5-B970-2054-24C85B04217C}"/>
              </a:ext>
            </a:extLst>
          </p:cNvPr>
          <p:cNvGraphicFramePr>
            <a:graphicFrameLocks noChangeAspect="1"/>
          </p:cNvGraphicFramePr>
          <p:nvPr>
            <p:extLst>
              <p:ext uri="{D42A27DB-BD31-4B8C-83A1-F6EECF244321}">
                <p14:modId xmlns:p14="http://schemas.microsoft.com/office/powerpoint/2010/main" val="1143162790"/>
              </p:ext>
            </p:extLst>
          </p:nvPr>
        </p:nvGraphicFramePr>
        <p:xfrm>
          <a:off x="5487988" y="1981200"/>
          <a:ext cx="4000500" cy="571500"/>
        </p:xfrm>
        <a:graphic>
          <a:graphicData uri="http://schemas.openxmlformats.org/presentationml/2006/ole">
            <mc:AlternateContent xmlns:mc="http://schemas.openxmlformats.org/markup-compatibility/2006">
              <mc:Choice xmlns:v="urn:schemas-microsoft-com:vml" Requires="v">
                <p:oleObj spid="_x0000_s11266" name="Equation" r:id="rId4" imgW="4000320" imgH="571320" progId="Equation.DSMT4">
                  <p:embed/>
                </p:oleObj>
              </mc:Choice>
              <mc:Fallback>
                <p:oleObj name="Equation" r:id="rId4" imgW="4000320" imgH="571320" progId="Equation.DSMT4">
                  <p:embed/>
                  <p:pic>
                    <p:nvPicPr>
                      <p:cNvPr id="0" name=""/>
                      <p:cNvPicPr/>
                      <p:nvPr/>
                    </p:nvPicPr>
                    <p:blipFill>
                      <a:blip r:embed="rId5"/>
                      <a:stretch>
                        <a:fillRect/>
                      </a:stretch>
                    </p:blipFill>
                    <p:spPr>
                      <a:xfrm>
                        <a:off x="5487988" y="1981200"/>
                        <a:ext cx="4000500" cy="57150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74FE120E-DCAA-635A-D012-3F200649332A}"/>
              </a:ext>
            </a:extLst>
          </p:cNvPr>
          <p:cNvGraphicFramePr>
            <a:graphicFrameLocks noChangeAspect="1"/>
          </p:cNvGraphicFramePr>
          <p:nvPr>
            <p:extLst>
              <p:ext uri="{D42A27DB-BD31-4B8C-83A1-F6EECF244321}">
                <p14:modId xmlns:p14="http://schemas.microsoft.com/office/powerpoint/2010/main" val="897326398"/>
              </p:ext>
            </p:extLst>
          </p:nvPr>
        </p:nvGraphicFramePr>
        <p:xfrm>
          <a:off x="2682875" y="2344944"/>
          <a:ext cx="3124200" cy="1092200"/>
        </p:xfrm>
        <a:graphic>
          <a:graphicData uri="http://schemas.openxmlformats.org/presentationml/2006/ole">
            <mc:AlternateContent xmlns:mc="http://schemas.openxmlformats.org/markup-compatibility/2006">
              <mc:Choice xmlns:v="urn:schemas-microsoft-com:vml" Requires="v">
                <p:oleObj spid="_x0000_s11267" name="Equation" r:id="rId6" imgW="3124080" imgH="1091880" progId="Equation.DSMT4">
                  <p:embed/>
                </p:oleObj>
              </mc:Choice>
              <mc:Fallback>
                <p:oleObj name="Equation" r:id="rId6" imgW="3124080" imgH="1091880" progId="Equation.DSMT4">
                  <p:embed/>
                  <p:pic>
                    <p:nvPicPr>
                      <p:cNvPr id="0" name=""/>
                      <p:cNvPicPr/>
                      <p:nvPr/>
                    </p:nvPicPr>
                    <p:blipFill>
                      <a:blip r:embed="rId7"/>
                      <a:stretch>
                        <a:fillRect/>
                      </a:stretch>
                    </p:blipFill>
                    <p:spPr>
                      <a:xfrm>
                        <a:off x="2682875" y="2344944"/>
                        <a:ext cx="3124200" cy="109220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A09B97CA-CE68-6961-A7FF-D09555230A2F}"/>
              </a:ext>
            </a:extLst>
          </p:cNvPr>
          <p:cNvGraphicFramePr>
            <a:graphicFrameLocks noChangeAspect="1"/>
          </p:cNvGraphicFramePr>
          <p:nvPr>
            <p:extLst>
              <p:ext uri="{D42A27DB-BD31-4B8C-83A1-F6EECF244321}">
                <p14:modId xmlns:p14="http://schemas.microsoft.com/office/powerpoint/2010/main" val="3013194302"/>
              </p:ext>
            </p:extLst>
          </p:nvPr>
        </p:nvGraphicFramePr>
        <p:xfrm>
          <a:off x="6721474" y="3312508"/>
          <a:ext cx="4838700" cy="1092200"/>
        </p:xfrm>
        <a:graphic>
          <a:graphicData uri="http://schemas.openxmlformats.org/presentationml/2006/ole">
            <mc:AlternateContent xmlns:mc="http://schemas.openxmlformats.org/markup-compatibility/2006">
              <mc:Choice xmlns:v="urn:schemas-microsoft-com:vml" Requires="v">
                <p:oleObj spid="_x0000_s11268" name="Equation" r:id="rId8" imgW="4838400" imgH="1091880" progId="Equation.DSMT4">
                  <p:embed/>
                </p:oleObj>
              </mc:Choice>
              <mc:Fallback>
                <p:oleObj name="Equation" r:id="rId8" imgW="4838400" imgH="1091880" progId="Equation.DSMT4">
                  <p:embed/>
                  <p:pic>
                    <p:nvPicPr>
                      <p:cNvPr id="0" name=""/>
                      <p:cNvPicPr/>
                      <p:nvPr/>
                    </p:nvPicPr>
                    <p:blipFill>
                      <a:blip r:embed="rId9"/>
                      <a:stretch>
                        <a:fillRect/>
                      </a:stretch>
                    </p:blipFill>
                    <p:spPr>
                      <a:xfrm>
                        <a:off x="6721474" y="3312508"/>
                        <a:ext cx="4838700" cy="1092200"/>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2ABB5579-C939-EE92-B894-2E528AACA543}"/>
              </a:ext>
            </a:extLst>
          </p:cNvPr>
          <p:cNvGraphicFramePr>
            <a:graphicFrameLocks noChangeAspect="1"/>
          </p:cNvGraphicFramePr>
          <p:nvPr>
            <p:extLst>
              <p:ext uri="{D42A27DB-BD31-4B8C-83A1-F6EECF244321}">
                <p14:modId xmlns:p14="http://schemas.microsoft.com/office/powerpoint/2010/main" val="872931134"/>
              </p:ext>
            </p:extLst>
          </p:nvPr>
        </p:nvGraphicFramePr>
        <p:xfrm>
          <a:off x="6104390" y="4450140"/>
          <a:ext cx="4838700" cy="1092200"/>
        </p:xfrm>
        <a:graphic>
          <a:graphicData uri="http://schemas.openxmlformats.org/presentationml/2006/ole">
            <mc:AlternateContent xmlns:mc="http://schemas.openxmlformats.org/markup-compatibility/2006">
              <mc:Choice xmlns:v="urn:schemas-microsoft-com:vml" Requires="v">
                <p:oleObj spid="_x0000_s11269" name="Equation" r:id="rId10" imgW="4838400" imgH="1091880" progId="Equation.DSMT4">
                  <p:embed/>
                </p:oleObj>
              </mc:Choice>
              <mc:Fallback>
                <p:oleObj name="Equation" r:id="rId10" imgW="4838400" imgH="1091880" progId="Equation.DSMT4">
                  <p:embed/>
                  <p:pic>
                    <p:nvPicPr>
                      <p:cNvPr id="0" name=""/>
                      <p:cNvPicPr/>
                      <p:nvPr/>
                    </p:nvPicPr>
                    <p:blipFill>
                      <a:blip r:embed="rId11"/>
                      <a:stretch>
                        <a:fillRect/>
                      </a:stretch>
                    </p:blipFill>
                    <p:spPr>
                      <a:xfrm>
                        <a:off x="6104390" y="4450140"/>
                        <a:ext cx="4838700" cy="1092200"/>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8AF635FC-F564-E760-3492-1A99C70ED454}"/>
              </a:ext>
            </a:extLst>
          </p:cNvPr>
          <p:cNvGraphicFramePr>
            <a:graphicFrameLocks noChangeAspect="1"/>
          </p:cNvGraphicFramePr>
          <p:nvPr>
            <p:extLst>
              <p:ext uri="{D42A27DB-BD31-4B8C-83A1-F6EECF244321}">
                <p14:modId xmlns:p14="http://schemas.microsoft.com/office/powerpoint/2010/main" val="1946585335"/>
              </p:ext>
            </p:extLst>
          </p:nvPr>
        </p:nvGraphicFramePr>
        <p:xfrm>
          <a:off x="7433313" y="5414648"/>
          <a:ext cx="5283200" cy="1397000"/>
        </p:xfrm>
        <a:graphic>
          <a:graphicData uri="http://schemas.openxmlformats.org/presentationml/2006/ole">
            <mc:AlternateContent xmlns:mc="http://schemas.openxmlformats.org/markup-compatibility/2006">
              <mc:Choice xmlns:v="urn:schemas-microsoft-com:vml" Requires="v">
                <p:oleObj spid="_x0000_s11270" name="Equation" r:id="rId12" imgW="5283000" imgH="1396800" progId="Equation.DSMT4">
                  <p:embed/>
                </p:oleObj>
              </mc:Choice>
              <mc:Fallback>
                <p:oleObj name="Equation" r:id="rId12" imgW="5283000" imgH="1396800" progId="Equation.DSMT4">
                  <p:embed/>
                  <p:pic>
                    <p:nvPicPr>
                      <p:cNvPr id="0" name=""/>
                      <p:cNvPicPr/>
                      <p:nvPr/>
                    </p:nvPicPr>
                    <p:blipFill>
                      <a:blip r:embed="rId13"/>
                      <a:stretch>
                        <a:fillRect/>
                      </a:stretch>
                    </p:blipFill>
                    <p:spPr>
                      <a:xfrm>
                        <a:off x="7433313" y="5414648"/>
                        <a:ext cx="5283200" cy="1397000"/>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77141895-38C5-6928-A0A6-680E19581A4E}"/>
              </a:ext>
            </a:extLst>
          </p:cNvPr>
          <p:cNvGraphicFramePr>
            <a:graphicFrameLocks noChangeAspect="1"/>
          </p:cNvGraphicFramePr>
          <p:nvPr>
            <p:extLst>
              <p:ext uri="{D42A27DB-BD31-4B8C-83A1-F6EECF244321}">
                <p14:modId xmlns:p14="http://schemas.microsoft.com/office/powerpoint/2010/main" val="2406035409"/>
              </p:ext>
            </p:extLst>
          </p:nvPr>
        </p:nvGraphicFramePr>
        <p:xfrm>
          <a:off x="8307388" y="1522413"/>
          <a:ext cx="711200" cy="482600"/>
        </p:xfrm>
        <a:graphic>
          <a:graphicData uri="http://schemas.openxmlformats.org/presentationml/2006/ole">
            <mc:AlternateContent xmlns:mc="http://schemas.openxmlformats.org/markup-compatibility/2006">
              <mc:Choice xmlns:v="urn:schemas-microsoft-com:vml" Requires="v">
                <p:oleObj spid="_x0000_s11271" name="Equation" r:id="rId14" imgW="711000" imgH="482400" progId="Equation.DSMT4">
                  <p:embed/>
                </p:oleObj>
              </mc:Choice>
              <mc:Fallback>
                <p:oleObj name="Equation" r:id="rId14" imgW="711000" imgH="482400" progId="Equation.DSMT4">
                  <p:embed/>
                  <p:pic>
                    <p:nvPicPr>
                      <p:cNvPr id="0" name=""/>
                      <p:cNvPicPr/>
                      <p:nvPr/>
                    </p:nvPicPr>
                    <p:blipFill>
                      <a:blip r:embed="rId15"/>
                      <a:stretch>
                        <a:fillRect/>
                      </a:stretch>
                    </p:blipFill>
                    <p:spPr>
                      <a:xfrm>
                        <a:off x="8307388" y="1522413"/>
                        <a:ext cx="711200" cy="482600"/>
                      </a:xfrm>
                      <a:prstGeom prst="rect">
                        <a:avLst/>
                      </a:prstGeom>
                    </p:spPr>
                  </p:pic>
                </p:oleObj>
              </mc:Fallback>
            </mc:AlternateContent>
          </a:graphicData>
        </a:graphic>
      </p:graphicFrame>
    </p:spTree>
    <p:extLst>
      <p:ext uri="{BB962C8B-B14F-4D97-AF65-F5344CB8AC3E}">
        <p14:creationId xmlns:p14="http://schemas.microsoft.com/office/powerpoint/2010/main" val="34756910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ircle(in)">
                                      <p:cBhvr>
                                        <p:cTn id="12" dur="20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circle(in)">
                                      <p:cBhvr>
                                        <p:cTn id="22" dur="20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circle(in)">
                                      <p:cBhvr>
                                        <p:cTn id="32" dur="20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ircle(in)">
                                      <p:cBhvr>
                                        <p:cTn id="37" dur="2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circle(in)">
                                      <p:cBhvr>
                                        <p:cTn id="42" dur="2000"/>
                                        <p:tgtEl>
                                          <p:spTgt spid="7">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circle(in)">
                                      <p:cBhvr>
                                        <p:cTn id="47" dur="20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7">
                                            <p:txEl>
                                              <p:pRg st="8" end="8"/>
                                            </p:txEl>
                                          </p:spTgt>
                                        </p:tgtEl>
                                        <p:attrNameLst>
                                          <p:attrName>style.visibility</p:attrName>
                                        </p:attrNameLst>
                                      </p:cBhvr>
                                      <p:to>
                                        <p:strVal val="visible"/>
                                      </p:to>
                                    </p:set>
                                    <p:animEffect transition="in" filter="circle(in)">
                                      <p:cBhvr>
                                        <p:cTn id="52" dur="2000"/>
                                        <p:tgtEl>
                                          <p:spTgt spid="7">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circle(in)">
                                      <p:cBhvr>
                                        <p:cTn id="5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803"/>
            <a:ext cx="13442949" cy="7645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0" name="AutoShape 2"/>
          <p:cNvSpPr>
            <a:spLocks noChangeArrowheads="1"/>
          </p:cNvSpPr>
          <p:nvPr/>
        </p:nvSpPr>
        <p:spPr bwMode="auto">
          <a:xfrm>
            <a:off x="1196976" y="2064491"/>
            <a:ext cx="10820399" cy="4704786"/>
          </a:xfrm>
          <a:prstGeom prst="horizontalScroll">
            <a:avLst>
              <a:gd name="adj" fmla="val 6324"/>
            </a:avLst>
          </a:prstGeom>
          <a:gradFill rotWithShape="1">
            <a:gsLst>
              <a:gs pos="0">
                <a:srgbClr val="DDDDDD"/>
              </a:gs>
              <a:gs pos="100000">
                <a:srgbClr val="00FFFF"/>
              </a:gs>
            </a:gsLst>
            <a:path path="rect">
              <a:fillToRect l="50000" t="50000" r="50000" b="50000"/>
            </a:path>
          </a:gradFill>
          <a:ln w="9525">
            <a:solidFill>
              <a:srgbClr val="9900CC"/>
            </a:solidFill>
            <a:round/>
            <a:headEnd/>
            <a:tailEnd/>
          </a:ln>
        </p:spPr>
        <p:txBody>
          <a:bodyPr wrap="none" lIns="104296" tIns="52148" rIns="104296" bIns="52148" anchor="ctr"/>
          <a:lstStyle/>
          <a:p>
            <a:endParaRPr lang="vi-VN" dirty="0">
              <a:latin typeface="Times New Roman" panose="02020603050405020304" pitchFamily="18" charset="0"/>
            </a:endParaRPr>
          </a:p>
        </p:txBody>
      </p:sp>
      <p:sp>
        <p:nvSpPr>
          <p:cNvPr id="32772" name="Text Box 4"/>
          <p:cNvSpPr txBox="1">
            <a:spLocks noChangeArrowheads="1"/>
          </p:cNvSpPr>
          <p:nvPr/>
        </p:nvSpPr>
        <p:spPr bwMode="auto">
          <a:xfrm>
            <a:off x="1692275" y="2906171"/>
            <a:ext cx="9947817" cy="3329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a:tailEnd/>
              </a14:hiddenLine>
            </a:ext>
          </a:extLst>
        </p:spPr>
        <p:txBody>
          <a:bodyPr wrap="square" lIns="104296" tIns="52148" rIns="104296" bIns="52148">
            <a:spAutoFit/>
          </a:bodyPr>
          <a:lstStyle>
            <a:lvl1pPr eaLnBrk="0" hangingPunct="0">
              <a:defRPr sz="3000" b="1">
                <a:solidFill>
                  <a:schemeClr val="tx1"/>
                </a:solidFill>
                <a:latin typeface="Arial" charset="0"/>
                <a:cs typeface="Arial" charset="0"/>
              </a:defRPr>
            </a:lvl1pPr>
            <a:lvl2pPr marL="742950" indent="-285750" eaLnBrk="0" hangingPunct="0">
              <a:defRPr sz="3000" b="1">
                <a:solidFill>
                  <a:schemeClr val="tx1"/>
                </a:solidFill>
                <a:latin typeface="Arial" charset="0"/>
                <a:cs typeface="Arial" charset="0"/>
              </a:defRPr>
            </a:lvl2pPr>
            <a:lvl3pPr marL="1143000" indent="-228600" eaLnBrk="0" hangingPunct="0">
              <a:defRPr sz="3000" b="1">
                <a:solidFill>
                  <a:schemeClr val="tx1"/>
                </a:solidFill>
                <a:latin typeface="Arial" charset="0"/>
                <a:cs typeface="Arial" charset="0"/>
              </a:defRPr>
            </a:lvl3pPr>
            <a:lvl4pPr marL="1600200" indent="-228600" eaLnBrk="0" hangingPunct="0">
              <a:defRPr sz="3000" b="1">
                <a:solidFill>
                  <a:schemeClr val="tx1"/>
                </a:solidFill>
                <a:latin typeface="Arial" charset="0"/>
                <a:cs typeface="Arial" charset="0"/>
              </a:defRPr>
            </a:lvl4pPr>
            <a:lvl5pPr marL="2057400" indent="-228600" eaLnBrk="0" hangingPunct="0">
              <a:defRPr sz="3000" b="1">
                <a:solidFill>
                  <a:schemeClr val="tx1"/>
                </a:solidFill>
                <a:latin typeface="Arial" charset="0"/>
                <a:cs typeface="Arial" charset="0"/>
              </a:defRPr>
            </a:lvl5pPr>
            <a:lvl6pPr marL="2514600" indent="-228600" eaLnBrk="0" fontAlgn="base" hangingPunct="0">
              <a:spcBef>
                <a:spcPct val="0"/>
              </a:spcBef>
              <a:spcAft>
                <a:spcPct val="0"/>
              </a:spcAft>
              <a:defRPr sz="3000" b="1">
                <a:solidFill>
                  <a:schemeClr val="tx1"/>
                </a:solidFill>
                <a:latin typeface="Arial" charset="0"/>
                <a:cs typeface="Arial" charset="0"/>
              </a:defRPr>
            </a:lvl6pPr>
            <a:lvl7pPr marL="2971800" indent="-228600" eaLnBrk="0" fontAlgn="base" hangingPunct="0">
              <a:spcBef>
                <a:spcPct val="0"/>
              </a:spcBef>
              <a:spcAft>
                <a:spcPct val="0"/>
              </a:spcAft>
              <a:defRPr sz="3000" b="1">
                <a:solidFill>
                  <a:schemeClr val="tx1"/>
                </a:solidFill>
                <a:latin typeface="Arial" charset="0"/>
                <a:cs typeface="Arial" charset="0"/>
              </a:defRPr>
            </a:lvl7pPr>
            <a:lvl8pPr marL="3429000" indent="-228600" eaLnBrk="0" fontAlgn="base" hangingPunct="0">
              <a:spcBef>
                <a:spcPct val="0"/>
              </a:spcBef>
              <a:spcAft>
                <a:spcPct val="0"/>
              </a:spcAft>
              <a:defRPr sz="3000" b="1">
                <a:solidFill>
                  <a:schemeClr val="tx1"/>
                </a:solidFill>
                <a:latin typeface="Arial" charset="0"/>
                <a:cs typeface="Arial" charset="0"/>
              </a:defRPr>
            </a:lvl8pPr>
            <a:lvl9pPr marL="3886200" indent="-228600" eaLnBrk="0" fontAlgn="base" hangingPunct="0">
              <a:spcBef>
                <a:spcPct val="0"/>
              </a:spcBef>
              <a:spcAft>
                <a:spcPct val="0"/>
              </a:spcAft>
              <a:defRPr sz="3000" b="1">
                <a:solidFill>
                  <a:schemeClr val="tx1"/>
                </a:solidFill>
                <a:latin typeface="Arial" charset="0"/>
                <a:cs typeface="Arial" charset="0"/>
              </a:defRPr>
            </a:lvl9pPr>
          </a:lstStyle>
          <a:p>
            <a:pPr eaLnBrk="1" hangingPunct="1">
              <a:lnSpc>
                <a:spcPct val="150000"/>
              </a:lnSpc>
            </a:pPr>
            <a:r>
              <a:rPr lang="en-US" sz="3600" b="0" dirty="0">
                <a:latin typeface="Times New Roman" panose="02020603050405020304" pitchFamily="18" charset="0"/>
                <a:cs typeface="Times New Roman" panose="02020603050405020304" pitchFamily="18" charset="0"/>
              </a:rPr>
              <a:t>- </a:t>
            </a:r>
            <a:r>
              <a:rPr lang="en-US" sz="3600" b="0" dirty="0" err="1">
                <a:latin typeface="Times New Roman" panose="02020603050405020304" pitchFamily="18" charset="0"/>
                <a:cs typeface="Times New Roman" panose="02020603050405020304" pitchFamily="18" charset="0"/>
              </a:rPr>
              <a:t>Ôn</a:t>
            </a:r>
            <a:r>
              <a:rPr lang="en-US" sz="3600" b="0" dirty="0">
                <a:latin typeface="Times New Roman" panose="02020603050405020304" pitchFamily="18" charset="0"/>
                <a:cs typeface="Times New Roman" panose="02020603050405020304" pitchFamily="18" charset="0"/>
              </a:rPr>
              <a:t> </a:t>
            </a:r>
            <a:r>
              <a:rPr lang="en-US" sz="3600" b="0" dirty="0" err="1">
                <a:latin typeface="Times New Roman" panose="02020603050405020304" pitchFamily="18" charset="0"/>
                <a:cs typeface="Times New Roman" panose="02020603050405020304" pitchFamily="18" charset="0"/>
              </a:rPr>
              <a:t>lại</a:t>
            </a:r>
            <a:r>
              <a:rPr lang="en-US" sz="3600" b="0" dirty="0">
                <a:latin typeface="Times New Roman" panose="02020603050405020304" pitchFamily="18" charset="0"/>
                <a:cs typeface="Times New Roman" panose="02020603050405020304" pitchFamily="18" charset="0"/>
              </a:rPr>
              <a:t> </a:t>
            </a:r>
            <a:r>
              <a:rPr lang="en-US" sz="3600" b="0" dirty="0" err="1">
                <a:latin typeface="Times New Roman" panose="02020603050405020304" pitchFamily="18" charset="0"/>
                <a:cs typeface="Times New Roman" panose="02020603050405020304" pitchFamily="18" charset="0"/>
              </a:rPr>
              <a:t>kiến</a:t>
            </a:r>
            <a:r>
              <a:rPr lang="en-US" sz="3600" b="0" dirty="0">
                <a:latin typeface="Times New Roman" panose="02020603050405020304" pitchFamily="18" charset="0"/>
                <a:cs typeface="Times New Roman" panose="02020603050405020304" pitchFamily="18" charset="0"/>
              </a:rPr>
              <a:t> </a:t>
            </a:r>
            <a:r>
              <a:rPr lang="en-US" sz="3600" b="0" dirty="0" err="1">
                <a:latin typeface="Times New Roman" panose="02020603050405020304" pitchFamily="18" charset="0"/>
                <a:cs typeface="Times New Roman" panose="02020603050405020304" pitchFamily="18" charset="0"/>
              </a:rPr>
              <a:t>thức</a:t>
            </a:r>
            <a:r>
              <a:rPr lang="en-US" sz="3600" b="0" dirty="0">
                <a:latin typeface="Times New Roman" panose="02020603050405020304" pitchFamily="18" charset="0"/>
                <a:cs typeface="Times New Roman" panose="02020603050405020304" pitchFamily="18" charset="0"/>
              </a:rPr>
              <a:t> </a:t>
            </a:r>
            <a:r>
              <a:rPr lang="en-US" sz="3600" b="0" dirty="0" err="1">
                <a:latin typeface="Times New Roman" panose="02020603050405020304" pitchFamily="18" charset="0"/>
                <a:cs typeface="Times New Roman" panose="02020603050405020304" pitchFamily="18" charset="0"/>
              </a:rPr>
              <a:t>chương</a:t>
            </a:r>
            <a:r>
              <a:rPr lang="en-US" sz="3600" b="0" dirty="0">
                <a:latin typeface="Times New Roman" panose="02020603050405020304" pitchFamily="18" charset="0"/>
                <a:cs typeface="Times New Roman" panose="02020603050405020304" pitchFamily="18" charset="0"/>
              </a:rPr>
              <a:t> </a:t>
            </a:r>
            <a:r>
              <a:rPr lang="vi-VN" sz="3600" b="0" dirty="0">
                <a:latin typeface="Times New Roman" panose="02020603050405020304" pitchFamily="18" charset="0"/>
                <a:cs typeface="Times New Roman" panose="02020603050405020304" pitchFamily="18" charset="0"/>
              </a:rPr>
              <a:t>10</a:t>
            </a:r>
            <a:r>
              <a:rPr lang="en-US" sz="3600" b="0" dirty="0">
                <a:latin typeface="Times New Roman" panose="02020603050405020304" pitchFamily="18" charset="0"/>
                <a:cs typeface="Times New Roman" panose="02020603050405020304" pitchFamily="18" charset="0"/>
              </a:rPr>
              <a:t>.</a:t>
            </a:r>
          </a:p>
          <a:p>
            <a:pPr eaLnBrk="1" hangingPunct="1">
              <a:lnSpc>
                <a:spcPct val="150000"/>
              </a:lnSpc>
            </a:pPr>
            <a:r>
              <a:rPr lang="en-US" sz="3600" b="0" dirty="0">
                <a:latin typeface="Times New Roman" panose="02020603050405020304" pitchFamily="18" charset="0"/>
                <a:cs typeface="Times New Roman" panose="02020603050405020304" pitchFamily="18" charset="0"/>
              </a:rPr>
              <a:t>- </a:t>
            </a:r>
            <a:r>
              <a:rPr lang="en-US" sz="3600" b="0" dirty="0" err="1">
                <a:latin typeface="Times New Roman" panose="02020603050405020304" pitchFamily="18" charset="0"/>
                <a:cs typeface="Times New Roman" panose="02020603050405020304" pitchFamily="18" charset="0"/>
              </a:rPr>
              <a:t>Xem</a:t>
            </a:r>
            <a:r>
              <a:rPr lang="en-US" sz="3600" b="0" dirty="0">
                <a:latin typeface="Times New Roman" panose="02020603050405020304" pitchFamily="18" charset="0"/>
                <a:cs typeface="Times New Roman" panose="02020603050405020304" pitchFamily="18" charset="0"/>
              </a:rPr>
              <a:t> </a:t>
            </a:r>
            <a:r>
              <a:rPr lang="en-US" sz="3600" b="0" dirty="0" err="1">
                <a:latin typeface="Times New Roman" panose="02020603050405020304" pitchFamily="18" charset="0"/>
                <a:cs typeface="Times New Roman" panose="02020603050405020304" pitchFamily="18" charset="0"/>
              </a:rPr>
              <a:t>lại</a:t>
            </a:r>
            <a:r>
              <a:rPr lang="en-US" sz="3600" b="0" dirty="0">
                <a:latin typeface="Times New Roman" panose="02020603050405020304" pitchFamily="18" charset="0"/>
                <a:cs typeface="Times New Roman" panose="02020603050405020304" pitchFamily="18" charset="0"/>
              </a:rPr>
              <a:t> </a:t>
            </a:r>
            <a:r>
              <a:rPr lang="en-US" sz="3600" b="0" dirty="0" err="1">
                <a:latin typeface="Times New Roman" panose="02020603050405020304" pitchFamily="18" charset="0"/>
                <a:cs typeface="Times New Roman" panose="02020603050405020304" pitchFamily="18" charset="0"/>
              </a:rPr>
              <a:t>các</a:t>
            </a:r>
            <a:r>
              <a:rPr lang="en-US" sz="3600" b="0" dirty="0">
                <a:latin typeface="Times New Roman" panose="02020603050405020304" pitchFamily="18" charset="0"/>
                <a:cs typeface="Times New Roman" panose="02020603050405020304" pitchFamily="18" charset="0"/>
              </a:rPr>
              <a:t> </a:t>
            </a:r>
            <a:r>
              <a:rPr lang="en-US" sz="3600" b="0" dirty="0" err="1">
                <a:latin typeface="Times New Roman" panose="02020603050405020304" pitchFamily="18" charset="0"/>
                <a:cs typeface="Times New Roman" panose="02020603050405020304" pitchFamily="18" charset="0"/>
              </a:rPr>
              <a:t>bài</a:t>
            </a:r>
            <a:r>
              <a:rPr lang="en-US" sz="3600" b="0" dirty="0">
                <a:latin typeface="Times New Roman" panose="02020603050405020304" pitchFamily="18" charset="0"/>
                <a:cs typeface="Times New Roman" panose="02020603050405020304" pitchFamily="18" charset="0"/>
              </a:rPr>
              <a:t> </a:t>
            </a:r>
            <a:r>
              <a:rPr lang="en-US" sz="3600" b="0" dirty="0" err="1">
                <a:latin typeface="Times New Roman" panose="02020603050405020304" pitchFamily="18" charset="0"/>
                <a:cs typeface="Times New Roman" panose="02020603050405020304" pitchFamily="18" charset="0"/>
              </a:rPr>
              <a:t>tập</a:t>
            </a:r>
            <a:r>
              <a:rPr lang="en-US" sz="3600" b="0" dirty="0">
                <a:latin typeface="Times New Roman" panose="02020603050405020304" pitchFamily="18" charset="0"/>
                <a:cs typeface="Times New Roman" panose="02020603050405020304" pitchFamily="18" charset="0"/>
              </a:rPr>
              <a:t> </a:t>
            </a:r>
            <a:r>
              <a:rPr lang="en-US" sz="3600" b="0" dirty="0" err="1">
                <a:latin typeface="Times New Roman" panose="02020603050405020304" pitchFamily="18" charset="0"/>
                <a:cs typeface="Times New Roman" panose="02020603050405020304" pitchFamily="18" charset="0"/>
              </a:rPr>
              <a:t>đã</a:t>
            </a:r>
            <a:r>
              <a:rPr lang="en-US" sz="3600" b="0" dirty="0">
                <a:latin typeface="Times New Roman" panose="02020603050405020304" pitchFamily="18" charset="0"/>
                <a:cs typeface="Times New Roman" panose="02020603050405020304" pitchFamily="18" charset="0"/>
              </a:rPr>
              <a:t> </a:t>
            </a:r>
            <a:r>
              <a:rPr lang="en-US" sz="3600" b="0" dirty="0" err="1">
                <a:latin typeface="Times New Roman" panose="02020603050405020304" pitchFamily="18" charset="0"/>
                <a:cs typeface="Times New Roman" panose="02020603050405020304" pitchFamily="18" charset="0"/>
              </a:rPr>
              <a:t>giải</a:t>
            </a:r>
            <a:endParaRPr lang="en-US" sz="3600" b="0" dirty="0">
              <a:latin typeface="Times New Roman" panose="02020603050405020304" pitchFamily="18" charset="0"/>
              <a:cs typeface="Times New Roman" panose="02020603050405020304" pitchFamily="18" charset="0"/>
            </a:endParaRPr>
          </a:p>
          <a:p>
            <a:pPr algn="just" eaLnBrk="1" hangingPunct="1">
              <a:lnSpc>
                <a:spcPct val="150000"/>
              </a:lnSpc>
              <a:buFontTx/>
              <a:buChar char="-"/>
            </a:pPr>
            <a:r>
              <a:rPr lang="en-US" sz="3600" b="0" dirty="0">
                <a:latin typeface="Times New Roman" panose="02020603050405020304" pitchFamily="18" charset="0"/>
                <a:cs typeface="Times New Roman" panose="02020603050405020304" pitchFamily="18" charset="0"/>
              </a:rPr>
              <a:t> </a:t>
            </a:r>
            <a:r>
              <a:rPr lang="en-US" sz="3600" b="0" dirty="0" err="1">
                <a:latin typeface="Times New Roman" panose="02020603050405020304" pitchFamily="18" charset="0"/>
                <a:cs typeface="Times New Roman" panose="02020603050405020304" pitchFamily="18" charset="0"/>
              </a:rPr>
              <a:t>Chuẩn</a:t>
            </a:r>
            <a:r>
              <a:rPr lang="en-US" sz="3600" b="0" dirty="0">
                <a:latin typeface="Times New Roman" panose="02020603050405020304" pitchFamily="18" charset="0"/>
                <a:cs typeface="Times New Roman" panose="02020603050405020304" pitchFamily="18" charset="0"/>
              </a:rPr>
              <a:t> </a:t>
            </a:r>
            <a:r>
              <a:rPr lang="en-US" sz="3600" b="0" dirty="0" err="1">
                <a:latin typeface="Times New Roman" panose="02020603050405020304" pitchFamily="18" charset="0"/>
                <a:cs typeface="Times New Roman" panose="02020603050405020304" pitchFamily="18" charset="0"/>
              </a:rPr>
              <a:t>bị</a:t>
            </a:r>
            <a:r>
              <a:rPr lang="en-US" sz="3600" b="0" dirty="0">
                <a:latin typeface="Times New Roman" panose="02020603050405020304" pitchFamily="18" charset="0"/>
                <a:cs typeface="Times New Roman" panose="02020603050405020304" pitchFamily="18" charset="0"/>
              </a:rPr>
              <a:t> </a:t>
            </a:r>
            <a:r>
              <a:rPr lang="en-US" sz="3600" b="0" dirty="0" err="1">
                <a:latin typeface="Times New Roman" panose="02020603050405020304" pitchFamily="18" charset="0"/>
                <a:cs typeface="Times New Roman" panose="02020603050405020304" pitchFamily="18" charset="0"/>
              </a:rPr>
              <a:t>bài</a:t>
            </a:r>
            <a:r>
              <a:rPr lang="en-US" sz="3600" b="0" dirty="0">
                <a:latin typeface="Times New Roman" panose="02020603050405020304" pitchFamily="18" charset="0"/>
                <a:cs typeface="Times New Roman" panose="02020603050405020304" pitchFamily="18" charset="0"/>
              </a:rPr>
              <a:t> “</a:t>
            </a:r>
            <a:r>
              <a:rPr lang="en-US" sz="3600" b="0" dirty="0" err="1">
                <a:latin typeface="Times New Roman" panose="02020603050405020304" pitchFamily="18" charset="0"/>
                <a:cs typeface="Times New Roman" panose="02020603050405020304" pitchFamily="18" charset="0"/>
              </a:rPr>
              <a:t>Hoạt</a:t>
            </a:r>
            <a:r>
              <a:rPr lang="en-US" sz="3600" b="0" dirty="0">
                <a:latin typeface="Times New Roman" panose="02020603050405020304" pitchFamily="18" charset="0"/>
                <a:cs typeface="Times New Roman" panose="02020603050405020304" pitchFamily="18" charset="0"/>
              </a:rPr>
              <a:t> </a:t>
            </a:r>
            <a:r>
              <a:rPr lang="en-US" sz="3600" b="0" dirty="0" err="1">
                <a:latin typeface="Times New Roman" panose="02020603050405020304" pitchFamily="18" charset="0"/>
                <a:cs typeface="Times New Roman" panose="02020603050405020304" pitchFamily="18" charset="0"/>
              </a:rPr>
              <a:t>động</a:t>
            </a:r>
            <a:r>
              <a:rPr lang="en-US" sz="3600" b="0" dirty="0">
                <a:latin typeface="Times New Roman" panose="02020603050405020304" pitchFamily="18" charset="0"/>
                <a:cs typeface="Times New Roman" panose="02020603050405020304" pitchFamily="18" charset="0"/>
              </a:rPr>
              <a:t> </a:t>
            </a:r>
            <a:r>
              <a:rPr lang="en-US" sz="3600" b="0" dirty="0" err="1">
                <a:latin typeface="Times New Roman" panose="02020603050405020304" pitchFamily="18" charset="0"/>
                <a:cs typeface="Times New Roman" panose="02020603050405020304" pitchFamily="18" charset="0"/>
              </a:rPr>
              <a:t>thực</a:t>
            </a:r>
            <a:r>
              <a:rPr lang="en-US" sz="3600" b="0" dirty="0">
                <a:latin typeface="Times New Roman" panose="02020603050405020304" pitchFamily="18" charset="0"/>
                <a:cs typeface="Times New Roman" panose="02020603050405020304" pitchFamily="18" charset="0"/>
              </a:rPr>
              <a:t> </a:t>
            </a:r>
            <a:r>
              <a:rPr lang="en-US" sz="3600" b="0" dirty="0" err="1">
                <a:latin typeface="Times New Roman" panose="02020603050405020304" pitchFamily="18" charset="0"/>
                <a:cs typeface="Times New Roman" panose="02020603050405020304" pitchFamily="18" charset="0"/>
              </a:rPr>
              <a:t>hành</a:t>
            </a:r>
            <a:r>
              <a:rPr lang="en-US" sz="3600" b="0" dirty="0">
                <a:latin typeface="Times New Roman" panose="02020603050405020304" pitchFamily="18" charset="0"/>
                <a:cs typeface="Times New Roman" panose="02020603050405020304" pitchFamily="18" charset="0"/>
              </a:rPr>
              <a:t> </a:t>
            </a:r>
            <a:r>
              <a:rPr lang="en-US" sz="3600" b="0" dirty="0" err="1">
                <a:latin typeface="Times New Roman" panose="02020603050405020304" pitchFamily="18" charset="0"/>
                <a:cs typeface="Times New Roman" panose="02020603050405020304" pitchFamily="18" charset="0"/>
              </a:rPr>
              <a:t>và</a:t>
            </a:r>
            <a:r>
              <a:rPr lang="en-US" sz="3600" b="0" dirty="0">
                <a:latin typeface="Times New Roman" panose="02020603050405020304" pitchFamily="18" charset="0"/>
                <a:cs typeface="Times New Roman" panose="02020603050405020304" pitchFamily="18" charset="0"/>
              </a:rPr>
              <a:t> </a:t>
            </a:r>
            <a:r>
              <a:rPr lang="en-US" sz="3600" b="0" dirty="0" err="1">
                <a:latin typeface="Times New Roman" panose="02020603050405020304" pitchFamily="18" charset="0"/>
                <a:cs typeface="Times New Roman" panose="02020603050405020304" pitchFamily="18" charset="0"/>
              </a:rPr>
              <a:t>trải</a:t>
            </a:r>
            <a:r>
              <a:rPr lang="en-US" sz="3600" b="0" dirty="0">
                <a:latin typeface="Times New Roman" panose="02020603050405020304" pitchFamily="18" charset="0"/>
                <a:cs typeface="Times New Roman" panose="02020603050405020304" pitchFamily="18" charset="0"/>
              </a:rPr>
              <a:t> </a:t>
            </a:r>
            <a:r>
              <a:rPr lang="en-US" sz="3600" b="0" dirty="0" err="1">
                <a:latin typeface="Times New Roman" panose="02020603050405020304" pitchFamily="18" charset="0"/>
                <a:cs typeface="Times New Roman" panose="02020603050405020304" pitchFamily="18" charset="0"/>
              </a:rPr>
              <a:t>nghiệm</a:t>
            </a:r>
            <a:r>
              <a:rPr lang="en-US" sz="3600" b="0" dirty="0">
                <a:latin typeface="Times New Roman" panose="02020603050405020304" pitchFamily="18" charset="0"/>
                <a:cs typeface="Times New Roman" panose="02020603050405020304" pitchFamily="18" charset="0"/>
              </a:rPr>
              <a:t>”.</a:t>
            </a:r>
          </a:p>
        </p:txBody>
      </p:sp>
      <p:sp>
        <p:nvSpPr>
          <p:cNvPr id="22533" name="Text Box 58"/>
          <p:cNvSpPr txBox="1">
            <a:spLocks noChangeArrowheads="1"/>
          </p:cNvSpPr>
          <p:nvPr/>
        </p:nvSpPr>
        <p:spPr bwMode="auto">
          <a:xfrm>
            <a:off x="4206875" y="808831"/>
            <a:ext cx="5562600" cy="936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296" tIns="52148" rIns="104296" bIns="52148">
            <a:spAutoFit/>
          </a:bodyPr>
          <a:lstStyle>
            <a:lvl1pPr eaLnBrk="0" hangingPunct="0">
              <a:defRPr sz="3000" b="1">
                <a:solidFill>
                  <a:schemeClr val="tx1"/>
                </a:solidFill>
                <a:latin typeface="Arial" charset="0"/>
                <a:cs typeface="Arial" charset="0"/>
              </a:defRPr>
            </a:lvl1pPr>
            <a:lvl2pPr marL="742950" indent="-285750" eaLnBrk="0" hangingPunct="0">
              <a:defRPr sz="3000" b="1">
                <a:solidFill>
                  <a:schemeClr val="tx1"/>
                </a:solidFill>
                <a:latin typeface="Arial" charset="0"/>
                <a:cs typeface="Arial" charset="0"/>
              </a:defRPr>
            </a:lvl2pPr>
            <a:lvl3pPr marL="1143000" indent="-228600" eaLnBrk="0" hangingPunct="0">
              <a:defRPr sz="3000" b="1">
                <a:solidFill>
                  <a:schemeClr val="tx1"/>
                </a:solidFill>
                <a:latin typeface="Arial" charset="0"/>
                <a:cs typeface="Arial" charset="0"/>
              </a:defRPr>
            </a:lvl3pPr>
            <a:lvl4pPr marL="1600200" indent="-228600" eaLnBrk="0" hangingPunct="0">
              <a:defRPr sz="3000" b="1">
                <a:solidFill>
                  <a:schemeClr val="tx1"/>
                </a:solidFill>
                <a:latin typeface="Arial" charset="0"/>
                <a:cs typeface="Arial" charset="0"/>
              </a:defRPr>
            </a:lvl4pPr>
            <a:lvl5pPr marL="2057400" indent="-228600" eaLnBrk="0" hangingPunct="0">
              <a:defRPr sz="3000" b="1">
                <a:solidFill>
                  <a:schemeClr val="tx1"/>
                </a:solidFill>
                <a:latin typeface="Arial" charset="0"/>
                <a:cs typeface="Arial" charset="0"/>
              </a:defRPr>
            </a:lvl5pPr>
            <a:lvl6pPr marL="2514600" indent="-228600" eaLnBrk="0" fontAlgn="base" hangingPunct="0">
              <a:spcBef>
                <a:spcPct val="0"/>
              </a:spcBef>
              <a:spcAft>
                <a:spcPct val="0"/>
              </a:spcAft>
              <a:defRPr sz="3000" b="1">
                <a:solidFill>
                  <a:schemeClr val="tx1"/>
                </a:solidFill>
                <a:latin typeface="Arial" charset="0"/>
                <a:cs typeface="Arial" charset="0"/>
              </a:defRPr>
            </a:lvl6pPr>
            <a:lvl7pPr marL="2971800" indent="-228600" eaLnBrk="0" fontAlgn="base" hangingPunct="0">
              <a:spcBef>
                <a:spcPct val="0"/>
              </a:spcBef>
              <a:spcAft>
                <a:spcPct val="0"/>
              </a:spcAft>
              <a:defRPr sz="3000" b="1">
                <a:solidFill>
                  <a:schemeClr val="tx1"/>
                </a:solidFill>
                <a:latin typeface="Arial" charset="0"/>
                <a:cs typeface="Arial" charset="0"/>
              </a:defRPr>
            </a:lvl7pPr>
            <a:lvl8pPr marL="3429000" indent="-228600" eaLnBrk="0" fontAlgn="base" hangingPunct="0">
              <a:spcBef>
                <a:spcPct val="0"/>
              </a:spcBef>
              <a:spcAft>
                <a:spcPct val="0"/>
              </a:spcAft>
              <a:defRPr sz="3000" b="1">
                <a:solidFill>
                  <a:schemeClr val="tx1"/>
                </a:solidFill>
                <a:latin typeface="Arial" charset="0"/>
                <a:cs typeface="Arial" charset="0"/>
              </a:defRPr>
            </a:lvl8pPr>
            <a:lvl9pPr marL="3886200" indent="-228600" eaLnBrk="0" fontAlgn="base" hangingPunct="0">
              <a:spcBef>
                <a:spcPct val="0"/>
              </a:spcBef>
              <a:spcAft>
                <a:spcPct val="0"/>
              </a:spcAft>
              <a:defRPr sz="3000" b="1">
                <a:solidFill>
                  <a:schemeClr val="tx1"/>
                </a:solidFill>
                <a:latin typeface="Arial" charset="0"/>
                <a:cs typeface="Arial" charset="0"/>
              </a:defRPr>
            </a:lvl9pPr>
          </a:lstStyle>
          <a:p>
            <a:pPr eaLnBrk="1" hangingPunct="1">
              <a:spcBef>
                <a:spcPct val="50000"/>
              </a:spcBef>
            </a:pPr>
            <a:r>
              <a:rPr lang="en-US" sz="5400" b="0" dirty="0">
                <a:solidFill>
                  <a:srgbClr val="0000FF"/>
                </a:solidFill>
                <a:latin typeface="Times New Roman" panose="02020603050405020304" pitchFamily="18" charset="0"/>
                <a:cs typeface="Times New Roman" panose="02020603050405020304" pitchFamily="18" charset="0"/>
              </a:rPr>
              <a:t> Hướng dẫn về</a:t>
            </a:r>
            <a:r>
              <a:rPr lang="en-US" sz="5400" b="0" i="1" dirty="0">
                <a:solidFill>
                  <a:srgbClr val="0000FF"/>
                </a:solidFill>
                <a:latin typeface="Times New Roman" panose="02020603050405020304" pitchFamily="18" charset="0"/>
                <a:cs typeface="Times New Roman" panose="02020603050405020304" pitchFamily="18" charset="0"/>
              </a:rPr>
              <a:t> </a:t>
            </a:r>
            <a:r>
              <a:rPr lang="en-US" sz="5400" b="0" dirty="0">
                <a:solidFill>
                  <a:srgbClr val="0000FF"/>
                </a:solidFill>
                <a:latin typeface="Times New Roman" panose="02020603050405020304" pitchFamily="18" charset="0"/>
                <a:cs typeface="Times New Roman" panose="02020603050405020304" pitchFamily="18" charset="0"/>
              </a:rPr>
              <a:t>nhà</a:t>
            </a:r>
          </a:p>
        </p:txBody>
      </p:sp>
      <p:pic>
        <p:nvPicPr>
          <p:cNvPr id="7" name="Picture 6" descr="BÉ GÁI HỌC BÀI.png"/>
          <p:cNvPicPr>
            <a:picLocks noChangeAspect="1"/>
          </p:cNvPicPr>
          <p:nvPr/>
        </p:nvPicPr>
        <p:blipFill>
          <a:blip r:embed="rId3"/>
          <a:stretch>
            <a:fillRect/>
          </a:stretch>
        </p:blipFill>
        <p:spPr>
          <a:xfrm>
            <a:off x="9617075" y="1810591"/>
            <a:ext cx="2400300" cy="2606293"/>
          </a:xfrm>
          <a:prstGeom prst="rect">
            <a:avLst/>
          </a:prstGeom>
        </p:spPr>
      </p:pic>
    </p:spTree>
    <p:extLst>
      <p:ext uri="{BB962C8B-B14F-4D97-AF65-F5344CB8AC3E}">
        <p14:creationId xmlns:p14="http://schemas.microsoft.com/office/powerpoint/2010/main" val="3044353993"/>
      </p:ext>
    </p:extLst>
  </p:cSld>
  <p:clrMapOvr>
    <a:masterClrMapping/>
  </p:clrMapOvr>
  <mc:AlternateContent xmlns:mc="http://schemas.openxmlformats.org/markup-compatibility/2006" xmlns:p14="http://schemas.microsoft.com/office/powerpoint/2010/main">
    <mc:Choice Requires="p14">
      <p:transition spd="slow" p14:dur="2000">
        <p:sndAc>
          <p:endSnd/>
        </p:sndAc>
      </p:transition>
    </mc:Choice>
    <mc:Fallback xmlns="">
      <p:transition spd="slow">
        <p:sndAc>
          <p:end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2772"/>
                                        </p:tgtEl>
                                        <p:attrNameLst>
                                          <p:attrName>style.visibility</p:attrName>
                                        </p:attrNameLst>
                                      </p:cBhvr>
                                      <p:to>
                                        <p:strVal val="visible"/>
                                      </p:to>
                                    </p:set>
                                    <p:anim calcmode="discrete" valueType="clr">
                                      <p:cBhvr override="childStyle">
                                        <p:cTn id="7" dur="80"/>
                                        <p:tgtEl>
                                          <p:spTgt spid="3277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2772"/>
                                        </p:tgtEl>
                                        <p:attrNameLst>
                                          <p:attrName>fillcolor</p:attrName>
                                        </p:attrNameLst>
                                      </p:cBhvr>
                                      <p:tavLst>
                                        <p:tav tm="0">
                                          <p:val>
                                            <p:clrVal>
                                              <a:schemeClr val="accent2"/>
                                            </p:clrVal>
                                          </p:val>
                                        </p:tav>
                                        <p:tav tm="50000">
                                          <p:val>
                                            <p:clrVal>
                                              <a:schemeClr val="hlink"/>
                                            </p:clrVal>
                                          </p:val>
                                        </p:tav>
                                      </p:tavLst>
                                    </p:anim>
                                    <p:set>
                                      <p:cBhvr>
                                        <p:cTn id="9" dur="80"/>
                                        <p:tgtEl>
                                          <p:spTgt spid="3277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3" name="TextBox 2"/>
          <p:cNvSpPr txBox="1"/>
          <p:nvPr/>
        </p:nvSpPr>
        <p:spPr>
          <a:xfrm>
            <a:off x="3749675" y="672209"/>
            <a:ext cx="6222965" cy="94070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defTabSz="1008126"/>
            <a:r>
              <a:rPr lang="en-US" sz="5513" b="1" dirty="0">
                <a:solidFill>
                  <a:prstClr val="white"/>
                </a:solidFill>
                <a:latin typeface="Times New Roman" panose="02020603050405020304" pitchFamily="18" charset="0"/>
                <a:cs typeface="Times New Roman" pitchFamily="18" charset="0"/>
              </a:rPr>
              <a:t>HỘP QUÀ BÍ ẨN</a:t>
            </a:r>
          </a:p>
        </p:txBody>
      </p:sp>
      <p:sp>
        <p:nvSpPr>
          <p:cNvPr id="4" name="Oval 3"/>
          <p:cNvSpPr/>
          <p:nvPr/>
        </p:nvSpPr>
        <p:spPr>
          <a:xfrm>
            <a:off x="3528941" y="2436407"/>
            <a:ext cx="7459733" cy="403267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008126"/>
            <a:endParaRPr lang="en-US" sz="1985">
              <a:solidFill>
                <a:prstClr val="black"/>
              </a:solidFill>
              <a:latin typeface="Calibri"/>
            </a:endParaRPr>
          </a:p>
        </p:txBody>
      </p:sp>
      <p:sp>
        <p:nvSpPr>
          <p:cNvPr id="5" name="TextBox 4"/>
          <p:cNvSpPr txBox="1"/>
          <p:nvPr/>
        </p:nvSpPr>
        <p:spPr>
          <a:xfrm>
            <a:off x="4130675" y="3171031"/>
            <a:ext cx="6196586" cy="2308324"/>
          </a:xfrm>
          <a:prstGeom prst="rect">
            <a:avLst/>
          </a:prstGeom>
          <a:noFill/>
        </p:spPr>
        <p:txBody>
          <a:bodyPr wrap="square" rtlCol="0">
            <a:spAutoFit/>
          </a:bodyPr>
          <a:lstStyle/>
          <a:p>
            <a:pPr algn="just" defTabSz="1008126"/>
            <a:r>
              <a:rPr lang="en-US" sz="3600" dirty="0">
                <a:solidFill>
                  <a:prstClr val="black"/>
                </a:solidFill>
                <a:latin typeface="Times New Roman" panose="02020603050405020304" pitchFamily="18" charset="0"/>
                <a:cs typeface="Times New Roman" pitchFamily="18" charset="0"/>
              </a:rPr>
              <a:t>Trong </a:t>
            </a:r>
            <a:r>
              <a:rPr lang="en-US" sz="3600" dirty="0" err="1">
                <a:solidFill>
                  <a:prstClr val="black"/>
                </a:solidFill>
                <a:latin typeface="Times New Roman" panose="02020603050405020304" pitchFamily="18" charset="0"/>
                <a:cs typeface="Times New Roman" pitchFamily="18" charset="0"/>
              </a:rPr>
              <a:t>mỗi</a:t>
            </a:r>
            <a:r>
              <a:rPr lang="en-US" sz="3600" dirty="0">
                <a:solidFill>
                  <a:prstClr val="black"/>
                </a:solidFill>
                <a:latin typeface="Times New Roman" panose="02020603050405020304" pitchFamily="18" charset="0"/>
                <a:cs typeface="Times New Roman" pitchFamily="18" charset="0"/>
              </a:rPr>
              <a:t> </a:t>
            </a:r>
            <a:r>
              <a:rPr lang="en-US" sz="3600" dirty="0" err="1">
                <a:solidFill>
                  <a:prstClr val="black"/>
                </a:solidFill>
                <a:latin typeface="Times New Roman" panose="02020603050405020304" pitchFamily="18" charset="0"/>
                <a:cs typeface="Times New Roman" pitchFamily="18" charset="0"/>
              </a:rPr>
              <a:t>hộp</a:t>
            </a:r>
            <a:r>
              <a:rPr lang="en-US" sz="3600" dirty="0">
                <a:solidFill>
                  <a:prstClr val="black"/>
                </a:solidFill>
                <a:latin typeface="Times New Roman" panose="02020603050405020304" pitchFamily="18" charset="0"/>
                <a:cs typeface="Times New Roman" pitchFamily="18" charset="0"/>
              </a:rPr>
              <a:t> quà </a:t>
            </a:r>
            <a:r>
              <a:rPr lang="en-US" sz="3600" dirty="0" err="1">
                <a:solidFill>
                  <a:prstClr val="black"/>
                </a:solidFill>
                <a:latin typeface="Times New Roman" panose="02020603050405020304" pitchFamily="18" charset="0"/>
                <a:cs typeface="Times New Roman" pitchFamily="18" charset="0"/>
              </a:rPr>
              <a:t>ẩn</a:t>
            </a:r>
            <a:r>
              <a:rPr lang="en-US" sz="3600" dirty="0">
                <a:solidFill>
                  <a:prstClr val="black"/>
                </a:solidFill>
                <a:latin typeface="Times New Roman" panose="02020603050405020304" pitchFamily="18" charset="0"/>
                <a:cs typeface="Times New Roman" pitchFamily="18" charset="0"/>
              </a:rPr>
              <a:t> </a:t>
            </a:r>
            <a:r>
              <a:rPr lang="en-US" sz="3600" dirty="0" err="1">
                <a:solidFill>
                  <a:prstClr val="black"/>
                </a:solidFill>
                <a:latin typeface="Times New Roman" panose="02020603050405020304" pitchFamily="18" charset="0"/>
                <a:cs typeface="Times New Roman" pitchFamily="18" charset="0"/>
              </a:rPr>
              <a:t>ch</a:t>
            </a:r>
            <a:r>
              <a:rPr lang="vi-VN" sz="3600" dirty="0">
                <a:solidFill>
                  <a:prstClr val="black"/>
                </a:solidFill>
                <a:latin typeface="Times New Roman" panose="02020603050405020304" pitchFamily="18" charset="0"/>
                <a:cs typeface="Times New Roman" pitchFamily="18" charset="0"/>
              </a:rPr>
              <a:t>ứa</a:t>
            </a:r>
            <a:r>
              <a:rPr lang="en-US" sz="3600" dirty="0">
                <a:solidFill>
                  <a:prstClr val="black"/>
                </a:solidFill>
                <a:latin typeface="Times New Roman" panose="02020603050405020304" pitchFamily="18" charset="0"/>
                <a:cs typeface="Times New Roman" pitchFamily="18" charset="0"/>
              </a:rPr>
              <a:t> </a:t>
            </a:r>
            <a:r>
              <a:rPr lang="en-US" sz="3600" dirty="0" err="1">
                <a:solidFill>
                  <a:prstClr val="black"/>
                </a:solidFill>
                <a:latin typeface="Times New Roman" panose="02020603050405020304" pitchFamily="18" charset="0"/>
                <a:cs typeface="Times New Roman" pitchFamily="18" charset="0"/>
              </a:rPr>
              <a:t>một</a:t>
            </a:r>
            <a:r>
              <a:rPr lang="en-US" sz="3600" dirty="0">
                <a:solidFill>
                  <a:prstClr val="black"/>
                </a:solidFill>
                <a:latin typeface="Times New Roman" panose="02020603050405020304" pitchFamily="18" charset="0"/>
                <a:cs typeface="Times New Roman" pitchFamily="18" charset="0"/>
              </a:rPr>
              <a:t> </a:t>
            </a:r>
            <a:r>
              <a:rPr lang="vi-VN" sz="3600" dirty="0">
                <a:solidFill>
                  <a:prstClr val="black"/>
                </a:solidFill>
                <a:latin typeface="Times New Roman" panose="02020603050405020304" pitchFamily="18" charset="0"/>
                <a:cs typeface="Times New Roman" pitchFamily="18" charset="0"/>
              </a:rPr>
              <a:t>phần quà </a:t>
            </a:r>
            <a:r>
              <a:rPr lang="en-US" sz="3600" dirty="0">
                <a:solidFill>
                  <a:prstClr val="black"/>
                </a:solidFill>
                <a:latin typeface="Times New Roman" panose="02020603050405020304" pitchFamily="18" charset="0"/>
                <a:cs typeface="Times New Roman" pitchFamily="18" charset="0"/>
              </a:rPr>
              <a:t>bí </a:t>
            </a:r>
            <a:r>
              <a:rPr lang="vi-VN" sz="3600" dirty="0">
                <a:solidFill>
                  <a:prstClr val="black"/>
                </a:solidFill>
                <a:latin typeface="Times New Roman" panose="02020603050405020304" pitchFamily="18" charset="0"/>
                <a:cs typeface="Times New Roman" pitchFamily="18" charset="0"/>
              </a:rPr>
              <a:t>ẩ</a:t>
            </a:r>
            <a:r>
              <a:rPr lang="en-US" sz="3600" dirty="0">
                <a:solidFill>
                  <a:prstClr val="black"/>
                </a:solidFill>
                <a:latin typeface="Times New Roman" panose="02020603050405020304" pitchFamily="18" charset="0"/>
                <a:cs typeface="Times New Roman" pitchFamily="18" charset="0"/>
              </a:rPr>
              <a:t>n. </a:t>
            </a:r>
            <a:r>
              <a:rPr lang="en-US" sz="3600" dirty="0" err="1">
                <a:solidFill>
                  <a:prstClr val="black"/>
                </a:solidFill>
                <a:latin typeface="Times New Roman" panose="02020603050405020304" pitchFamily="18" charset="0"/>
                <a:cs typeface="Times New Roman" pitchFamily="18" charset="0"/>
              </a:rPr>
              <a:t>Các</a:t>
            </a:r>
            <a:r>
              <a:rPr lang="en-US" sz="3600" dirty="0">
                <a:solidFill>
                  <a:prstClr val="black"/>
                </a:solidFill>
                <a:latin typeface="Times New Roman" panose="02020603050405020304" pitchFamily="18" charset="0"/>
                <a:cs typeface="Times New Roman" pitchFamily="18" charset="0"/>
              </a:rPr>
              <a:t> </a:t>
            </a:r>
            <a:r>
              <a:rPr lang="en-US" sz="3600" dirty="0" err="1">
                <a:solidFill>
                  <a:prstClr val="black"/>
                </a:solidFill>
                <a:latin typeface="Times New Roman" panose="02020603050405020304" pitchFamily="18" charset="0"/>
                <a:cs typeface="Times New Roman" pitchFamily="18" charset="0"/>
              </a:rPr>
              <a:t>em</a:t>
            </a:r>
            <a:r>
              <a:rPr lang="en-US" sz="3600" dirty="0">
                <a:solidFill>
                  <a:prstClr val="black"/>
                </a:solidFill>
                <a:latin typeface="Times New Roman" panose="02020603050405020304" pitchFamily="18" charset="0"/>
                <a:cs typeface="Times New Roman" pitchFamily="18" charset="0"/>
              </a:rPr>
              <a:t> </a:t>
            </a:r>
            <a:r>
              <a:rPr lang="en-US" sz="3600" dirty="0" err="1">
                <a:solidFill>
                  <a:prstClr val="black"/>
                </a:solidFill>
                <a:latin typeface="Times New Roman" panose="02020603050405020304" pitchFamily="18" charset="0"/>
                <a:cs typeface="Times New Roman" pitchFamily="18" charset="0"/>
              </a:rPr>
              <a:t>hãy</a:t>
            </a:r>
            <a:r>
              <a:rPr lang="en-US" sz="3600" dirty="0">
                <a:solidFill>
                  <a:prstClr val="black"/>
                </a:solidFill>
                <a:latin typeface="Times New Roman" panose="02020603050405020304" pitchFamily="18" charset="0"/>
                <a:cs typeface="Times New Roman" pitchFamily="18" charset="0"/>
              </a:rPr>
              <a:t> </a:t>
            </a:r>
            <a:r>
              <a:rPr lang="en-US" sz="3600" dirty="0" err="1">
                <a:solidFill>
                  <a:prstClr val="black"/>
                </a:solidFill>
                <a:latin typeface="Times New Roman" panose="02020603050405020304" pitchFamily="18" charset="0"/>
                <a:cs typeface="Times New Roman" pitchFamily="18" charset="0"/>
              </a:rPr>
              <a:t>tra</a:t>
            </a:r>
            <a:r>
              <a:rPr lang="en-US" sz="3600" dirty="0">
                <a:solidFill>
                  <a:prstClr val="black"/>
                </a:solidFill>
                <a:latin typeface="Times New Roman" panose="02020603050405020304" pitchFamily="18" charset="0"/>
                <a:cs typeface="Times New Roman" pitchFamily="18" charset="0"/>
              </a:rPr>
              <a:t>̉ </a:t>
            </a:r>
            <a:r>
              <a:rPr lang="en-US" sz="3600" dirty="0" err="1">
                <a:solidFill>
                  <a:prstClr val="black"/>
                </a:solidFill>
                <a:latin typeface="Times New Roman" panose="02020603050405020304" pitchFamily="18" charset="0"/>
                <a:cs typeface="Times New Roman" pitchFamily="18" charset="0"/>
              </a:rPr>
              <a:t>lời</a:t>
            </a:r>
            <a:r>
              <a:rPr lang="en-US" sz="3600" dirty="0">
                <a:solidFill>
                  <a:prstClr val="black"/>
                </a:solidFill>
                <a:latin typeface="Times New Roman" panose="02020603050405020304" pitchFamily="18" charset="0"/>
                <a:cs typeface="Times New Roman" pitchFamily="18" charset="0"/>
              </a:rPr>
              <a:t> </a:t>
            </a:r>
            <a:r>
              <a:rPr lang="en-US" sz="3600" dirty="0" err="1">
                <a:solidFill>
                  <a:prstClr val="black"/>
                </a:solidFill>
                <a:latin typeface="Times New Roman" panose="02020603050405020304" pitchFamily="18" charset="0"/>
                <a:cs typeface="Times New Roman" pitchFamily="18" charset="0"/>
              </a:rPr>
              <a:t>đúng</a:t>
            </a:r>
            <a:r>
              <a:rPr lang="en-US" sz="3600" dirty="0">
                <a:solidFill>
                  <a:prstClr val="black"/>
                </a:solidFill>
                <a:latin typeface="Times New Roman" panose="02020603050405020304" pitchFamily="18" charset="0"/>
                <a:cs typeface="Times New Roman" pitchFamily="18" charset="0"/>
              </a:rPr>
              <a:t> </a:t>
            </a:r>
            <a:r>
              <a:rPr lang="en-US" sz="3600" dirty="0" err="1">
                <a:solidFill>
                  <a:prstClr val="black"/>
                </a:solidFill>
                <a:latin typeface="Times New Roman" panose="02020603050405020304" pitchFamily="18" charset="0"/>
                <a:cs typeface="Times New Roman" pitchFamily="18" charset="0"/>
              </a:rPr>
              <a:t>các</a:t>
            </a:r>
            <a:r>
              <a:rPr lang="en-US" sz="3600" dirty="0">
                <a:solidFill>
                  <a:prstClr val="black"/>
                </a:solidFill>
                <a:latin typeface="Times New Roman" panose="02020603050405020304" pitchFamily="18" charset="0"/>
                <a:cs typeface="Times New Roman" pitchFamily="18" charset="0"/>
              </a:rPr>
              <a:t> </a:t>
            </a:r>
            <a:r>
              <a:rPr lang="en-US" sz="3600" dirty="0" err="1">
                <a:solidFill>
                  <a:prstClr val="black"/>
                </a:solidFill>
                <a:latin typeface="Times New Roman" panose="02020603050405020304" pitchFamily="18" charset="0"/>
                <a:cs typeface="Times New Roman" pitchFamily="18" charset="0"/>
              </a:rPr>
              <a:t>câu</a:t>
            </a:r>
            <a:r>
              <a:rPr lang="en-US" sz="3600" dirty="0">
                <a:solidFill>
                  <a:prstClr val="black"/>
                </a:solidFill>
                <a:latin typeface="Times New Roman" panose="02020603050405020304" pitchFamily="18" charset="0"/>
                <a:cs typeface="Times New Roman" pitchFamily="18" charset="0"/>
              </a:rPr>
              <a:t> </a:t>
            </a:r>
            <a:r>
              <a:rPr lang="en-US" sz="3600" dirty="0" err="1">
                <a:solidFill>
                  <a:prstClr val="black"/>
                </a:solidFill>
                <a:latin typeface="Times New Roman" panose="02020603050405020304" pitchFamily="18" charset="0"/>
                <a:cs typeface="Times New Roman" pitchFamily="18" charset="0"/>
              </a:rPr>
              <a:t>hỏi</a:t>
            </a:r>
            <a:r>
              <a:rPr lang="en-US" sz="3600" dirty="0">
                <a:solidFill>
                  <a:prstClr val="black"/>
                </a:solidFill>
                <a:latin typeface="Times New Roman" panose="02020603050405020304" pitchFamily="18" charset="0"/>
                <a:cs typeface="Times New Roman" pitchFamily="18" charset="0"/>
              </a:rPr>
              <a:t> </a:t>
            </a:r>
            <a:r>
              <a:rPr lang="en-US" sz="3600" dirty="0" err="1">
                <a:solidFill>
                  <a:prstClr val="black"/>
                </a:solidFill>
                <a:latin typeface="Times New Roman" panose="02020603050405020304" pitchFamily="18" charset="0"/>
                <a:cs typeface="Times New Roman" pitchFamily="18" charset="0"/>
              </a:rPr>
              <a:t>đê</a:t>
            </a:r>
            <a:r>
              <a:rPr lang="en-US" sz="3600" dirty="0">
                <a:solidFill>
                  <a:prstClr val="black"/>
                </a:solidFill>
                <a:latin typeface="Times New Roman" panose="02020603050405020304" pitchFamily="18" charset="0"/>
                <a:cs typeface="Times New Roman" pitchFamily="18" charset="0"/>
              </a:rPr>
              <a:t>̉ </a:t>
            </a:r>
            <a:r>
              <a:rPr lang="en-US" sz="3600" dirty="0" err="1">
                <a:solidFill>
                  <a:prstClr val="black"/>
                </a:solidFill>
                <a:latin typeface="Times New Roman" panose="02020603050405020304" pitchFamily="18" charset="0"/>
                <a:cs typeface="Times New Roman" pitchFamily="18" charset="0"/>
              </a:rPr>
              <a:t>nhận</a:t>
            </a:r>
            <a:r>
              <a:rPr lang="en-US" sz="3600" dirty="0">
                <a:solidFill>
                  <a:prstClr val="black"/>
                </a:solidFill>
                <a:latin typeface="Times New Roman" panose="02020603050405020304" pitchFamily="18" charset="0"/>
                <a:cs typeface="Times New Roman" pitchFamily="18" charset="0"/>
              </a:rPr>
              <a:t> </a:t>
            </a:r>
            <a:r>
              <a:rPr lang="en-US" sz="3600" dirty="0" err="1">
                <a:solidFill>
                  <a:prstClr val="black"/>
                </a:solidFill>
                <a:latin typeface="Times New Roman" panose="02020603050405020304" pitchFamily="18" charset="0"/>
                <a:cs typeface="Times New Roman" pitchFamily="18" charset="0"/>
              </a:rPr>
              <a:t>vê</a:t>
            </a:r>
            <a:r>
              <a:rPr lang="en-US" sz="3600" dirty="0">
                <a:solidFill>
                  <a:prstClr val="black"/>
                </a:solidFill>
                <a:latin typeface="Times New Roman" panose="02020603050405020304" pitchFamily="18" charset="0"/>
                <a:cs typeface="Times New Roman" pitchFamily="18" charset="0"/>
              </a:rPr>
              <a:t>̀ </a:t>
            </a:r>
            <a:r>
              <a:rPr lang="en-US" sz="3600" dirty="0" err="1">
                <a:solidFill>
                  <a:prstClr val="black"/>
                </a:solidFill>
                <a:latin typeface="Times New Roman" panose="02020603050405020304" pitchFamily="18" charset="0"/>
                <a:cs typeface="Times New Roman" pitchFamily="18" charset="0"/>
              </a:rPr>
              <a:t>phần</a:t>
            </a:r>
            <a:r>
              <a:rPr lang="en-US" sz="3600" dirty="0">
                <a:solidFill>
                  <a:prstClr val="black"/>
                </a:solidFill>
                <a:latin typeface="Times New Roman" panose="02020603050405020304" pitchFamily="18" charset="0"/>
                <a:cs typeface="Times New Roman" pitchFamily="18" charset="0"/>
              </a:rPr>
              <a:t> quà </a:t>
            </a:r>
            <a:r>
              <a:rPr lang="en-US" sz="3600" dirty="0" err="1">
                <a:solidFill>
                  <a:prstClr val="black"/>
                </a:solidFill>
                <a:latin typeface="Times New Roman" panose="02020603050405020304" pitchFamily="18" charset="0"/>
                <a:cs typeface="Times New Roman" pitchFamily="18" charset="0"/>
              </a:rPr>
              <a:t>cho</a:t>
            </a:r>
            <a:r>
              <a:rPr lang="en-US" sz="3600" dirty="0">
                <a:solidFill>
                  <a:prstClr val="black"/>
                </a:solidFill>
                <a:latin typeface="Times New Roman" panose="02020603050405020304" pitchFamily="18" charset="0"/>
                <a:cs typeface="Times New Roman" pitchFamily="18" charset="0"/>
              </a:rPr>
              <a:t> </a:t>
            </a:r>
            <a:r>
              <a:rPr lang="en-US" sz="3600" dirty="0" err="1">
                <a:solidFill>
                  <a:prstClr val="black"/>
                </a:solidFill>
                <a:latin typeface="Times New Roman" panose="02020603050405020304" pitchFamily="18" charset="0"/>
                <a:cs typeface="Times New Roman" pitchFamily="18" charset="0"/>
              </a:rPr>
              <a:t>mình</a:t>
            </a:r>
            <a:r>
              <a:rPr lang="en-US" sz="3600" dirty="0">
                <a:solidFill>
                  <a:prstClr val="black"/>
                </a:solidFill>
                <a:latin typeface="Times New Roman" panose="02020603050405020304" pitchFamily="18" charset="0"/>
                <a:cs typeface="Times New Roman" pitchFamily="18" charset="0"/>
              </a:rPr>
              <a:t> </a:t>
            </a:r>
            <a:r>
              <a:rPr lang="en-US" sz="3600" dirty="0" err="1">
                <a:solidFill>
                  <a:prstClr val="black"/>
                </a:solidFill>
                <a:latin typeface="Times New Roman" panose="02020603050405020304" pitchFamily="18" charset="0"/>
                <a:cs typeface="Times New Roman" pitchFamily="18" charset="0"/>
              </a:rPr>
              <a:t>nhe</a:t>
            </a:r>
            <a:r>
              <a:rPr lang="en-US" sz="3600" dirty="0">
                <a:solidFill>
                  <a:prstClr val="black"/>
                </a:solidFill>
                <a:latin typeface="Times New Roman" panose="02020603050405020304" pitchFamily="18" charset="0"/>
                <a:cs typeface="Times New Roman" pitchFamily="18" charset="0"/>
              </a:rPr>
              <a:t>́.</a:t>
            </a:r>
          </a:p>
        </p:txBody>
      </p:sp>
      <p:pic>
        <p:nvPicPr>
          <p:cNvPr id="6" name="KhuVuonTrenMay-Dangcapnhat_vfb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90514" y="156327"/>
            <a:ext cx="336056" cy="336056"/>
          </a:xfrm>
          <a:prstGeom prst="rect">
            <a:avLst/>
          </a:prstGeom>
        </p:spPr>
      </p:pic>
    </p:spTree>
    <p:extLst>
      <p:ext uri="{BB962C8B-B14F-4D97-AF65-F5344CB8AC3E}">
        <p14:creationId xmlns:p14="http://schemas.microsoft.com/office/powerpoint/2010/main" val="286826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283" numSld="999">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5000" r="-25000"/>
          </a:stretch>
        </a:blipFill>
        <a:effectLst/>
      </p:bgPr>
    </p:bg>
    <p:spTree>
      <p:nvGrpSpPr>
        <p:cNvPr id="1" name=""/>
        <p:cNvGrpSpPr/>
        <p:nvPr/>
      </p:nvGrpSpPr>
      <p:grpSpPr>
        <a:xfrm>
          <a:off x="0" y="0"/>
          <a:ext cx="0" cy="0"/>
          <a:chOff x="0" y="0"/>
          <a:chExt cx="0" cy="0"/>
        </a:xfrm>
      </p:grpSpPr>
      <p:pic>
        <p:nvPicPr>
          <p:cNvPr id="4" name="q1">
            <a:hlinkClick r:id="rId3" action="ppaction://hlinksldjump"/>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8250" b="90000" l="10000" r="94250"/>
                    </a14:imgEffect>
                  </a14:imgLayer>
                </a14:imgProps>
              </a:ext>
              <a:ext uri="{28A0092B-C50C-407E-A947-70E740481C1C}">
                <a14:useLocalDpi xmlns:a14="http://schemas.microsoft.com/office/drawing/2010/main" val="0"/>
              </a:ext>
            </a:extLst>
          </a:blip>
          <a:srcRect l="11657" t="7930" r="3850" b="11894"/>
          <a:stretch/>
        </p:blipFill>
        <p:spPr>
          <a:xfrm>
            <a:off x="1852607" y="893603"/>
            <a:ext cx="2188057" cy="2016337"/>
          </a:xfrm>
          <a:prstGeom prst="rect">
            <a:avLst/>
          </a:prstGeom>
        </p:spPr>
      </p:pic>
      <p:pic>
        <p:nvPicPr>
          <p:cNvPr id="5" name="q2">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0000" t="13940" r="6767" b="8081"/>
          <a:stretch/>
        </p:blipFill>
        <p:spPr>
          <a:xfrm>
            <a:off x="5275889" y="905481"/>
            <a:ext cx="2207055" cy="2077438"/>
          </a:xfrm>
          <a:prstGeom prst="rect">
            <a:avLst/>
          </a:prstGeom>
        </p:spPr>
      </p:pic>
      <p:pic>
        <p:nvPicPr>
          <p:cNvPr id="6" name="q3">
            <a:hlinkClick r:id="rId9" action="ppaction://hlinksldjump"/>
          </p:cNvPr>
          <p:cNvPicPr>
            <a:picLocks noChangeAspect="1"/>
          </p:cNvPicPr>
          <p:nvPr/>
        </p:nvPicPr>
        <p:blipFill rotWithShape="1">
          <a:blip r:embed="rId10">
            <a:clrChange>
              <a:clrFrom>
                <a:srgbClr val="FBFBFB"/>
              </a:clrFrom>
              <a:clrTo>
                <a:srgbClr val="FBFBFB">
                  <a:alpha val="0"/>
                </a:srgbClr>
              </a:clrTo>
            </a:clrChange>
            <a:extLst>
              <a:ext uri="{28A0092B-C50C-407E-A947-70E740481C1C}">
                <a14:useLocalDpi xmlns:a14="http://schemas.microsoft.com/office/drawing/2010/main" val="0"/>
              </a:ext>
            </a:extLst>
          </a:blip>
          <a:srcRect l="14488" t="1333" r="21307" b="11174"/>
          <a:stretch/>
        </p:blipFill>
        <p:spPr>
          <a:xfrm>
            <a:off x="8871471" y="901241"/>
            <a:ext cx="2100351" cy="2146666"/>
          </a:xfrm>
          <a:prstGeom prst="rect">
            <a:avLst/>
          </a:prstGeom>
        </p:spPr>
      </p:pic>
      <p:pic>
        <p:nvPicPr>
          <p:cNvPr id="7" name="q4">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200" b="96800" l="10000" r="90000"/>
                    </a14:imgEffect>
                  </a14:imgLayer>
                </a14:imgProps>
              </a:ext>
              <a:ext uri="{28A0092B-C50C-407E-A947-70E740481C1C}">
                <a14:useLocalDpi xmlns:a14="http://schemas.microsoft.com/office/drawing/2010/main" val="0"/>
              </a:ext>
            </a:extLst>
          </a:blip>
          <a:srcRect l="8728" t="2546" r="13090" b="4509"/>
          <a:stretch/>
        </p:blipFill>
        <p:spPr>
          <a:xfrm>
            <a:off x="1927009" y="3998308"/>
            <a:ext cx="2039250" cy="2020280"/>
          </a:xfrm>
          <a:prstGeom prst="rect">
            <a:avLst/>
          </a:prstGeom>
        </p:spPr>
      </p:pic>
      <p:pic>
        <p:nvPicPr>
          <p:cNvPr id="8" name="q5">
            <a:hlinkClick r:id="rId14" action="ppaction://hlinksldjump"/>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75829" y="3874257"/>
            <a:ext cx="2268379" cy="2268379"/>
          </a:xfrm>
          <a:prstGeom prst="rect">
            <a:avLst/>
          </a:prstGeom>
        </p:spPr>
      </p:pic>
      <p:pic>
        <p:nvPicPr>
          <p:cNvPr id="9" name="q6">
            <a:hlinkClick r:id="rId16" action="ppaction://hlinksldjump"/>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l="19899" t="17576" r="25555" b="21786"/>
          <a:stretch/>
        </p:blipFill>
        <p:spPr>
          <a:xfrm>
            <a:off x="8871471" y="3857138"/>
            <a:ext cx="2042774" cy="2270964"/>
          </a:xfrm>
          <a:prstGeom prst="rect">
            <a:avLst/>
          </a:prstGeom>
        </p:spPr>
      </p:pic>
      <p:sp>
        <p:nvSpPr>
          <p:cNvPr id="10" name="Oval 9"/>
          <p:cNvSpPr/>
          <p:nvPr/>
        </p:nvSpPr>
        <p:spPr>
          <a:xfrm>
            <a:off x="1761646" y="1355680"/>
            <a:ext cx="2188057" cy="124875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008126"/>
            <a:endParaRPr lang="en-US" sz="1985">
              <a:solidFill>
                <a:prstClr val="black"/>
              </a:solidFill>
              <a:latin typeface="Calibri"/>
            </a:endParaRPr>
          </a:p>
        </p:txBody>
      </p:sp>
      <p:sp>
        <p:nvSpPr>
          <p:cNvPr id="11" name="Oval 10"/>
          <p:cNvSpPr/>
          <p:nvPr/>
        </p:nvSpPr>
        <p:spPr>
          <a:xfrm>
            <a:off x="9124161" y="4439796"/>
            <a:ext cx="1788488" cy="1327961"/>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defTabSz="1008126"/>
            <a:endParaRPr lang="en-US" sz="1985">
              <a:solidFill>
                <a:prstClr val="black"/>
              </a:solidFill>
              <a:latin typeface="Calibri"/>
            </a:endParaRPr>
          </a:p>
        </p:txBody>
      </p:sp>
      <p:sp>
        <p:nvSpPr>
          <p:cNvPr id="12" name="Oval 11"/>
          <p:cNvSpPr/>
          <p:nvPr/>
        </p:nvSpPr>
        <p:spPr>
          <a:xfrm>
            <a:off x="5778382" y="4539718"/>
            <a:ext cx="1772919" cy="125059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1008126"/>
            <a:endParaRPr lang="en-US" sz="1985">
              <a:solidFill>
                <a:prstClr val="black"/>
              </a:solidFill>
              <a:latin typeface="Calibri"/>
            </a:endParaRPr>
          </a:p>
        </p:txBody>
      </p:sp>
      <p:sp>
        <p:nvSpPr>
          <p:cNvPr id="13" name="Oval 12"/>
          <p:cNvSpPr/>
          <p:nvPr/>
        </p:nvSpPr>
        <p:spPr>
          <a:xfrm>
            <a:off x="2097871" y="4462355"/>
            <a:ext cx="1868389" cy="133461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008126"/>
            <a:endParaRPr lang="en-US" sz="1985">
              <a:solidFill>
                <a:prstClr val="black"/>
              </a:solidFill>
              <a:latin typeface="Calibri"/>
            </a:endParaRPr>
          </a:p>
        </p:txBody>
      </p:sp>
      <p:sp>
        <p:nvSpPr>
          <p:cNvPr id="14" name="Oval 13"/>
          <p:cNvSpPr/>
          <p:nvPr/>
        </p:nvSpPr>
        <p:spPr>
          <a:xfrm>
            <a:off x="8981921" y="1330856"/>
            <a:ext cx="1898940" cy="139387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008126"/>
            <a:endParaRPr lang="en-US" sz="1985">
              <a:solidFill>
                <a:prstClr val="black"/>
              </a:solidFill>
              <a:latin typeface="Calibri"/>
            </a:endParaRPr>
          </a:p>
        </p:txBody>
      </p:sp>
      <p:sp>
        <p:nvSpPr>
          <p:cNvPr id="15" name="Oval 14"/>
          <p:cNvSpPr/>
          <p:nvPr/>
        </p:nvSpPr>
        <p:spPr>
          <a:xfrm>
            <a:off x="5344245" y="1330855"/>
            <a:ext cx="2070345" cy="119529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1008126"/>
            <a:endParaRPr lang="en-US" sz="1985">
              <a:solidFill>
                <a:prstClr val="black"/>
              </a:solidFill>
              <a:latin typeface="Calibri"/>
            </a:endParaRPr>
          </a:p>
        </p:txBody>
      </p:sp>
      <p:sp>
        <p:nvSpPr>
          <p:cNvPr id="16" name="TextBox 15"/>
          <p:cNvSpPr txBox="1"/>
          <p:nvPr/>
        </p:nvSpPr>
        <p:spPr>
          <a:xfrm>
            <a:off x="2193894" y="1694452"/>
            <a:ext cx="1479581" cy="523220"/>
          </a:xfrm>
          <a:prstGeom prst="rect">
            <a:avLst/>
          </a:prstGeom>
          <a:noFill/>
        </p:spPr>
        <p:txBody>
          <a:bodyPr wrap="square" rtlCol="0">
            <a:spAutoFit/>
          </a:bodyPr>
          <a:lstStyle/>
          <a:p>
            <a:pPr defTabSz="1008126"/>
            <a:r>
              <a:rPr lang="vi-VN" sz="2800" dirty="0">
                <a:solidFill>
                  <a:prstClr val="black"/>
                </a:solidFill>
                <a:latin typeface="Times New Roman" panose="02020603050405020304" pitchFamily="18" charset="0"/>
                <a:cs typeface="Times New Roman" panose="02020603050405020304" pitchFamily="18" charset="0"/>
              </a:rPr>
              <a:t>+1 </a:t>
            </a:r>
            <a:r>
              <a:rPr lang="en-US" sz="2800" dirty="0" err="1">
                <a:solidFill>
                  <a:prstClr val="black"/>
                </a:solidFill>
                <a:latin typeface="Times New Roman" panose="02020603050405020304" pitchFamily="18" charset="0"/>
                <a:cs typeface="Times New Roman" panose="02020603050405020304" pitchFamily="18" charset="0"/>
              </a:rPr>
              <a:t>điểm</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9119010" y="4598866"/>
            <a:ext cx="1824171" cy="954107"/>
          </a:xfrm>
          <a:prstGeom prst="rect">
            <a:avLst/>
          </a:prstGeom>
          <a:noFill/>
        </p:spPr>
        <p:txBody>
          <a:bodyPr wrap="square" rtlCol="0">
            <a:spAutoFit/>
          </a:bodyPr>
          <a:lstStyle/>
          <a:p>
            <a:pPr algn="ctr" defTabSz="1008126"/>
            <a:r>
              <a:rPr lang="vi-VN" sz="2800" dirty="0">
                <a:solidFill>
                  <a:prstClr val="black"/>
                </a:solidFill>
                <a:latin typeface="Times New Roman" panose="02020603050405020304" pitchFamily="18" charset="0"/>
                <a:cs typeface="Times New Roman" panose="02020603050405020304" pitchFamily="18" charset="0"/>
              </a:rPr>
              <a:t>Một phần quà</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5944344" y="4912359"/>
            <a:ext cx="1470247" cy="523220"/>
          </a:xfrm>
          <a:prstGeom prst="rect">
            <a:avLst/>
          </a:prstGeom>
          <a:noFill/>
        </p:spPr>
        <p:txBody>
          <a:bodyPr wrap="square" rtlCol="0">
            <a:spAutoFit/>
          </a:bodyPr>
          <a:lstStyle/>
          <a:p>
            <a:pPr defTabSz="1008126"/>
            <a:r>
              <a:rPr lang="vi-VN" sz="2800" dirty="0">
                <a:solidFill>
                  <a:prstClr val="black"/>
                </a:solidFill>
                <a:latin typeface="Times New Roman" panose="02020603050405020304" pitchFamily="18" charset="0"/>
                <a:cs typeface="Times New Roman" panose="02020603050405020304" pitchFamily="18" charset="0"/>
              </a:rPr>
              <a:t>+1</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điểm</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2311510" y="4755079"/>
            <a:ext cx="1639689" cy="954107"/>
          </a:xfrm>
          <a:prstGeom prst="rect">
            <a:avLst/>
          </a:prstGeom>
          <a:noFill/>
        </p:spPr>
        <p:txBody>
          <a:bodyPr wrap="square" rtlCol="0">
            <a:spAutoFit/>
          </a:bodyPr>
          <a:lstStyle/>
          <a:p>
            <a:pPr algn="ctr" defTabSz="1008126"/>
            <a:r>
              <a:rPr lang="vi-VN" sz="2800" dirty="0">
                <a:solidFill>
                  <a:prstClr val="black"/>
                </a:solidFill>
                <a:latin typeface="Times New Roman" panose="02020603050405020304" pitchFamily="18" charset="0"/>
                <a:cs typeface="Times New Roman" panose="02020603050405020304" pitchFamily="18" charset="0"/>
              </a:rPr>
              <a:t>Một phần quà</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9141890" y="1572039"/>
            <a:ext cx="1760131" cy="954107"/>
          </a:xfrm>
          <a:prstGeom prst="rect">
            <a:avLst/>
          </a:prstGeom>
          <a:noFill/>
        </p:spPr>
        <p:txBody>
          <a:bodyPr wrap="square" rtlCol="0">
            <a:spAutoFit/>
          </a:bodyPr>
          <a:lstStyle/>
          <a:p>
            <a:pPr algn="ctr" defTabSz="1008126"/>
            <a:r>
              <a:rPr lang="vi-VN" sz="2800" dirty="0">
                <a:solidFill>
                  <a:prstClr val="black"/>
                </a:solidFill>
                <a:latin typeface="Times New Roman" panose="02020603050405020304" pitchFamily="18" charset="0"/>
                <a:cs typeface="Times New Roman" panose="02020603050405020304" pitchFamily="18" charset="0"/>
              </a:rPr>
              <a:t>Một tràng pháo tay</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5697306" y="1572039"/>
            <a:ext cx="1335600" cy="523220"/>
          </a:xfrm>
          <a:prstGeom prst="rect">
            <a:avLst/>
          </a:prstGeom>
          <a:noFill/>
        </p:spPr>
        <p:txBody>
          <a:bodyPr wrap="square" rtlCol="0">
            <a:spAutoFit/>
          </a:bodyPr>
          <a:lstStyle/>
          <a:p>
            <a:pPr defTabSz="1008126"/>
            <a:r>
              <a:rPr lang="vi-VN" sz="2800" dirty="0">
                <a:solidFill>
                  <a:prstClr val="black"/>
                </a:solidFill>
                <a:latin typeface="Times New Roman" panose="02020603050405020304" pitchFamily="18" charset="0"/>
                <a:cs typeface="Times New Roman" panose="02020603050405020304" pitchFamily="18" charset="0"/>
              </a:rPr>
              <a:t>9</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điểm</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3" name="Oval 22">
            <a:extLst>
              <a:ext uri="{FF2B5EF4-FFF2-40B4-BE49-F238E27FC236}">
                <a16:creationId xmlns:a16="http://schemas.microsoft.com/office/drawing/2014/main" id="{60502B36-8CCA-EA92-C469-8268BBCD25CF}"/>
              </a:ext>
            </a:extLst>
          </p:cNvPr>
          <p:cNvSpPr/>
          <p:nvPr/>
        </p:nvSpPr>
        <p:spPr>
          <a:xfrm>
            <a:off x="2378075" y="427831"/>
            <a:ext cx="483128" cy="44643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latin typeface="Times New Roman" panose="02020603050405020304" pitchFamily="18" charset="0"/>
                <a:cs typeface="Times New Roman" panose="02020603050405020304" pitchFamily="18" charset="0"/>
              </a:rPr>
              <a:t>1</a:t>
            </a:r>
            <a:endParaRPr lang="en-ID" sz="3200" b="1" dirty="0">
              <a:latin typeface="Times New Roman" panose="02020603050405020304" pitchFamily="18" charset="0"/>
              <a:cs typeface="Times New Roman" panose="02020603050405020304" pitchFamily="18" charset="0"/>
            </a:endParaRPr>
          </a:p>
        </p:txBody>
      </p:sp>
      <p:sp>
        <p:nvSpPr>
          <p:cNvPr id="24" name="Oval 23">
            <a:extLst>
              <a:ext uri="{FF2B5EF4-FFF2-40B4-BE49-F238E27FC236}">
                <a16:creationId xmlns:a16="http://schemas.microsoft.com/office/drawing/2014/main" id="{D0A24C78-781B-1F1B-1B8C-C6EB7C4E12B8}"/>
              </a:ext>
            </a:extLst>
          </p:cNvPr>
          <p:cNvSpPr/>
          <p:nvPr/>
        </p:nvSpPr>
        <p:spPr>
          <a:xfrm>
            <a:off x="6137853" y="374093"/>
            <a:ext cx="483128" cy="44643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latin typeface="Times New Roman" panose="02020603050405020304" pitchFamily="18" charset="0"/>
                <a:cs typeface="Times New Roman" panose="02020603050405020304" pitchFamily="18" charset="0"/>
              </a:rPr>
              <a:t>2</a:t>
            </a:r>
            <a:endParaRPr lang="en-ID" sz="3200" b="1" dirty="0">
              <a:cs typeface="Times New Roman" panose="02020603050405020304" pitchFamily="18" charset="0"/>
            </a:endParaRPr>
          </a:p>
        </p:txBody>
      </p:sp>
      <p:sp>
        <p:nvSpPr>
          <p:cNvPr id="25" name="Oval 24">
            <a:extLst>
              <a:ext uri="{FF2B5EF4-FFF2-40B4-BE49-F238E27FC236}">
                <a16:creationId xmlns:a16="http://schemas.microsoft.com/office/drawing/2014/main" id="{A22BF95D-9C3D-AFCD-81E0-784E52BBF5A9}"/>
              </a:ext>
            </a:extLst>
          </p:cNvPr>
          <p:cNvSpPr/>
          <p:nvPr/>
        </p:nvSpPr>
        <p:spPr>
          <a:xfrm>
            <a:off x="9859585" y="393232"/>
            <a:ext cx="483128" cy="44643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latin typeface="Times New Roman" panose="02020603050405020304" pitchFamily="18" charset="0"/>
                <a:cs typeface="Times New Roman" panose="02020603050405020304" pitchFamily="18" charset="0"/>
              </a:rPr>
              <a:t>3</a:t>
            </a:r>
            <a:endParaRPr lang="en-ID" sz="3200" b="1" dirty="0">
              <a:latin typeface="Times New Roman" panose="02020603050405020304" pitchFamily="18" charset="0"/>
              <a:cs typeface="Times New Roman" panose="02020603050405020304" pitchFamily="18" charset="0"/>
            </a:endParaRPr>
          </a:p>
        </p:txBody>
      </p:sp>
      <p:sp>
        <p:nvSpPr>
          <p:cNvPr id="26" name="Oval 25">
            <a:extLst>
              <a:ext uri="{FF2B5EF4-FFF2-40B4-BE49-F238E27FC236}">
                <a16:creationId xmlns:a16="http://schemas.microsoft.com/office/drawing/2014/main" id="{56DD29E4-173B-93D3-F2B8-84319686328D}"/>
              </a:ext>
            </a:extLst>
          </p:cNvPr>
          <p:cNvSpPr/>
          <p:nvPr/>
        </p:nvSpPr>
        <p:spPr>
          <a:xfrm>
            <a:off x="2619639" y="3523146"/>
            <a:ext cx="483128" cy="44643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latin typeface="Times New Roman" panose="02020603050405020304" pitchFamily="18" charset="0"/>
                <a:cs typeface="Times New Roman" panose="02020603050405020304" pitchFamily="18" charset="0"/>
              </a:rPr>
              <a:t>4</a:t>
            </a:r>
            <a:endParaRPr lang="en-ID" sz="3200" b="1" dirty="0">
              <a:latin typeface="Times New Roman" panose="02020603050405020304" pitchFamily="18" charset="0"/>
              <a:cs typeface="Times New Roman" panose="02020603050405020304" pitchFamily="18" charset="0"/>
            </a:endParaRPr>
          </a:p>
        </p:txBody>
      </p:sp>
      <p:sp>
        <p:nvSpPr>
          <p:cNvPr id="27" name="Oval 26">
            <a:extLst>
              <a:ext uri="{FF2B5EF4-FFF2-40B4-BE49-F238E27FC236}">
                <a16:creationId xmlns:a16="http://schemas.microsoft.com/office/drawing/2014/main" id="{985BDB61-4508-87E9-9817-B48314E21EFE}"/>
              </a:ext>
            </a:extLst>
          </p:cNvPr>
          <p:cNvSpPr/>
          <p:nvPr/>
        </p:nvSpPr>
        <p:spPr>
          <a:xfrm>
            <a:off x="6238347" y="3551874"/>
            <a:ext cx="483128" cy="44643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latin typeface="Times New Roman" panose="02020603050405020304" pitchFamily="18" charset="0"/>
                <a:cs typeface="Times New Roman" panose="02020603050405020304" pitchFamily="18" charset="0"/>
              </a:rPr>
              <a:t>5</a:t>
            </a:r>
            <a:endParaRPr lang="en-ID" sz="3200" b="1" dirty="0">
              <a:latin typeface="Times New Roman" panose="02020603050405020304" pitchFamily="18" charset="0"/>
              <a:cs typeface="Times New Roman" panose="02020603050405020304" pitchFamily="18" charset="0"/>
            </a:endParaRPr>
          </a:p>
        </p:txBody>
      </p:sp>
      <p:sp>
        <p:nvSpPr>
          <p:cNvPr id="28" name="Oval 27">
            <a:extLst>
              <a:ext uri="{FF2B5EF4-FFF2-40B4-BE49-F238E27FC236}">
                <a16:creationId xmlns:a16="http://schemas.microsoft.com/office/drawing/2014/main" id="{32FA62B4-2B34-EC2B-8169-5A38C5F2CCB3}"/>
              </a:ext>
            </a:extLst>
          </p:cNvPr>
          <p:cNvSpPr/>
          <p:nvPr/>
        </p:nvSpPr>
        <p:spPr>
          <a:xfrm>
            <a:off x="9789531" y="3376952"/>
            <a:ext cx="483128" cy="44643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latin typeface="Times New Roman" panose="02020603050405020304" pitchFamily="18" charset="0"/>
                <a:cs typeface="Times New Roman" panose="02020603050405020304" pitchFamily="18" charset="0"/>
              </a:rPr>
              <a:t>6</a:t>
            </a:r>
            <a:endParaRPr lang="en-ID"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8371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42"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par>
                                <p:cTn id="40" presetID="42"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42" presetClass="entr"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1000"/>
                                        <p:tgtEl>
                                          <p:spTgt spid="19"/>
                                        </p:tgtEl>
                                      </p:cBhvr>
                                    </p:animEffect>
                                    <p:anim calcmode="lin" valueType="num">
                                      <p:cBhvr>
                                        <p:cTn id="59" dur="1000" fill="hold"/>
                                        <p:tgtEl>
                                          <p:spTgt spid="19"/>
                                        </p:tgtEl>
                                        <p:attrNameLst>
                                          <p:attrName>ppt_x</p:attrName>
                                        </p:attrNameLst>
                                      </p:cBhvr>
                                      <p:tavLst>
                                        <p:tav tm="0">
                                          <p:val>
                                            <p:strVal val="#ppt_x"/>
                                          </p:val>
                                        </p:tav>
                                        <p:tav tm="100000">
                                          <p:val>
                                            <p:strVal val="#ppt_x"/>
                                          </p:val>
                                        </p:tav>
                                      </p:tavLst>
                                    </p:anim>
                                    <p:anim calcmode="lin" valueType="num">
                                      <p:cBhvr>
                                        <p:cTn id="60" dur="1000" fill="hold"/>
                                        <p:tgtEl>
                                          <p:spTgt spid="19"/>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anim calcmode="lin" valueType="num">
                                      <p:cBhvr>
                                        <p:cTn id="64" dur="1000" fill="hold"/>
                                        <p:tgtEl>
                                          <p:spTgt spid="13"/>
                                        </p:tgtEl>
                                        <p:attrNameLst>
                                          <p:attrName>ppt_x</p:attrName>
                                        </p:attrNameLst>
                                      </p:cBhvr>
                                      <p:tavLst>
                                        <p:tav tm="0">
                                          <p:val>
                                            <p:strVal val="#ppt_x"/>
                                          </p:val>
                                        </p:tav>
                                        <p:tav tm="100000">
                                          <p:val>
                                            <p:strVal val="#ppt_x"/>
                                          </p:val>
                                        </p:tav>
                                      </p:tavLst>
                                    </p:anim>
                                    <p:anim calcmode="lin" valueType="num">
                                      <p:cBhvr>
                                        <p:cTn id="6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par>
                                <p:cTn id="72" presetID="42" presetClass="entr" presetSubtype="0"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1000"/>
                                        <p:tgtEl>
                                          <p:spTgt spid="18"/>
                                        </p:tgtEl>
                                      </p:cBhvr>
                                    </p:animEffect>
                                    <p:anim calcmode="lin" valueType="num">
                                      <p:cBhvr>
                                        <p:cTn id="75" dur="1000" fill="hold"/>
                                        <p:tgtEl>
                                          <p:spTgt spid="18"/>
                                        </p:tgtEl>
                                        <p:attrNameLst>
                                          <p:attrName>ppt_x</p:attrName>
                                        </p:attrNameLst>
                                      </p:cBhvr>
                                      <p:tavLst>
                                        <p:tav tm="0">
                                          <p:val>
                                            <p:strVal val="#ppt_x"/>
                                          </p:val>
                                        </p:tav>
                                        <p:tav tm="100000">
                                          <p:val>
                                            <p:strVal val="#ppt_x"/>
                                          </p:val>
                                        </p:tav>
                                      </p:tavLst>
                                    </p:anim>
                                    <p:anim calcmode="lin" valueType="num">
                                      <p:cBhvr>
                                        <p:cTn id="76" dur="1000" fill="hold"/>
                                        <p:tgtEl>
                                          <p:spTgt spid="18"/>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fade">
                                      <p:cBhvr>
                                        <p:cTn id="79" dur="1000"/>
                                        <p:tgtEl>
                                          <p:spTgt spid="12"/>
                                        </p:tgtEl>
                                      </p:cBhvr>
                                    </p:animEffect>
                                    <p:anim calcmode="lin" valueType="num">
                                      <p:cBhvr>
                                        <p:cTn id="80" dur="1000" fill="hold"/>
                                        <p:tgtEl>
                                          <p:spTgt spid="12"/>
                                        </p:tgtEl>
                                        <p:attrNameLst>
                                          <p:attrName>ppt_x</p:attrName>
                                        </p:attrNameLst>
                                      </p:cBhvr>
                                      <p:tavLst>
                                        <p:tav tm="0">
                                          <p:val>
                                            <p:strVal val="#ppt_x"/>
                                          </p:val>
                                        </p:tav>
                                        <p:tav tm="100000">
                                          <p:val>
                                            <p:strVal val="#ppt_x"/>
                                          </p:val>
                                        </p:tav>
                                      </p:tavLst>
                                    </p:anim>
                                    <p:anim calcmode="lin" valueType="num">
                                      <p:cBhvr>
                                        <p:cTn id="8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seq concurrent="1" nextAc="seek">
              <p:cTn id="82" restart="whenNotActive" fill="hold" evtFilter="cancelBubble" nodeType="interactiveSeq">
                <p:stCondLst>
                  <p:cond evt="onClick" delay="0">
                    <p:tgtEl>
                      <p:spTgt spid="9"/>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9"/>
                                        </p:tgtEl>
                                      </p:cBhvr>
                                    </p:animEffect>
                                    <p:set>
                                      <p:cBhvr>
                                        <p:cTn id="87" dur="1" fill="hold">
                                          <p:stCondLst>
                                            <p:cond delay="499"/>
                                          </p:stCondLst>
                                        </p:cTn>
                                        <p:tgtEl>
                                          <p:spTgt spid="9"/>
                                        </p:tgtEl>
                                        <p:attrNameLst>
                                          <p:attrName>style.visibility</p:attrName>
                                        </p:attrNameLst>
                                      </p:cBhvr>
                                      <p:to>
                                        <p:strVal val="hidden"/>
                                      </p:to>
                                    </p:set>
                                  </p:childTnLst>
                                </p:cTn>
                              </p:par>
                              <p:par>
                                <p:cTn id="88" presetID="42" presetClass="entr" presetSubtype="0" fill="hold" grpId="0" nodeType="with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fade">
                                      <p:cBhvr>
                                        <p:cTn id="90" dur="1000"/>
                                        <p:tgtEl>
                                          <p:spTgt spid="17"/>
                                        </p:tgtEl>
                                      </p:cBhvr>
                                    </p:animEffect>
                                    <p:anim calcmode="lin" valueType="num">
                                      <p:cBhvr>
                                        <p:cTn id="91" dur="1000" fill="hold"/>
                                        <p:tgtEl>
                                          <p:spTgt spid="17"/>
                                        </p:tgtEl>
                                        <p:attrNameLst>
                                          <p:attrName>ppt_x</p:attrName>
                                        </p:attrNameLst>
                                      </p:cBhvr>
                                      <p:tavLst>
                                        <p:tav tm="0">
                                          <p:val>
                                            <p:strVal val="#ppt_x"/>
                                          </p:val>
                                        </p:tav>
                                        <p:tav tm="100000">
                                          <p:val>
                                            <p:strVal val="#ppt_x"/>
                                          </p:val>
                                        </p:tav>
                                      </p:tavLst>
                                    </p:anim>
                                    <p:anim calcmode="lin" valueType="num">
                                      <p:cBhvr>
                                        <p:cTn id="92" dur="1000" fill="hold"/>
                                        <p:tgtEl>
                                          <p:spTgt spid="17"/>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11"/>
                                        </p:tgtEl>
                                        <p:attrNameLst>
                                          <p:attrName>style.visibility</p:attrName>
                                        </p:attrNameLst>
                                      </p:cBhvr>
                                      <p:to>
                                        <p:strVal val="visible"/>
                                      </p:to>
                                    </p:set>
                                    <p:animEffect transition="in" filter="fade">
                                      <p:cBhvr>
                                        <p:cTn id="95" dur="1000"/>
                                        <p:tgtEl>
                                          <p:spTgt spid="11"/>
                                        </p:tgtEl>
                                      </p:cBhvr>
                                    </p:animEffect>
                                    <p:anim calcmode="lin" valueType="num">
                                      <p:cBhvr>
                                        <p:cTn id="96" dur="1000" fill="hold"/>
                                        <p:tgtEl>
                                          <p:spTgt spid="11"/>
                                        </p:tgtEl>
                                        <p:attrNameLst>
                                          <p:attrName>ppt_x</p:attrName>
                                        </p:attrNameLst>
                                      </p:cBhvr>
                                      <p:tavLst>
                                        <p:tav tm="0">
                                          <p:val>
                                            <p:strVal val="#ppt_x"/>
                                          </p:val>
                                        </p:tav>
                                        <p:tav tm="100000">
                                          <p:val>
                                            <p:strVal val="#ppt_x"/>
                                          </p:val>
                                        </p:tav>
                                      </p:tavLst>
                                    </p:anim>
                                    <p:anim calcmode="lin" valueType="num">
                                      <p:cBhvr>
                                        <p:cTn id="9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childTnLst>
        </p:cTn>
      </p:par>
    </p:tnLst>
    <p:bldLst>
      <p:bldP spid="10" grpId="0" animBg="1"/>
      <p:bldP spid="11" grpId="0" animBg="1"/>
      <p:bldP spid="12" grpId="0" animBg="1"/>
      <p:bldP spid="13" grpId="0" animBg="1"/>
      <p:bldP spid="14" grpId="0" animBg="1"/>
      <p:bldP spid="15" grpId="0" animBg="1"/>
      <p:bldP spid="16" grpId="0"/>
      <p:bldP spid="17" grpId="0"/>
      <p:bldP spid="18" grpId="0"/>
      <p:bldP spid="19" grpId="0"/>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l="-6000" r="-6000"/>
          </a:stretch>
        </a:blipFill>
        <a:effectLst/>
      </p:bgPr>
    </p:bg>
    <p:spTree>
      <p:nvGrpSpPr>
        <p:cNvPr id="1" name=""/>
        <p:cNvGrpSpPr/>
        <p:nvPr/>
      </p:nvGrpSpPr>
      <p:grpSpPr>
        <a:xfrm>
          <a:off x="0" y="0"/>
          <a:ext cx="0" cy="0"/>
          <a:chOff x="0" y="0"/>
          <a:chExt cx="0" cy="0"/>
        </a:xfrm>
      </p:grpSpPr>
      <p:sp>
        <p:nvSpPr>
          <p:cNvPr id="2" name="Rounded Rectangle 1"/>
          <p:cNvSpPr/>
          <p:nvPr/>
        </p:nvSpPr>
        <p:spPr>
          <a:xfrm>
            <a:off x="1749371" y="336056"/>
            <a:ext cx="7258103" cy="192057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1008126"/>
            <a:endParaRPr lang="en-US" sz="1985">
              <a:solidFill>
                <a:prstClr val="black"/>
              </a:solidFill>
              <a:latin typeface="Calibri"/>
            </a:endParaRPr>
          </a:p>
        </p:txBody>
      </p:sp>
      <p:sp>
        <p:nvSpPr>
          <p:cNvPr id="3" name="TextBox 2"/>
          <p:cNvSpPr txBox="1"/>
          <p:nvPr/>
        </p:nvSpPr>
        <p:spPr>
          <a:xfrm>
            <a:off x="1749372" y="541350"/>
            <a:ext cx="7202294" cy="1754326"/>
          </a:xfrm>
          <a:prstGeom prst="rect">
            <a:avLst/>
          </a:prstGeom>
          <a:noFill/>
        </p:spPr>
        <p:txBody>
          <a:bodyPr wrap="square" rtlCol="0">
            <a:spAutoFit/>
          </a:bodyPr>
          <a:lstStyle/>
          <a:p>
            <a:pPr lvl="0" algn="just" defTabSz="1008126">
              <a:defRPr/>
            </a:pPr>
            <a:r>
              <a:rPr kumimoji="0" lang="vi-VN" sz="36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Câu 1:</a:t>
            </a:r>
            <a:r>
              <a:rPr kumimoji="0" lang="en-ID" sz="3600" i="0" u="none" strike="noStrike" kern="1200" cap="none" spc="0" normalizeH="0" baseline="0" noProof="0" dirty="0" err="1">
                <a:ln>
                  <a:noFill/>
                </a:ln>
                <a:solidFill>
                  <a:srgbClr val="333333"/>
                </a:solidFill>
                <a:effectLst/>
                <a:highlight>
                  <a:srgbClr val="FFFFFF"/>
                </a:highlight>
                <a:uLnTx/>
                <a:uFillTx/>
                <a:latin typeface="Times New Roman" panose="02020603050405020304" pitchFamily="18" charset="0"/>
                <a:cs typeface="Times New Roman" panose="02020603050405020304" pitchFamily="18" charset="0"/>
              </a:rPr>
              <a:t>Hình</a:t>
            </a:r>
            <a:r>
              <a:rPr kumimoji="0" lang="en-ID" sz="3600" i="0" u="none" strike="noStrike" kern="1200" cap="none" spc="0" normalizeH="0" baseline="0" noProof="0" dirty="0">
                <a:ln>
                  <a:noFill/>
                </a:ln>
                <a:solidFill>
                  <a:srgbClr val="333333"/>
                </a:solidFill>
                <a:effectLst/>
                <a:highlight>
                  <a:srgbClr val="FFFFFF"/>
                </a:highlight>
                <a:uLnTx/>
                <a:uFillTx/>
                <a:latin typeface="Times New Roman" panose="02020603050405020304" pitchFamily="18" charset="0"/>
                <a:cs typeface="Times New Roman" panose="02020603050405020304" pitchFamily="18" charset="0"/>
              </a:rPr>
              <a:t> </a:t>
            </a:r>
            <a:r>
              <a:rPr kumimoji="0" lang="en-ID" sz="3600" i="0" u="none" strike="noStrike" kern="1200" cap="none" spc="0" normalizeH="0" baseline="0" noProof="0" dirty="0" err="1">
                <a:ln>
                  <a:noFill/>
                </a:ln>
                <a:solidFill>
                  <a:srgbClr val="333333"/>
                </a:solidFill>
                <a:effectLst/>
                <a:highlight>
                  <a:srgbClr val="FFFFFF"/>
                </a:highlight>
                <a:uLnTx/>
                <a:uFillTx/>
                <a:latin typeface="Times New Roman" panose="02020603050405020304" pitchFamily="18" charset="0"/>
                <a:cs typeface="Times New Roman" panose="02020603050405020304" pitchFamily="18" charset="0"/>
              </a:rPr>
              <a:t>nón</a:t>
            </a:r>
            <a:r>
              <a:rPr kumimoji="0" lang="en-ID" sz="3600" i="0" u="none" strike="noStrike" kern="1200" cap="none" spc="0" normalizeH="0" baseline="0" noProof="0" dirty="0">
                <a:ln>
                  <a:noFill/>
                </a:ln>
                <a:solidFill>
                  <a:srgbClr val="333333"/>
                </a:solidFill>
                <a:effectLst/>
                <a:highlight>
                  <a:srgbClr val="FFFFFF"/>
                </a:highlight>
                <a:uLnTx/>
                <a:uFillTx/>
                <a:latin typeface="Times New Roman" panose="02020603050405020304" pitchFamily="18" charset="0"/>
                <a:cs typeface="Times New Roman" panose="02020603050405020304" pitchFamily="18" charset="0"/>
              </a:rPr>
              <a:t> </a:t>
            </a:r>
            <a:r>
              <a:rPr kumimoji="0" lang="en-ID" sz="3600" i="0" u="none" strike="noStrike" kern="1200" cap="none" spc="0" normalizeH="0" baseline="0" noProof="0" dirty="0" err="1">
                <a:ln>
                  <a:noFill/>
                </a:ln>
                <a:solidFill>
                  <a:srgbClr val="333333"/>
                </a:solidFill>
                <a:effectLst/>
                <a:highlight>
                  <a:srgbClr val="FFFFFF"/>
                </a:highlight>
                <a:uLnTx/>
                <a:uFillTx/>
                <a:latin typeface="Times New Roman" panose="02020603050405020304" pitchFamily="18" charset="0"/>
                <a:cs typeface="Times New Roman" panose="02020603050405020304" pitchFamily="18" charset="0"/>
              </a:rPr>
              <a:t>có</a:t>
            </a:r>
            <a:r>
              <a:rPr kumimoji="0" lang="en-ID" sz="3600" i="0" u="none" strike="noStrike" kern="1200" cap="none" spc="0" normalizeH="0" baseline="0" noProof="0" dirty="0">
                <a:ln>
                  <a:noFill/>
                </a:ln>
                <a:solidFill>
                  <a:srgbClr val="333333"/>
                </a:solidFill>
                <a:effectLst/>
                <a:highlight>
                  <a:srgbClr val="FFFFFF"/>
                </a:highlight>
                <a:uLnTx/>
                <a:uFillTx/>
                <a:latin typeface="Times New Roman" panose="02020603050405020304" pitchFamily="18" charset="0"/>
                <a:cs typeface="Times New Roman" panose="02020603050405020304" pitchFamily="18" charset="0"/>
              </a:rPr>
              <a:t> </a:t>
            </a:r>
            <a:r>
              <a:rPr kumimoji="0" lang="en-ID" sz="3600" i="0" u="none" strike="noStrike" kern="1200" cap="none" spc="0" normalizeH="0" baseline="0" noProof="0" dirty="0" err="1">
                <a:ln>
                  <a:noFill/>
                </a:ln>
                <a:solidFill>
                  <a:srgbClr val="333333"/>
                </a:solidFill>
                <a:effectLst/>
                <a:highlight>
                  <a:srgbClr val="FFFFFF"/>
                </a:highlight>
                <a:uLnTx/>
                <a:uFillTx/>
                <a:latin typeface="Times New Roman" panose="02020603050405020304" pitchFamily="18" charset="0"/>
                <a:cs typeface="Times New Roman" panose="02020603050405020304" pitchFamily="18" charset="0"/>
              </a:rPr>
              <a:t>bán</a:t>
            </a:r>
            <a:r>
              <a:rPr kumimoji="0" lang="en-ID" sz="3600" i="0" u="none" strike="noStrike" kern="1200" cap="none" spc="0" normalizeH="0" baseline="0" noProof="0" dirty="0">
                <a:ln>
                  <a:noFill/>
                </a:ln>
                <a:solidFill>
                  <a:srgbClr val="333333"/>
                </a:solidFill>
                <a:effectLst/>
                <a:highlight>
                  <a:srgbClr val="FFFFFF"/>
                </a:highlight>
                <a:uLnTx/>
                <a:uFillTx/>
                <a:latin typeface="Times New Roman" panose="02020603050405020304" pitchFamily="18" charset="0"/>
                <a:cs typeface="Times New Roman" panose="02020603050405020304" pitchFamily="18" charset="0"/>
              </a:rPr>
              <a:t> </a:t>
            </a:r>
            <a:r>
              <a:rPr kumimoji="0" lang="en-ID" sz="3600" i="0" u="none" strike="noStrike" kern="1200" cap="none" spc="0" normalizeH="0" baseline="0" noProof="0" dirty="0" err="1">
                <a:ln>
                  <a:noFill/>
                </a:ln>
                <a:solidFill>
                  <a:srgbClr val="333333"/>
                </a:solidFill>
                <a:effectLst/>
                <a:highlight>
                  <a:srgbClr val="FFFFFF"/>
                </a:highlight>
                <a:uLnTx/>
                <a:uFillTx/>
                <a:latin typeface="Times New Roman" panose="02020603050405020304" pitchFamily="18" charset="0"/>
                <a:cs typeface="Times New Roman" panose="02020603050405020304" pitchFamily="18" charset="0"/>
              </a:rPr>
              <a:t>kính</a:t>
            </a:r>
            <a:r>
              <a:rPr kumimoji="0" lang="en-ID" sz="3600" i="0" u="none" strike="noStrike" kern="1200" cap="none" spc="0" normalizeH="0" baseline="0" noProof="0" dirty="0">
                <a:ln>
                  <a:noFill/>
                </a:ln>
                <a:solidFill>
                  <a:srgbClr val="333333"/>
                </a:solidFill>
                <a:effectLst/>
                <a:highlight>
                  <a:srgbClr val="FFFFFF"/>
                </a:highlight>
                <a:uLnTx/>
                <a:uFillTx/>
                <a:latin typeface="Times New Roman" panose="02020603050405020304" pitchFamily="18" charset="0"/>
                <a:cs typeface="Times New Roman" panose="02020603050405020304" pitchFamily="18" charset="0"/>
              </a:rPr>
              <a:t> </a:t>
            </a:r>
            <a:r>
              <a:rPr kumimoji="0" lang="en-ID" sz="3600" i="0" u="none" strike="noStrike" kern="1200" cap="none" spc="0" normalizeH="0" baseline="0" noProof="0" dirty="0" err="1">
                <a:ln>
                  <a:noFill/>
                </a:ln>
                <a:solidFill>
                  <a:srgbClr val="333333"/>
                </a:solidFill>
                <a:effectLst/>
                <a:highlight>
                  <a:srgbClr val="FFFFFF"/>
                </a:highlight>
                <a:uLnTx/>
                <a:uFillTx/>
                <a:latin typeface="Times New Roman" panose="02020603050405020304" pitchFamily="18" charset="0"/>
                <a:cs typeface="Times New Roman" panose="02020603050405020304" pitchFamily="18" charset="0"/>
              </a:rPr>
              <a:t>đáy</a:t>
            </a:r>
            <a:r>
              <a:rPr kumimoji="0" lang="en-ID" sz="3600" i="0" u="none" strike="noStrike" kern="1200" cap="none" spc="0" normalizeH="0" baseline="0" noProof="0" dirty="0">
                <a:ln>
                  <a:noFill/>
                </a:ln>
                <a:solidFill>
                  <a:srgbClr val="333333"/>
                </a:solidFill>
                <a:effectLst/>
                <a:highlight>
                  <a:srgbClr val="FFFFFF"/>
                </a:highlight>
                <a:uLnTx/>
                <a:uFillTx/>
                <a:latin typeface="Times New Roman" panose="02020603050405020304" pitchFamily="18" charset="0"/>
                <a:cs typeface="Times New Roman" panose="02020603050405020304" pitchFamily="18" charset="0"/>
              </a:rPr>
              <a:t> 10cm, </a:t>
            </a:r>
            <a:r>
              <a:rPr kumimoji="0" lang="en-ID" sz="3600" i="0" u="none" strike="noStrike" kern="1200" cap="none" spc="0" normalizeH="0" baseline="0" noProof="0" dirty="0" err="1">
                <a:ln>
                  <a:noFill/>
                </a:ln>
                <a:solidFill>
                  <a:srgbClr val="333333"/>
                </a:solidFill>
                <a:effectLst/>
                <a:highlight>
                  <a:srgbClr val="FFFFFF"/>
                </a:highlight>
                <a:uLnTx/>
                <a:uFillTx/>
                <a:latin typeface="Times New Roman" panose="02020603050405020304" pitchFamily="18" charset="0"/>
                <a:cs typeface="Times New Roman" panose="02020603050405020304" pitchFamily="18" charset="0"/>
              </a:rPr>
              <a:t>chiều</a:t>
            </a:r>
            <a:r>
              <a:rPr kumimoji="0" lang="en-ID" sz="3600" i="0" u="none" strike="noStrike" kern="1200" cap="none" spc="0" normalizeH="0" baseline="0" noProof="0" dirty="0">
                <a:ln>
                  <a:noFill/>
                </a:ln>
                <a:solidFill>
                  <a:srgbClr val="333333"/>
                </a:solidFill>
                <a:effectLst/>
                <a:highlight>
                  <a:srgbClr val="FFFFFF"/>
                </a:highlight>
                <a:uLnTx/>
                <a:uFillTx/>
                <a:latin typeface="Times New Roman" panose="02020603050405020304" pitchFamily="18" charset="0"/>
                <a:cs typeface="Times New Roman" panose="02020603050405020304" pitchFamily="18" charset="0"/>
              </a:rPr>
              <a:t> </a:t>
            </a:r>
            <a:r>
              <a:rPr kumimoji="0" lang="en-ID" sz="3600" i="0" u="none" strike="noStrike" kern="1200" cap="none" spc="0" normalizeH="0" baseline="0" noProof="0" dirty="0" err="1">
                <a:ln>
                  <a:noFill/>
                </a:ln>
                <a:solidFill>
                  <a:srgbClr val="333333"/>
                </a:solidFill>
                <a:effectLst/>
                <a:highlight>
                  <a:srgbClr val="FFFFFF"/>
                </a:highlight>
                <a:uLnTx/>
                <a:uFillTx/>
                <a:latin typeface="Times New Roman" panose="02020603050405020304" pitchFamily="18" charset="0"/>
                <a:cs typeface="Times New Roman" panose="02020603050405020304" pitchFamily="18" charset="0"/>
              </a:rPr>
              <a:t>cao</a:t>
            </a:r>
            <a:r>
              <a:rPr kumimoji="0" lang="en-ID" sz="3600" i="0" u="none" strike="noStrike" kern="1200" cap="none" spc="0" normalizeH="0" baseline="0" noProof="0" dirty="0">
                <a:ln>
                  <a:noFill/>
                </a:ln>
                <a:solidFill>
                  <a:srgbClr val="333333"/>
                </a:solidFill>
                <a:effectLst/>
                <a:highlight>
                  <a:srgbClr val="FFFFFF"/>
                </a:highlight>
                <a:uLnTx/>
                <a:uFillTx/>
                <a:latin typeface="Times New Roman" panose="02020603050405020304" pitchFamily="18" charset="0"/>
                <a:cs typeface="Times New Roman" panose="02020603050405020304" pitchFamily="18" charset="0"/>
              </a:rPr>
              <a:t> 9cm</a:t>
            </a:r>
            <a:r>
              <a:rPr kumimoji="0" lang="vi-VN" sz="3600" i="0" u="none" strike="noStrike" kern="1200" cap="none" spc="0" normalizeH="0" baseline="0" noProof="0" dirty="0">
                <a:ln>
                  <a:noFill/>
                </a:ln>
                <a:solidFill>
                  <a:srgbClr val="333333"/>
                </a:solidFill>
                <a:effectLst/>
                <a:highlight>
                  <a:srgbClr val="FFFFFF"/>
                </a:highlight>
                <a:uLnTx/>
                <a:uFillTx/>
                <a:latin typeface="Times New Roman" panose="02020603050405020304" pitchFamily="18" charset="0"/>
                <a:cs typeface="Times New Roman" panose="02020603050405020304" pitchFamily="18" charset="0"/>
              </a:rPr>
              <a:t>.</a:t>
            </a:r>
            <a:r>
              <a:rPr kumimoji="0" lang="vi-VN" sz="3600" i="0" u="none" strike="noStrike" kern="1200" cap="none" spc="0" normalizeH="0" noProof="0" dirty="0">
                <a:ln>
                  <a:noFill/>
                </a:ln>
                <a:solidFill>
                  <a:srgbClr val="333333"/>
                </a:solidFill>
                <a:effectLst/>
                <a:highlight>
                  <a:srgbClr val="FFFFFF"/>
                </a:highlight>
                <a:uLnTx/>
                <a:uFillTx/>
                <a:latin typeface="Times New Roman" panose="02020603050405020304" pitchFamily="18" charset="0"/>
                <a:cs typeface="Times New Roman" panose="02020603050405020304" pitchFamily="18" charset="0"/>
              </a:rPr>
              <a:t> Tính t</a:t>
            </a:r>
            <a:r>
              <a:rPr kumimoji="0" lang="en-ID" sz="3600" i="0" u="none" strike="noStrike" kern="1200" cap="none" spc="0" normalizeH="0" baseline="0" noProof="0" dirty="0">
                <a:ln>
                  <a:noFill/>
                </a:ln>
                <a:solidFill>
                  <a:srgbClr val="333333"/>
                </a:solidFill>
                <a:effectLst/>
                <a:highlight>
                  <a:srgbClr val="FFFFFF"/>
                </a:highlight>
                <a:uLnTx/>
                <a:uFillTx/>
                <a:latin typeface="Times New Roman" panose="02020603050405020304" pitchFamily="18" charset="0"/>
                <a:cs typeface="Times New Roman" panose="02020603050405020304" pitchFamily="18" charset="0"/>
              </a:rPr>
              <a:t>h</a:t>
            </a:r>
            <a:r>
              <a:rPr kumimoji="0" lang="vi-VN" sz="3600" i="0" u="none" strike="noStrike" kern="1200" cap="none" spc="0" normalizeH="0" baseline="0" noProof="0" dirty="0">
                <a:ln>
                  <a:noFill/>
                </a:ln>
                <a:solidFill>
                  <a:srgbClr val="333333"/>
                </a:solidFill>
                <a:effectLst/>
                <a:highlight>
                  <a:srgbClr val="FFFFFF"/>
                </a:highlight>
                <a:uLnTx/>
                <a:uFillTx/>
                <a:latin typeface="Times New Roman" panose="02020603050405020304" pitchFamily="18" charset="0"/>
                <a:cs typeface="Times New Roman" panose="02020603050405020304" pitchFamily="18" charset="0"/>
              </a:rPr>
              <a:t>ể</a:t>
            </a:r>
            <a:r>
              <a:rPr kumimoji="0" lang="en-ID" sz="3600" i="0" u="none" strike="noStrike" kern="1200" cap="none" spc="0" normalizeH="0" baseline="0" noProof="0" dirty="0">
                <a:ln>
                  <a:noFill/>
                </a:ln>
                <a:solidFill>
                  <a:srgbClr val="333333"/>
                </a:solidFill>
                <a:effectLst/>
                <a:highlight>
                  <a:srgbClr val="FFFFFF"/>
                </a:highlight>
                <a:uLnTx/>
                <a:uFillTx/>
                <a:latin typeface="Times New Roman" panose="02020603050405020304" pitchFamily="18" charset="0"/>
                <a:cs typeface="Times New Roman" panose="02020603050405020304" pitchFamily="18" charset="0"/>
              </a:rPr>
              <a:t> </a:t>
            </a:r>
            <a:r>
              <a:rPr kumimoji="0" lang="en-ID" sz="3600" i="0" u="none" strike="noStrike" kern="1200" cap="none" spc="0" normalizeH="0" baseline="0" noProof="0" dirty="0" err="1">
                <a:ln>
                  <a:noFill/>
                </a:ln>
                <a:solidFill>
                  <a:srgbClr val="333333"/>
                </a:solidFill>
                <a:effectLst/>
                <a:highlight>
                  <a:srgbClr val="FFFFFF"/>
                </a:highlight>
                <a:uLnTx/>
                <a:uFillTx/>
                <a:latin typeface="Times New Roman" panose="02020603050405020304" pitchFamily="18" charset="0"/>
                <a:cs typeface="Times New Roman" panose="02020603050405020304" pitchFamily="18" charset="0"/>
              </a:rPr>
              <a:t>tích</a:t>
            </a:r>
            <a:r>
              <a:rPr kumimoji="0" lang="en-ID" sz="3600" i="0" u="none" strike="noStrike" kern="1200" cap="none" spc="0" normalizeH="0" baseline="0" noProof="0" dirty="0">
                <a:ln>
                  <a:noFill/>
                </a:ln>
                <a:solidFill>
                  <a:srgbClr val="333333"/>
                </a:solidFill>
                <a:effectLst/>
                <a:highlight>
                  <a:srgbClr val="FFFFFF"/>
                </a:highlight>
                <a:uLnTx/>
                <a:uFillTx/>
                <a:latin typeface="Times New Roman" panose="02020603050405020304" pitchFamily="18" charset="0"/>
                <a:cs typeface="Times New Roman" panose="02020603050405020304" pitchFamily="18" charset="0"/>
              </a:rPr>
              <a:t> </a:t>
            </a:r>
            <a:r>
              <a:rPr kumimoji="0" lang="en-ID" sz="3600" i="0" u="none" strike="noStrike" kern="1200" cap="none" spc="0" normalizeH="0" baseline="0" noProof="0" dirty="0" err="1">
                <a:ln>
                  <a:noFill/>
                </a:ln>
                <a:solidFill>
                  <a:srgbClr val="333333"/>
                </a:solidFill>
                <a:effectLst/>
                <a:highlight>
                  <a:srgbClr val="FFFFFF"/>
                </a:highlight>
                <a:uLnTx/>
                <a:uFillTx/>
                <a:latin typeface="Times New Roman" panose="02020603050405020304" pitchFamily="18" charset="0"/>
                <a:cs typeface="Times New Roman" panose="02020603050405020304" pitchFamily="18" charset="0"/>
              </a:rPr>
              <a:t>của</a:t>
            </a:r>
            <a:r>
              <a:rPr kumimoji="0" lang="en-ID" sz="3600" i="0" u="none" strike="noStrike" kern="1200" cap="none" spc="0" normalizeH="0" baseline="0" noProof="0" dirty="0">
                <a:ln>
                  <a:noFill/>
                </a:ln>
                <a:solidFill>
                  <a:srgbClr val="333333"/>
                </a:solidFill>
                <a:effectLst/>
                <a:highlight>
                  <a:srgbClr val="FFFFFF"/>
                </a:highlight>
                <a:uLnTx/>
                <a:uFillTx/>
                <a:latin typeface="Times New Roman" panose="02020603050405020304" pitchFamily="18" charset="0"/>
                <a:cs typeface="Times New Roman" panose="02020603050405020304" pitchFamily="18" charset="0"/>
              </a:rPr>
              <a:t> </a:t>
            </a:r>
            <a:r>
              <a:rPr kumimoji="0" lang="en-ID" sz="3600" i="0" u="none" strike="noStrike" kern="1200" cap="none" spc="0" normalizeH="0" baseline="0" noProof="0" dirty="0" err="1">
                <a:ln>
                  <a:noFill/>
                </a:ln>
                <a:solidFill>
                  <a:srgbClr val="333333"/>
                </a:solidFill>
                <a:effectLst/>
                <a:highlight>
                  <a:srgbClr val="FFFFFF"/>
                </a:highlight>
                <a:uLnTx/>
                <a:uFillTx/>
                <a:latin typeface="Times New Roman" panose="02020603050405020304" pitchFamily="18" charset="0"/>
                <a:cs typeface="Times New Roman" panose="02020603050405020304" pitchFamily="18" charset="0"/>
              </a:rPr>
              <a:t>hình</a:t>
            </a:r>
            <a:r>
              <a:rPr kumimoji="0" lang="en-ID" sz="3600" i="0" u="none" strike="noStrike" kern="1200" cap="none" spc="0" normalizeH="0" baseline="0" noProof="0" dirty="0">
                <a:ln>
                  <a:noFill/>
                </a:ln>
                <a:solidFill>
                  <a:srgbClr val="333333"/>
                </a:solidFill>
                <a:effectLst/>
                <a:highlight>
                  <a:srgbClr val="FFFFFF"/>
                </a:highlight>
                <a:uLnTx/>
                <a:uFillTx/>
                <a:latin typeface="Times New Roman" panose="02020603050405020304" pitchFamily="18" charset="0"/>
                <a:cs typeface="Times New Roman" panose="02020603050405020304" pitchFamily="18" charset="0"/>
              </a:rPr>
              <a:t> </a:t>
            </a:r>
            <a:r>
              <a:rPr kumimoji="0" lang="en-ID" sz="3600" i="0" u="none" strike="noStrike" kern="1200" cap="none" spc="0" normalizeH="0" baseline="0" noProof="0" dirty="0" err="1">
                <a:ln>
                  <a:noFill/>
                </a:ln>
                <a:solidFill>
                  <a:srgbClr val="333333"/>
                </a:solidFill>
                <a:effectLst/>
                <a:highlight>
                  <a:srgbClr val="FFFFFF"/>
                </a:highlight>
                <a:uLnTx/>
                <a:uFillTx/>
                <a:latin typeface="Times New Roman" panose="02020603050405020304" pitchFamily="18" charset="0"/>
                <a:cs typeface="Times New Roman" panose="02020603050405020304" pitchFamily="18" charset="0"/>
              </a:rPr>
              <a:t>nón</a:t>
            </a:r>
            <a:r>
              <a:rPr kumimoji="0" lang="vi-VN" sz="3600" i="0" u="none" strike="noStrike" kern="1200" cap="none" spc="0" normalizeH="0" baseline="0" noProof="0" dirty="0">
                <a:ln>
                  <a:noFill/>
                </a:ln>
                <a:solidFill>
                  <a:srgbClr val="333333"/>
                </a:solidFill>
                <a:effectLst/>
                <a:highlight>
                  <a:srgbClr val="FFFFFF"/>
                </a:highlight>
                <a:uLnTx/>
                <a:uFillTx/>
                <a:latin typeface="Times New Roman" panose="02020603050405020304" pitchFamily="18" charset="0"/>
                <a:cs typeface="Times New Roman" panose="02020603050405020304" pitchFamily="18" charset="0"/>
              </a:rPr>
              <a:t> </a:t>
            </a:r>
            <a:r>
              <a:rPr lang="vi-VN" sz="3600" noProof="0" dirty="0">
                <a:solidFill>
                  <a:srgbClr val="333333"/>
                </a:solidFill>
                <a:highlight>
                  <a:srgbClr val="FFFFFF"/>
                </a:highlight>
                <a:latin typeface="Times New Roman" panose="02020603050405020304" pitchFamily="18" charset="0"/>
                <a:cs typeface="Times New Roman" panose="02020603050405020304" pitchFamily="18" charset="0"/>
              </a:rPr>
              <a:t>đó</a:t>
            </a:r>
            <a:r>
              <a:rPr lang="vi-VN" sz="3600" dirty="0">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(lấy </a:t>
            </a:r>
            <a:r>
              <a:rPr lang="vi-VN" sz="3600" dirty="0">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vi-VN" sz="3600" dirty="0">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vi-VN" sz="3600" dirty="0">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3,14).</a:t>
            </a:r>
            <a:endPar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endParaRPr>
          </a:p>
        </p:txBody>
      </p:sp>
      <p:sp>
        <p:nvSpPr>
          <p:cNvPr id="4" name="TextBox 3"/>
          <p:cNvSpPr txBox="1"/>
          <p:nvPr/>
        </p:nvSpPr>
        <p:spPr>
          <a:xfrm>
            <a:off x="2184717" y="2604435"/>
            <a:ext cx="2734277" cy="63523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1008126"/>
            <a:r>
              <a:rPr lang="en-US" sz="3528" dirty="0">
                <a:solidFill>
                  <a:prstClr val="black"/>
                </a:solidFill>
                <a:latin typeface="Times New Roman" pitchFamily="18" charset="0"/>
                <a:cs typeface="Times New Roman" pitchFamily="18" charset="0"/>
              </a:rPr>
              <a:t>A:</a:t>
            </a:r>
            <a:r>
              <a:rPr lang="vi-VN" sz="3528" dirty="0">
                <a:solidFill>
                  <a:prstClr val="black"/>
                </a:solidFill>
                <a:latin typeface="Times New Roman" pitchFamily="18" charset="0"/>
                <a:cs typeface="Times New Roman" pitchFamily="18" charset="0"/>
              </a:rPr>
              <a:t>942 </a:t>
            </a:r>
            <a:endParaRPr lang="en-US" sz="3528" dirty="0">
              <a:solidFill>
                <a:prstClr val="black"/>
              </a:solidFill>
              <a:latin typeface="Times New Roman" pitchFamily="18" charset="0"/>
              <a:cs typeface="Times New Roman" pitchFamily="18" charset="0"/>
            </a:endParaRPr>
          </a:p>
        </p:txBody>
      </p:sp>
      <p:sp>
        <p:nvSpPr>
          <p:cNvPr id="6" name="TextBox 5"/>
          <p:cNvSpPr txBox="1"/>
          <p:nvPr/>
        </p:nvSpPr>
        <p:spPr>
          <a:xfrm>
            <a:off x="2076266" y="5796968"/>
            <a:ext cx="2842728" cy="63523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1008126"/>
            <a:r>
              <a:rPr lang="en-US" sz="3528" dirty="0">
                <a:solidFill>
                  <a:prstClr val="black"/>
                </a:solidFill>
                <a:latin typeface="Times New Roman" pitchFamily="18" charset="0"/>
                <a:cs typeface="Times New Roman" pitchFamily="18" charset="0"/>
              </a:rPr>
              <a:t>D: </a:t>
            </a:r>
            <a:r>
              <a:rPr lang="vi-VN" sz="3528" dirty="0">
                <a:solidFill>
                  <a:prstClr val="black"/>
                </a:solidFill>
                <a:latin typeface="Times New Roman" pitchFamily="18" charset="0"/>
                <a:cs typeface="Times New Roman" pitchFamily="18" charset="0"/>
              </a:rPr>
              <a:t>912 </a:t>
            </a:r>
            <a:endParaRPr lang="en-US" sz="3528" dirty="0">
              <a:solidFill>
                <a:prstClr val="black"/>
              </a:solidFill>
              <a:latin typeface="Times New Roman" pitchFamily="18" charset="0"/>
              <a:cs typeface="Times New Roman" pitchFamily="18" charset="0"/>
            </a:endParaRPr>
          </a:p>
        </p:txBody>
      </p:sp>
      <p:sp>
        <p:nvSpPr>
          <p:cNvPr id="7" name="TextBox 6"/>
          <p:cNvSpPr txBox="1"/>
          <p:nvPr/>
        </p:nvSpPr>
        <p:spPr>
          <a:xfrm>
            <a:off x="2184717" y="4704786"/>
            <a:ext cx="2734277" cy="63523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1008126"/>
            <a:r>
              <a:rPr lang="en-US" sz="3528" dirty="0">
                <a:solidFill>
                  <a:prstClr val="black"/>
                </a:solidFill>
                <a:latin typeface="Times New Roman" pitchFamily="18" charset="0"/>
                <a:cs typeface="Times New Roman" pitchFamily="18" charset="0"/>
              </a:rPr>
              <a:t>C: </a:t>
            </a:r>
            <a:r>
              <a:rPr lang="vi-VN" sz="3528" dirty="0">
                <a:solidFill>
                  <a:prstClr val="black"/>
                </a:solidFill>
                <a:latin typeface="Times New Roman" pitchFamily="18" charset="0"/>
                <a:cs typeface="Times New Roman" pitchFamily="18" charset="0"/>
              </a:rPr>
              <a:t>922</a:t>
            </a:r>
            <a:r>
              <a:rPr lang="en-US" sz="3528" dirty="0">
                <a:solidFill>
                  <a:prstClr val="black"/>
                </a:solidFill>
                <a:latin typeface="Times New Roman" pitchFamily="18" charset="0"/>
                <a:cs typeface="Times New Roman" pitchFamily="18" charset="0"/>
              </a:rPr>
              <a:t> </a:t>
            </a:r>
          </a:p>
        </p:txBody>
      </p:sp>
      <p:sp>
        <p:nvSpPr>
          <p:cNvPr id="8" name="TextBox 7"/>
          <p:cNvSpPr txBox="1"/>
          <p:nvPr/>
        </p:nvSpPr>
        <p:spPr>
          <a:xfrm>
            <a:off x="2184717" y="3753261"/>
            <a:ext cx="2734277" cy="63523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1008126"/>
            <a:r>
              <a:rPr lang="en-US" sz="3528" dirty="0">
                <a:solidFill>
                  <a:prstClr val="black"/>
                </a:solidFill>
                <a:latin typeface="Times New Roman" pitchFamily="18" charset="0"/>
                <a:cs typeface="Times New Roman" pitchFamily="18" charset="0"/>
              </a:rPr>
              <a:t>B: </a:t>
            </a:r>
            <a:r>
              <a:rPr lang="vi-VN" sz="3528" dirty="0">
                <a:solidFill>
                  <a:prstClr val="black"/>
                </a:solidFill>
                <a:latin typeface="Times New Roman" pitchFamily="18" charset="0"/>
                <a:cs typeface="Times New Roman" pitchFamily="18" charset="0"/>
              </a:rPr>
              <a:t>932 </a:t>
            </a:r>
            <a:endParaRPr lang="en-US" sz="3528" dirty="0">
              <a:solidFill>
                <a:prstClr val="black"/>
              </a:solidFill>
              <a:latin typeface="Times New Roman" pitchFamily="18" charset="0"/>
              <a:cs typeface="Times New Roman" pitchFamily="18" charset="0"/>
            </a:endParaRPr>
          </a:p>
        </p:txBody>
      </p:sp>
      <p:pic>
        <p:nvPicPr>
          <p:cNvPr id="9" name="q1">
            <a:hlinkClick r:id="rId10" action="ppaction://hlinksldjump"/>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8250" b="90000" l="10000" r="94250"/>
                    </a14:imgEffect>
                  </a14:imgLayer>
                </a14:imgProps>
              </a:ext>
              <a:ext uri="{28A0092B-C50C-407E-A947-70E740481C1C}">
                <a14:useLocalDpi xmlns:a14="http://schemas.microsoft.com/office/drawing/2010/main" val="0"/>
              </a:ext>
            </a:extLst>
          </a:blip>
          <a:srcRect l="11657" t="7930" r="3850" b="11894"/>
          <a:stretch/>
        </p:blipFill>
        <p:spPr>
          <a:xfrm>
            <a:off x="10586121" y="6207747"/>
            <a:ext cx="1347917" cy="1242131"/>
          </a:xfrm>
          <a:prstGeom prst="rect">
            <a:avLst/>
          </a:prstGeom>
        </p:spPr>
      </p:pic>
      <p:pic>
        <p:nvPicPr>
          <p:cNvPr id="10" name="Am-thanh-tra-loi-dung-www_nhacchuongvui_com.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3549876" y="129839"/>
            <a:ext cx="672112" cy="672112"/>
          </a:xfrm>
          <a:prstGeom prst="rect">
            <a:avLst/>
          </a:prstGeom>
        </p:spPr>
      </p:pic>
      <p:pic>
        <p:nvPicPr>
          <p:cNvPr id="11"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a:stretch>
            <a:fillRect/>
          </a:stretch>
        </p:blipFill>
        <p:spPr>
          <a:xfrm>
            <a:off x="13549876" y="1456559"/>
            <a:ext cx="672112" cy="672112"/>
          </a:xfrm>
          <a:prstGeom prst="rect">
            <a:avLst/>
          </a:prstGeom>
        </p:spPr>
      </p:pic>
      <p:pic>
        <p:nvPicPr>
          <p:cNvPr id="12"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a:stretch>
            <a:fillRect/>
          </a:stretch>
        </p:blipFill>
        <p:spPr>
          <a:xfrm>
            <a:off x="13652493" y="4075631"/>
            <a:ext cx="672112" cy="672112"/>
          </a:xfrm>
          <a:prstGeom prst="rect">
            <a:avLst/>
          </a:prstGeom>
        </p:spPr>
      </p:pic>
      <p:pic>
        <p:nvPicPr>
          <p:cNvPr id="13"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a:stretch>
            <a:fillRect/>
          </a:stretch>
        </p:blipFill>
        <p:spPr>
          <a:xfrm>
            <a:off x="13553568" y="2586354"/>
            <a:ext cx="672112" cy="672112"/>
          </a:xfrm>
          <a:prstGeom prst="rect">
            <a:avLst/>
          </a:prstGeom>
        </p:spPr>
      </p:pic>
      <p:sp>
        <p:nvSpPr>
          <p:cNvPr id="16" name="Cloud 15"/>
          <p:cNvSpPr/>
          <p:nvPr/>
        </p:nvSpPr>
        <p:spPr>
          <a:xfrm>
            <a:off x="5025920" y="2406986"/>
            <a:ext cx="3864645" cy="2422721"/>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1008126"/>
            <a:endParaRPr lang="en-US" sz="1985">
              <a:solidFill>
                <a:prstClr val="white"/>
              </a:solidFill>
              <a:latin typeface="Calibri"/>
            </a:endParaRPr>
          </a:p>
        </p:txBody>
      </p:sp>
      <p:sp>
        <p:nvSpPr>
          <p:cNvPr id="17" name="TextBox 16"/>
          <p:cNvSpPr txBox="1"/>
          <p:nvPr/>
        </p:nvSpPr>
        <p:spPr>
          <a:xfrm>
            <a:off x="6301405" y="3024505"/>
            <a:ext cx="1932323" cy="1178143"/>
          </a:xfrm>
          <a:prstGeom prst="rect">
            <a:avLst/>
          </a:prstGeom>
          <a:noFill/>
        </p:spPr>
        <p:txBody>
          <a:bodyPr wrap="square" rtlCol="0">
            <a:spAutoFit/>
          </a:bodyPr>
          <a:lstStyle/>
          <a:p>
            <a:pPr defTabSz="1008126"/>
            <a:r>
              <a:rPr lang="en-US" sz="3528" dirty="0">
                <a:solidFill>
                  <a:prstClr val="black"/>
                </a:solidFill>
                <a:latin typeface="Times New Roman" pitchFamily="18" charset="0"/>
                <a:cs typeface="Times New Roman" pitchFamily="18" charset="0"/>
              </a:rPr>
              <a:t>CHÚC MỪNG</a:t>
            </a:r>
          </a:p>
        </p:txBody>
      </p:sp>
      <p:pic>
        <p:nvPicPr>
          <p:cNvPr id="18" name="Picture 17"/>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43352" y="4492516"/>
            <a:ext cx="1359500" cy="1384873"/>
          </a:xfrm>
          <a:prstGeom prst="rect">
            <a:avLst/>
          </a:prstGeom>
        </p:spPr>
      </p:pic>
      <p:pic>
        <p:nvPicPr>
          <p:cNvPr id="19" name="Picture 18"/>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31535" y="5802736"/>
            <a:ext cx="1359500" cy="1384873"/>
          </a:xfrm>
          <a:prstGeom prst="rect">
            <a:avLst/>
          </a:prstGeom>
        </p:spPr>
      </p:pic>
      <p:pic>
        <p:nvPicPr>
          <p:cNvPr id="20" name="Picture 19"/>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55169" y="3239674"/>
            <a:ext cx="1359500" cy="1384873"/>
          </a:xfrm>
          <a:prstGeom prst="rect">
            <a:avLst/>
          </a:prstGeom>
        </p:spPr>
      </p:pic>
      <p:sp>
        <p:nvSpPr>
          <p:cNvPr id="29" name="TextBox 28"/>
          <p:cNvSpPr txBox="1"/>
          <p:nvPr/>
        </p:nvSpPr>
        <p:spPr>
          <a:xfrm>
            <a:off x="11282000" y="1049037"/>
            <a:ext cx="309851" cy="262059"/>
          </a:xfrm>
          <a:prstGeom prst="rect">
            <a:avLst/>
          </a:prstGeom>
          <a:noFill/>
        </p:spPr>
        <p:txBody>
          <a:bodyPr wrap="square" rtlCol="0">
            <a:spAutoFit/>
          </a:bodyPr>
          <a:lstStyle/>
          <a:p>
            <a:pPr defTabSz="1008126">
              <a:defRPr/>
            </a:pPr>
            <a:r>
              <a:rPr lang="en-US" sz="1103" b="1" kern="0" dirty="0">
                <a:solidFill>
                  <a:srgbClr val="99B2C8"/>
                </a:solidFill>
                <a:latin typeface="Calibri"/>
              </a:rPr>
              <a:t>3</a:t>
            </a:r>
          </a:p>
        </p:txBody>
      </p:sp>
      <p:sp>
        <p:nvSpPr>
          <p:cNvPr id="30" name="TextBox 29"/>
          <p:cNvSpPr txBox="1"/>
          <p:nvPr/>
        </p:nvSpPr>
        <p:spPr>
          <a:xfrm>
            <a:off x="11003512" y="1328694"/>
            <a:ext cx="376064" cy="262059"/>
          </a:xfrm>
          <a:prstGeom prst="rect">
            <a:avLst/>
          </a:prstGeom>
          <a:noFill/>
        </p:spPr>
        <p:txBody>
          <a:bodyPr wrap="square" rtlCol="0">
            <a:spAutoFit/>
          </a:bodyPr>
          <a:lstStyle/>
          <a:p>
            <a:pPr defTabSz="1008126">
              <a:defRPr/>
            </a:pPr>
            <a:r>
              <a:rPr lang="en-US" sz="1103" b="1" kern="0" dirty="0">
                <a:solidFill>
                  <a:srgbClr val="99B2C8"/>
                </a:solidFill>
                <a:latin typeface="Calibri"/>
              </a:rPr>
              <a:t>6</a:t>
            </a:r>
          </a:p>
        </p:txBody>
      </p:sp>
      <p:sp>
        <p:nvSpPr>
          <p:cNvPr id="31" name="TextBox 30"/>
          <p:cNvSpPr txBox="1"/>
          <p:nvPr/>
        </p:nvSpPr>
        <p:spPr>
          <a:xfrm>
            <a:off x="10622334" y="1090459"/>
            <a:ext cx="340086" cy="262059"/>
          </a:xfrm>
          <a:prstGeom prst="rect">
            <a:avLst/>
          </a:prstGeom>
          <a:noFill/>
        </p:spPr>
        <p:txBody>
          <a:bodyPr wrap="square" rtlCol="0">
            <a:spAutoFit/>
          </a:bodyPr>
          <a:lstStyle/>
          <a:p>
            <a:pPr defTabSz="1008126">
              <a:defRPr/>
            </a:pPr>
            <a:r>
              <a:rPr lang="en-US" sz="1103" b="1" kern="0" dirty="0">
                <a:solidFill>
                  <a:srgbClr val="99B2C8"/>
                </a:solidFill>
                <a:latin typeface="Calibri"/>
              </a:rPr>
              <a:t>9</a:t>
            </a:r>
          </a:p>
        </p:txBody>
      </p:sp>
      <p:graphicFrame>
        <p:nvGraphicFramePr>
          <p:cNvPr id="35" name="Object 34">
            <a:extLst>
              <a:ext uri="{FF2B5EF4-FFF2-40B4-BE49-F238E27FC236}">
                <a16:creationId xmlns:a16="http://schemas.microsoft.com/office/drawing/2014/main" id="{8BFC212F-5F71-2393-B307-7E829E3C6FB9}"/>
              </a:ext>
            </a:extLst>
          </p:cNvPr>
          <p:cNvGraphicFramePr>
            <a:graphicFrameLocks noChangeAspect="1"/>
          </p:cNvGraphicFramePr>
          <p:nvPr>
            <p:extLst>
              <p:ext uri="{D42A27DB-BD31-4B8C-83A1-F6EECF244321}">
                <p14:modId xmlns:p14="http://schemas.microsoft.com/office/powerpoint/2010/main" val="2152778153"/>
              </p:ext>
            </p:extLst>
          </p:nvPr>
        </p:nvGraphicFramePr>
        <p:xfrm>
          <a:off x="3575050" y="2681288"/>
          <a:ext cx="698500" cy="482600"/>
        </p:xfrm>
        <a:graphic>
          <a:graphicData uri="http://schemas.openxmlformats.org/presentationml/2006/ole">
            <mc:AlternateContent xmlns:mc="http://schemas.openxmlformats.org/markup-compatibility/2006">
              <mc:Choice xmlns:v="urn:schemas-microsoft-com:vml" Requires="v">
                <p:oleObj spid="_x0000_s1026" name="Equation" r:id="rId17" imgW="698400" imgH="482400" progId="Equation.DSMT4">
                  <p:embed/>
                </p:oleObj>
              </mc:Choice>
              <mc:Fallback>
                <p:oleObj name="Equation" r:id="rId17" imgW="698400" imgH="482400" progId="Equation.DSMT4">
                  <p:embed/>
                  <p:pic>
                    <p:nvPicPr>
                      <p:cNvPr id="0" name=""/>
                      <p:cNvPicPr/>
                      <p:nvPr/>
                    </p:nvPicPr>
                    <p:blipFill>
                      <a:blip r:embed="rId18"/>
                      <a:stretch>
                        <a:fillRect/>
                      </a:stretch>
                    </p:blipFill>
                    <p:spPr>
                      <a:xfrm>
                        <a:off x="3575050" y="2681288"/>
                        <a:ext cx="698500" cy="482600"/>
                      </a:xfrm>
                      <a:prstGeom prst="rect">
                        <a:avLst/>
                      </a:prstGeom>
                    </p:spPr>
                  </p:pic>
                </p:oleObj>
              </mc:Fallback>
            </mc:AlternateContent>
          </a:graphicData>
        </a:graphic>
      </p:graphicFrame>
      <p:graphicFrame>
        <p:nvGraphicFramePr>
          <p:cNvPr id="36" name="Object 35">
            <a:extLst>
              <a:ext uri="{FF2B5EF4-FFF2-40B4-BE49-F238E27FC236}">
                <a16:creationId xmlns:a16="http://schemas.microsoft.com/office/drawing/2014/main" id="{AAC1124C-EB20-B365-2436-6FB8877E0AD4}"/>
              </a:ext>
            </a:extLst>
          </p:cNvPr>
          <p:cNvGraphicFramePr>
            <a:graphicFrameLocks noChangeAspect="1"/>
          </p:cNvGraphicFramePr>
          <p:nvPr>
            <p:extLst>
              <p:ext uri="{D42A27DB-BD31-4B8C-83A1-F6EECF244321}">
                <p14:modId xmlns:p14="http://schemas.microsoft.com/office/powerpoint/2010/main" val="3663068494"/>
              </p:ext>
            </p:extLst>
          </p:nvPr>
        </p:nvGraphicFramePr>
        <p:xfrm>
          <a:off x="3590925" y="3829050"/>
          <a:ext cx="698500" cy="482600"/>
        </p:xfrm>
        <a:graphic>
          <a:graphicData uri="http://schemas.openxmlformats.org/presentationml/2006/ole">
            <mc:AlternateContent xmlns:mc="http://schemas.openxmlformats.org/markup-compatibility/2006">
              <mc:Choice xmlns:v="urn:schemas-microsoft-com:vml" Requires="v">
                <p:oleObj spid="_x0000_s1027" name="Equation" r:id="rId19" imgW="698400" imgH="482400" progId="Equation.DSMT4">
                  <p:embed/>
                </p:oleObj>
              </mc:Choice>
              <mc:Fallback>
                <p:oleObj name="Equation" r:id="rId19" imgW="698400" imgH="482400" progId="Equation.DSMT4">
                  <p:embed/>
                  <p:pic>
                    <p:nvPicPr>
                      <p:cNvPr id="35" name="Object 34">
                        <a:extLst>
                          <a:ext uri="{FF2B5EF4-FFF2-40B4-BE49-F238E27FC236}">
                            <a16:creationId xmlns:a16="http://schemas.microsoft.com/office/drawing/2014/main" id="{8BFC212F-5F71-2393-B307-7E829E3C6FB9}"/>
                          </a:ext>
                        </a:extLst>
                      </p:cNvPr>
                      <p:cNvPicPr/>
                      <p:nvPr/>
                    </p:nvPicPr>
                    <p:blipFill>
                      <a:blip r:embed="rId18"/>
                      <a:stretch>
                        <a:fillRect/>
                      </a:stretch>
                    </p:blipFill>
                    <p:spPr>
                      <a:xfrm>
                        <a:off x="3590925" y="3829050"/>
                        <a:ext cx="698500" cy="482600"/>
                      </a:xfrm>
                      <a:prstGeom prst="rect">
                        <a:avLst/>
                      </a:prstGeom>
                    </p:spPr>
                  </p:pic>
                </p:oleObj>
              </mc:Fallback>
            </mc:AlternateContent>
          </a:graphicData>
        </a:graphic>
      </p:graphicFrame>
      <p:graphicFrame>
        <p:nvGraphicFramePr>
          <p:cNvPr id="37" name="Object 36">
            <a:extLst>
              <a:ext uri="{FF2B5EF4-FFF2-40B4-BE49-F238E27FC236}">
                <a16:creationId xmlns:a16="http://schemas.microsoft.com/office/drawing/2014/main" id="{5EDB0755-64C6-AF3B-31F7-2FCB4E1279B3}"/>
              </a:ext>
            </a:extLst>
          </p:cNvPr>
          <p:cNvGraphicFramePr>
            <a:graphicFrameLocks noChangeAspect="1"/>
          </p:cNvGraphicFramePr>
          <p:nvPr>
            <p:extLst>
              <p:ext uri="{D42A27DB-BD31-4B8C-83A1-F6EECF244321}">
                <p14:modId xmlns:p14="http://schemas.microsoft.com/office/powerpoint/2010/main" val="262900716"/>
              </p:ext>
            </p:extLst>
          </p:nvPr>
        </p:nvGraphicFramePr>
        <p:xfrm>
          <a:off x="3597275" y="4718050"/>
          <a:ext cx="698500" cy="482600"/>
        </p:xfrm>
        <a:graphic>
          <a:graphicData uri="http://schemas.openxmlformats.org/presentationml/2006/ole">
            <mc:AlternateContent xmlns:mc="http://schemas.openxmlformats.org/markup-compatibility/2006">
              <mc:Choice xmlns:v="urn:schemas-microsoft-com:vml" Requires="v">
                <p:oleObj spid="_x0000_s1028" name="Equation" r:id="rId20" imgW="698400" imgH="482400" progId="Equation.DSMT4">
                  <p:embed/>
                </p:oleObj>
              </mc:Choice>
              <mc:Fallback>
                <p:oleObj name="Equation" r:id="rId20" imgW="698400" imgH="482400" progId="Equation.DSMT4">
                  <p:embed/>
                  <p:pic>
                    <p:nvPicPr>
                      <p:cNvPr id="35" name="Object 34">
                        <a:extLst>
                          <a:ext uri="{FF2B5EF4-FFF2-40B4-BE49-F238E27FC236}">
                            <a16:creationId xmlns:a16="http://schemas.microsoft.com/office/drawing/2014/main" id="{8BFC212F-5F71-2393-B307-7E829E3C6FB9}"/>
                          </a:ext>
                        </a:extLst>
                      </p:cNvPr>
                      <p:cNvPicPr/>
                      <p:nvPr/>
                    </p:nvPicPr>
                    <p:blipFill>
                      <a:blip r:embed="rId18"/>
                      <a:stretch>
                        <a:fillRect/>
                      </a:stretch>
                    </p:blipFill>
                    <p:spPr>
                      <a:xfrm>
                        <a:off x="3597275" y="4718050"/>
                        <a:ext cx="698500" cy="482600"/>
                      </a:xfrm>
                      <a:prstGeom prst="rect">
                        <a:avLst/>
                      </a:prstGeom>
                    </p:spPr>
                  </p:pic>
                </p:oleObj>
              </mc:Fallback>
            </mc:AlternateContent>
          </a:graphicData>
        </a:graphic>
      </p:graphicFrame>
      <p:graphicFrame>
        <p:nvGraphicFramePr>
          <p:cNvPr id="38" name="Object 37">
            <a:extLst>
              <a:ext uri="{FF2B5EF4-FFF2-40B4-BE49-F238E27FC236}">
                <a16:creationId xmlns:a16="http://schemas.microsoft.com/office/drawing/2014/main" id="{E2DD1ED3-A736-D69A-6397-31ACD1320C18}"/>
              </a:ext>
            </a:extLst>
          </p:cNvPr>
          <p:cNvGraphicFramePr>
            <a:graphicFrameLocks noChangeAspect="1"/>
          </p:cNvGraphicFramePr>
          <p:nvPr>
            <p:extLst>
              <p:ext uri="{D42A27DB-BD31-4B8C-83A1-F6EECF244321}">
                <p14:modId xmlns:p14="http://schemas.microsoft.com/office/powerpoint/2010/main" val="130610840"/>
              </p:ext>
            </p:extLst>
          </p:nvPr>
        </p:nvGraphicFramePr>
        <p:xfrm>
          <a:off x="3551855" y="5796968"/>
          <a:ext cx="698500" cy="482600"/>
        </p:xfrm>
        <a:graphic>
          <a:graphicData uri="http://schemas.openxmlformats.org/presentationml/2006/ole">
            <mc:AlternateContent xmlns:mc="http://schemas.openxmlformats.org/markup-compatibility/2006">
              <mc:Choice xmlns:v="urn:schemas-microsoft-com:vml" Requires="v">
                <p:oleObj spid="_x0000_s1029" name="Equation" r:id="rId21" imgW="698400" imgH="482400" progId="Equation.DSMT4">
                  <p:embed/>
                </p:oleObj>
              </mc:Choice>
              <mc:Fallback>
                <p:oleObj name="Equation" r:id="rId21" imgW="698400" imgH="482400" progId="Equation.DSMT4">
                  <p:embed/>
                  <p:pic>
                    <p:nvPicPr>
                      <p:cNvPr id="35" name="Object 34">
                        <a:extLst>
                          <a:ext uri="{FF2B5EF4-FFF2-40B4-BE49-F238E27FC236}">
                            <a16:creationId xmlns:a16="http://schemas.microsoft.com/office/drawing/2014/main" id="{8BFC212F-5F71-2393-B307-7E829E3C6FB9}"/>
                          </a:ext>
                        </a:extLst>
                      </p:cNvPr>
                      <p:cNvPicPr/>
                      <p:nvPr/>
                    </p:nvPicPr>
                    <p:blipFill>
                      <a:blip r:embed="rId18"/>
                      <a:stretch>
                        <a:fillRect/>
                      </a:stretch>
                    </p:blipFill>
                    <p:spPr>
                      <a:xfrm>
                        <a:off x="3551855" y="5796968"/>
                        <a:ext cx="698500" cy="482600"/>
                      </a:xfrm>
                      <a:prstGeom prst="rect">
                        <a:avLst/>
                      </a:prstGeom>
                    </p:spPr>
                  </p:pic>
                </p:oleObj>
              </mc:Fallback>
            </mc:AlternateContent>
          </a:graphicData>
        </a:graphic>
      </p:graphicFrame>
      <p:pic>
        <p:nvPicPr>
          <p:cNvPr id="39" name="ĐỒNG HỒ ĐẾM NGƯỢC 10 S HOÀN CHỈNH">
            <a:hlinkClick r:id="" action="ppaction://media"/>
            <a:extLst>
              <a:ext uri="{FF2B5EF4-FFF2-40B4-BE49-F238E27FC236}">
                <a16:creationId xmlns:a16="http://schemas.microsoft.com/office/drawing/2014/main" id="{4CF972E1-D19D-95BE-46A6-DC72E773F5EC}"/>
              </a:ext>
            </a:extLst>
          </p:cNvPr>
          <p:cNvPicPr>
            <a:picLocks noChangeAspect="1"/>
          </p:cNvPicPr>
          <p:nvPr>
            <a:videoFile r:link="rId7"/>
            <p:extLst>
              <p:ext uri="{DAA4B4D4-6D71-4841-9C94-3DE7FCFB9230}">
                <p14:media xmlns:p14="http://schemas.microsoft.com/office/powerpoint/2010/main" r:embed="rId6"/>
              </p:ext>
            </p:extLst>
          </p:nvPr>
        </p:nvPicPr>
        <p:blipFill rotWithShape="1">
          <a:blip r:embed="rId22"/>
          <a:srcRect l="43987" t="43527" r="37849" b="24974"/>
          <a:stretch/>
        </p:blipFill>
        <p:spPr>
          <a:xfrm>
            <a:off x="10433645" y="605154"/>
            <a:ext cx="2031081" cy="1981200"/>
          </a:xfrm>
          <a:prstGeom prst="rect">
            <a:avLst/>
          </a:prstGeom>
        </p:spPr>
      </p:pic>
    </p:spTree>
    <p:extLst>
      <p:ext uri="{BB962C8B-B14F-4D97-AF65-F5344CB8AC3E}">
        <p14:creationId xmlns:p14="http://schemas.microsoft.com/office/powerpoint/2010/main" val="128026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4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audio>
              <p:cMediaNode vol="80000">
                <p:cTn id="13" fill="hold" display="0">
                  <p:stCondLst>
                    <p:cond delay="indefinite"/>
                  </p:stCondLst>
                  <p:endCondLst>
                    <p:cond evt="onStopAudio" delay="0">
                      <p:tgtEl>
                        <p:sldTgt/>
                      </p:tgtEl>
                    </p:cond>
                  </p:endCondLst>
                </p:cTn>
                <p:tgtEl>
                  <p:spTgt spid="10"/>
                </p:tgtEl>
              </p:cMediaNode>
            </p:audio>
            <p:audio>
              <p:cMediaNode vol="80000">
                <p:cTn id="14" fill="hold" display="0">
                  <p:stCondLst>
                    <p:cond delay="indefinite"/>
                  </p:stCondLst>
                  <p:endCondLst>
                    <p:cond evt="onStopAudio" delay="0">
                      <p:tgtEl>
                        <p:sldTgt/>
                      </p:tgtEl>
                    </p:cond>
                  </p:endCondLst>
                </p:cTn>
                <p:tgtEl>
                  <p:spTgt spid="11"/>
                </p:tgtEl>
              </p:cMediaNode>
            </p:audio>
            <p:audio>
              <p:cMediaNode vol="80000">
                <p:cTn id="15" fill="hold" display="0">
                  <p:stCondLst>
                    <p:cond delay="indefinite"/>
                  </p:stCondLst>
                  <p:endCondLst>
                    <p:cond evt="onStopAudio" delay="0">
                      <p:tgtEl>
                        <p:sldTgt/>
                      </p:tgtEl>
                    </p:cond>
                  </p:endCondLst>
                </p:cTn>
                <p:tgtEl>
                  <p:spTgt spid="12"/>
                </p:tgtEl>
              </p:cMediaNode>
            </p:audio>
            <p:audio>
              <p:cMediaNode vol="80000">
                <p:cTn id="16" fill="hold" display="0">
                  <p:stCondLst>
                    <p:cond delay="indefinite"/>
                  </p:stCondLst>
                  <p:endCondLst>
                    <p:cond evt="onStopAudio" delay="0">
                      <p:tgtEl>
                        <p:sldTgt/>
                      </p:tgtEl>
                    </p:cond>
                  </p:endCondLst>
                </p:cTn>
                <p:tgtEl>
                  <p:spTgt spid="13"/>
                </p:tgtEl>
              </p:cMediaNode>
            </p:audi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 presetClass="mediacall" presetSubtype="0" fill="hold" nodeType="withEffect">
                                  <p:stCondLst>
                                    <p:cond delay="0"/>
                                  </p:stCondLst>
                                  <p:childTnLst>
                                    <p:cmd type="call" cmd="playFrom(0.0)">
                                      <p:cBhvr>
                                        <p:cTn id="27" dur="8091" fill="hold"/>
                                        <p:tgtEl>
                                          <p:spTgt spid="10"/>
                                        </p:tgtEl>
                                      </p:cBhvr>
                                    </p:cmd>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16"/>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 presetClass="mediacall" presetSubtype="0" fill="hold" nodeType="withEffect">
                                  <p:stCondLst>
                                    <p:cond delay="0"/>
                                  </p:stCondLst>
                                  <p:childTnLst>
                                    <p:cmd type="call" cmd="playFrom(0.0)">
                                      <p:cBhvr>
                                        <p:cTn id="41" dur="8158" fill="hold"/>
                                        <p:tgtEl>
                                          <p:spTgt spid="13"/>
                                        </p:tgtEl>
                                      </p:cBhvr>
                                    </p:cmd>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withEffect">
                                  <p:stCondLst>
                                    <p:cond delay="0"/>
                                  </p:stCondLst>
                                  <p:childTnLst>
                                    <p:cmd type="call" cmd="playFrom(0.0)">
                                      <p:cBhvr>
                                        <p:cTn id="46" dur="8158" fill="hold"/>
                                        <p:tgtEl>
                                          <p:spTgt spid="12"/>
                                        </p:tgtEl>
                                      </p:cBhvr>
                                    </p:cmd>
                                  </p:childTnLst>
                                </p:cTn>
                              </p:par>
                              <p:par>
                                <p:cTn id="47" presetID="10"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par>
                                <p:cTn id="56" presetID="1" presetClass="mediacall" presetSubtype="0" fill="hold" nodeType="withEffect">
                                  <p:stCondLst>
                                    <p:cond delay="0"/>
                                  </p:stCondLst>
                                  <p:childTnLst>
                                    <p:cmd type="call" cmd="playFrom(0.0)">
                                      <p:cBhvr>
                                        <p:cTn id="57" dur="8158" fill="hold"/>
                                        <p:tgtEl>
                                          <p:spTgt spid="11"/>
                                        </p:tgtEl>
                                      </p:cBhvr>
                                    </p:cmd>
                                  </p:childTnLst>
                                </p:cTn>
                              </p:par>
                            </p:childTnLst>
                          </p:cTn>
                        </p:par>
                      </p:childTnLst>
                    </p:cTn>
                  </p:par>
                </p:childTnLst>
              </p:cTn>
              <p:nextCondLst>
                <p:cond evt="onClick" delay="0">
                  <p:tgtEl>
                    <p:spTgt spid="6"/>
                  </p:tgtEl>
                </p:cond>
              </p:nextCondLst>
            </p:seq>
            <p:video>
              <p:cMediaNode vol="80000">
                <p:cTn id="58" fill="hold" display="0">
                  <p:stCondLst>
                    <p:cond delay="indefinite"/>
                  </p:stCondLst>
                </p:cTn>
                <p:tgtEl>
                  <p:spTgt spid="39"/>
                </p:tgtEl>
              </p:cMediaNode>
            </p:video>
            <p:seq concurrent="1" nextAc="seek">
              <p:cTn id="59" restart="whenNotActive" fill="hold" evtFilter="cancelBubble" nodeType="interactiveSeq">
                <p:stCondLst>
                  <p:cond evt="onClick" delay="0">
                    <p:tgtEl>
                      <p:spTgt spid="39"/>
                    </p:tgtEl>
                  </p:cond>
                </p:stCondLst>
                <p:endSync evt="end" delay="0">
                  <p:rtn val="all"/>
                </p:endSync>
                <p:childTnLst>
                  <p:par>
                    <p:cTn id="60" fill="hold">
                      <p:stCondLst>
                        <p:cond delay="0"/>
                      </p:stCondLst>
                      <p:childTnLst>
                        <p:par>
                          <p:cTn id="61" fill="hold">
                            <p:stCondLst>
                              <p:cond delay="0"/>
                            </p:stCondLst>
                            <p:childTnLst>
                              <p:par>
                                <p:cTn id="62" presetID="2" presetClass="mediacall" presetSubtype="0" fill="hold" nodeType="clickEffect">
                                  <p:stCondLst>
                                    <p:cond delay="0"/>
                                  </p:stCondLst>
                                  <p:childTnLst>
                                    <p:cmd type="call" cmd="togglePause">
                                      <p:cBhvr>
                                        <p:cTn id="63" dur="1" fill="hold"/>
                                        <p:tgtEl>
                                          <p:spTgt spid="39"/>
                                        </p:tgtEl>
                                      </p:cBhvr>
                                    </p:cmd>
                                  </p:childTnLst>
                                </p:cTn>
                              </p:par>
                            </p:childTnLst>
                          </p:cTn>
                        </p:par>
                      </p:childTnLst>
                    </p:cTn>
                  </p:par>
                </p:childTnLst>
              </p:cTn>
              <p:nextCondLst>
                <p:cond evt="onClick" delay="0">
                  <p:tgtEl>
                    <p:spTgt spid="39"/>
                  </p:tgtEl>
                </p:cond>
              </p:nextCondLst>
            </p:seq>
          </p:childTnLst>
        </p:cTn>
      </p:par>
    </p:tnLst>
    <p:bldLst>
      <p:bldP spid="16" grpId="0" animBg="1"/>
      <p:bldP spid="16" grpId="1" animBg="1"/>
      <p:bldP spid="17" grpId="0"/>
      <p:bldP spid="17"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l="-6000" r="-6000"/>
          </a:stretch>
        </a:blipFill>
        <a:effectLst/>
      </p:bgPr>
    </p:bg>
    <p:spTree>
      <p:nvGrpSpPr>
        <p:cNvPr id="1" name=""/>
        <p:cNvGrpSpPr/>
        <p:nvPr/>
      </p:nvGrpSpPr>
      <p:grpSpPr>
        <a:xfrm>
          <a:off x="0" y="0"/>
          <a:ext cx="0" cy="0"/>
          <a:chOff x="0" y="0"/>
          <a:chExt cx="0" cy="0"/>
        </a:xfrm>
      </p:grpSpPr>
      <p:sp>
        <p:nvSpPr>
          <p:cNvPr id="2" name="Rounded Rectangle 1"/>
          <p:cNvSpPr/>
          <p:nvPr/>
        </p:nvSpPr>
        <p:spPr>
          <a:xfrm>
            <a:off x="701675" y="116018"/>
            <a:ext cx="9448800" cy="225121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008126"/>
            <a:endParaRPr lang="en-US" sz="1985">
              <a:solidFill>
                <a:prstClr val="black"/>
              </a:solidFill>
              <a:latin typeface="Calibri"/>
            </a:endParaRPr>
          </a:p>
        </p:txBody>
      </p:sp>
      <p:sp>
        <p:nvSpPr>
          <p:cNvPr id="3" name="TextBox 2"/>
          <p:cNvSpPr txBox="1"/>
          <p:nvPr/>
        </p:nvSpPr>
        <p:spPr>
          <a:xfrm>
            <a:off x="874799" y="365758"/>
            <a:ext cx="9130335" cy="1754326"/>
          </a:xfrm>
          <a:prstGeom prst="rect">
            <a:avLst/>
          </a:prstGeom>
          <a:noFill/>
        </p:spPr>
        <p:txBody>
          <a:bodyPr wrap="square" rtlCol="0">
            <a:spAutoFit/>
          </a:bodyPr>
          <a:lstStyle/>
          <a:p>
            <a:pPr algn="just" defTabSz="1008126"/>
            <a:r>
              <a:rPr lang="vi-VN" sz="3600" i="0" dirty="0">
                <a:solidFill>
                  <a:srgbClr val="333333"/>
                </a:solidFill>
                <a:effectLst/>
                <a:highlight>
                  <a:srgbClr val="FFFFFF"/>
                </a:highlight>
                <a:latin typeface="Times New Roman" panose="02020603050405020304" pitchFamily="18" charset="0"/>
                <a:cs typeface="Times New Roman" panose="02020603050405020304" pitchFamily="18" charset="0"/>
              </a:rPr>
              <a:t>Câu 2. </a:t>
            </a:r>
            <a:r>
              <a:rPr lang="en-ID" sz="3600" i="0" dirty="0">
                <a:solidFill>
                  <a:srgbClr val="333333"/>
                </a:solidFill>
                <a:effectLst/>
                <a:highlight>
                  <a:srgbClr val="FFFFFF"/>
                </a:highlight>
                <a:latin typeface="Times New Roman" panose="02020603050405020304" pitchFamily="18" charset="0"/>
                <a:cs typeface="Times New Roman" panose="02020603050405020304" pitchFamily="18" charset="0"/>
              </a:rPr>
              <a:t>Tam </a:t>
            </a:r>
            <a:r>
              <a:rPr lang="en-ID" sz="3600" i="0" dirty="0" err="1">
                <a:solidFill>
                  <a:srgbClr val="333333"/>
                </a:solidFill>
                <a:effectLst/>
                <a:highlight>
                  <a:srgbClr val="FFFFFF"/>
                </a:highlight>
                <a:latin typeface="Times New Roman" panose="02020603050405020304" pitchFamily="18" charset="0"/>
                <a:cs typeface="Times New Roman" panose="02020603050405020304" pitchFamily="18" charset="0"/>
              </a:rPr>
              <a:t>giác</a:t>
            </a:r>
            <a:r>
              <a:rPr lang="en-ID" sz="3600" i="0" dirty="0">
                <a:solidFill>
                  <a:srgbClr val="333333"/>
                </a:solidFill>
                <a:effectLst/>
                <a:highlight>
                  <a:srgbClr val="FFFFFF"/>
                </a:highlight>
                <a:latin typeface="Times New Roman" panose="02020603050405020304" pitchFamily="18" charset="0"/>
                <a:cs typeface="Times New Roman" panose="02020603050405020304" pitchFamily="18" charset="0"/>
              </a:rPr>
              <a:t> ABC </a:t>
            </a:r>
            <a:r>
              <a:rPr lang="en-ID" sz="3600" i="0" dirty="0" err="1">
                <a:solidFill>
                  <a:srgbClr val="333333"/>
                </a:solidFill>
                <a:effectLst/>
                <a:highlight>
                  <a:srgbClr val="FFFFFF"/>
                </a:highlight>
                <a:latin typeface="Times New Roman" panose="02020603050405020304" pitchFamily="18" charset="0"/>
                <a:cs typeface="Times New Roman" panose="02020603050405020304" pitchFamily="18" charset="0"/>
              </a:rPr>
              <a:t>vuông</a:t>
            </a:r>
            <a:r>
              <a:rPr lang="en-ID" sz="3600" i="0" dirty="0">
                <a:solidFill>
                  <a:srgbClr val="333333"/>
                </a:solidFill>
                <a:effectLst/>
                <a:highlight>
                  <a:srgbClr val="FFFFFF"/>
                </a:highlight>
                <a:latin typeface="Times New Roman" panose="02020603050405020304" pitchFamily="18" charset="0"/>
                <a:cs typeface="Times New Roman" panose="02020603050405020304" pitchFamily="18" charset="0"/>
              </a:rPr>
              <a:t> </a:t>
            </a:r>
            <a:r>
              <a:rPr lang="en-ID" sz="3600" i="0" dirty="0" err="1">
                <a:solidFill>
                  <a:srgbClr val="333333"/>
                </a:solidFill>
                <a:effectLst/>
                <a:highlight>
                  <a:srgbClr val="FFFFFF"/>
                </a:highlight>
                <a:latin typeface="Times New Roman" panose="02020603050405020304" pitchFamily="18" charset="0"/>
                <a:cs typeface="Times New Roman" panose="02020603050405020304" pitchFamily="18" charset="0"/>
              </a:rPr>
              <a:t>tại</a:t>
            </a:r>
            <a:r>
              <a:rPr lang="en-ID" sz="3600" i="0" dirty="0">
                <a:solidFill>
                  <a:srgbClr val="333333"/>
                </a:solidFill>
                <a:effectLst/>
                <a:highlight>
                  <a:srgbClr val="FFFFFF"/>
                </a:highlight>
                <a:latin typeface="Times New Roman" panose="02020603050405020304" pitchFamily="18" charset="0"/>
                <a:cs typeface="Times New Roman" panose="02020603050405020304" pitchFamily="18" charset="0"/>
              </a:rPr>
              <a:t> A </a:t>
            </a:r>
            <a:r>
              <a:rPr lang="en-ID" sz="3600" i="0" dirty="0" err="1">
                <a:solidFill>
                  <a:srgbClr val="333333"/>
                </a:solidFill>
                <a:effectLst/>
                <a:highlight>
                  <a:srgbClr val="FFFFFF"/>
                </a:highlight>
                <a:latin typeface="Times New Roman" panose="02020603050405020304" pitchFamily="18" charset="0"/>
                <a:cs typeface="Times New Roman" panose="02020603050405020304" pitchFamily="18" charset="0"/>
              </a:rPr>
              <a:t>có</a:t>
            </a:r>
            <a:r>
              <a:rPr lang="en-ID" sz="3600" i="0" dirty="0">
                <a:solidFill>
                  <a:srgbClr val="333333"/>
                </a:solidFill>
                <a:effectLst/>
                <a:highlight>
                  <a:srgbClr val="FFFFFF"/>
                </a:highlight>
                <a:latin typeface="Times New Roman" panose="02020603050405020304" pitchFamily="18" charset="0"/>
                <a:cs typeface="Times New Roman" panose="02020603050405020304" pitchFamily="18" charset="0"/>
              </a:rPr>
              <a:t> AB=6cm, AC=8cm. </a:t>
            </a:r>
            <a:r>
              <a:rPr lang="en-ID" sz="3600" i="0" dirty="0" err="1">
                <a:solidFill>
                  <a:srgbClr val="333333"/>
                </a:solidFill>
                <a:effectLst/>
                <a:highlight>
                  <a:srgbClr val="FFFFFF"/>
                </a:highlight>
                <a:latin typeface="Times New Roman" panose="02020603050405020304" pitchFamily="18" charset="0"/>
                <a:cs typeface="Times New Roman" panose="02020603050405020304" pitchFamily="18" charset="0"/>
              </a:rPr>
              <a:t>Thể</a:t>
            </a:r>
            <a:r>
              <a:rPr lang="en-ID" sz="3600" i="0" dirty="0">
                <a:solidFill>
                  <a:srgbClr val="333333"/>
                </a:solidFill>
                <a:effectLst/>
                <a:highlight>
                  <a:srgbClr val="FFFFFF"/>
                </a:highlight>
                <a:latin typeface="Times New Roman" panose="02020603050405020304" pitchFamily="18" charset="0"/>
                <a:cs typeface="Times New Roman" panose="02020603050405020304" pitchFamily="18" charset="0"/>
              </a:rPr>
              <a:t> </a:t>
            </a:r>
            <a:r>
              <a:rPr lang="en-ID" sz="3600" i="0" dirty="0" err="1">
                <a:solidFill>
                  <a:srgbClr val="333333"/>
                </a:solidFill>
                <a:effectLst/>
                <a:highlight>
                  <a:srgbClr val="FFFFFF"/>
                </a:highlight>
                <a:latin typeface="Times New Roman" panose="02020603050405020304" pitchFamily="18" charset="0"/>
                <a:cs typeface="Times New Roman" panose="02020603050405020304" pitchFamily="18" charset="0"/>
              </a:rPr>
              <a:t>tích</a:t>
            </a:r>
            <a:r>
              <a:rPr lang="en-ID" sz="3600" i="0" dirty="0">
                <a:solidFill>
                  <a:srgbClr val="333333"/>
                </a:solidFill>
                <a:effectLst/>
                <a:highlight>
                  <a:srgbClr val="FFFFFF"/>
                </a:highlight>
                <a:latin typeface="Times New Roman" panose="02020603050405020304" pitchFamily="18" charset="0"/>
                <a:cs typeface="Times New Roman" panose="02020603050405020304" pitchFamily="18" charset="0"/>
              </a:rPr>
              <a:t> </a:t>
            </a:r>
            <a:r>
              <a:rPr lang="en-ID" sz="3600" i="0" dirty="0" err="1">
                <a:solidFill>
                  <a:srgbClr val="333333"/>
                </a:solidFill>
                <a:effectLst/>
                <a:highlight>
                  <a:srgbClr val="FFFFFF"/>
                </a:highlight>
                <a:latin typeface="Times New Roman" panose="02020603050405020304" pitchFamily="18" charset="0"/>
                <a:cs typeface="Times New Roman" panose="02020603050405020304" pitchFamily="18" charset="0"/>
              </a:rPr>
              <a:t>hình</a:t>
            </a:r>
            <a:r>
              <a:rPr lang="vi-VN" sz="3600" i="0" dirty="0">
                <a:solidFill>
                  <a:srgbClr val="333333"/>
                </a:solidFill>
                <a:effectLst/>
                <a:highlight>
                  <a:srgbClr val="FFFFFF"/>
                </a:highlight>
                <a:latin typeface="Times New Roman" panose="02020603050405020304" pitchFamily="18" charset="0"/>
                <a:cs typeface="Times New Roman" panose="02020603050405020304" pitchFamily="18" charset="0"/>
              </a:rPr>
              <a:t> nón</a:t>
            </a:r>
            <a:r>
              <a:rPr lang="en-ID" sz="3600" i="0" dirty="0">
                <a:solidFill>
                  <a:srgbClr val="333333"/>
                </a:solidFill>
                <a:effectLst/>
                <a:highlight>
                  <a:srgbClr val="FFFFFF"/>
                </a:highlight>
                <a:latin typeface="Times New Roman" panose="02020603050405020304" pitchFamily="18" charset="0"/>
                <a:cs typeface="Times New Roman" panose="02020603050405020304" pitchFamily="18" charset="0"/>
              </a:rPr>
              <a:t> </a:t>
            </a:r>
            <a:r>
              <a:rPr lang="en-ID" sz="3600" i="0" dirty="0" err="1">
                <a:solidFill>
                  <a:srgbClr val="333333"/>
                </a:solidFill>
                <a:effectLst/>
                <a:highlight>
                  <a:srgbClr val="FFFFFF"/>
                </a:highlight>
                <a:latin typeface="Times New Roman" panose="02020603050405020304" pitchFamily="18" charset="0"/>
                <a:cs typeface="Times New Roman" panose="02020603050405020304" pitchFamily="18" charset="0"/>
              </a:rPr>
              <a:t>sinh</a:t>
            </a:r>
            <a:r>
              <a:rPr lang="en-ID" sz="3600" i="0" dirty="0">
                <a:solidFill>
                  <a:srgbClr val="333333"/>
                </a:solidFill>
                <a:effectLst/>
                <a:highlight>
                  <a:srgbClr val="FFFFFF"/>
                </a:highlight>
                <a:latin typeface="Times New Roman" panose="02020603050405020304" pitchFamily="18" charset="0"/>
                <a:cs typeface="Times New Roman" panose="02020603050405020304" pitchFamily="18" charset="0"/>
              </a:rPr>
              <a:t> </a:t>
            </a:r>
            <a:r>
              <a:rPr lang="en-ID" sz="3600" i="0" dirty="0" err="1">
                <a:solidFill>
                  <a:srgbClr val="333333"/>
                </a:solidFill>
                <a:effectLst/>
                <a:highlight>
                  <a:srgbClr val="FFFFFF"/>
                </a:highlight>
                <a:latin typeface="Times New Roman" panose="02020603050405020304" pitchFamily="18" charset="0"/>
                <a:cs typeface="Times New Roman" panose="02020603050405020304" pitchFamily="18" charset="0"/>
              </a:rPr>
              <a:t>ra</a:t>
            </a:r>
            <a:r>
              <a:rPr lang="en-ID" sz="3600" i="0" dirty="0">
                <a:solidFill>
                  <a:srgbClr val="333333"/>
                </a:solidFill>
                <a:effectLst/>
                <a:highlight>
                  <a:srgbClr val="FFFFFF"/>
                </a:highlight>
                <a:latin typeface="Times New Roman" panose="02020603050405020304" pitchFamily="18" charset="0"/>
                <a:cs typeface="Times New Roman" panose="02020603050405020304" pitchFamily="18" charset="0"/>
              </a:rPr>
              <a:t> </a:t>
            </a:r>
            <a:r>
              <a:rPr lang="en-ID" sz="3600" i="0" dirty="0" err="1">
                <a:solidFill>
                  <a:srgbClr val="333333"/>
                </a:solidFill>
                <a:effectLst/>
                <a:highlight>
                  <a:srgbClr val="FFFFFF"/>
                </a:highlight>
                <a:latin typeface="Times New Roman" panose="02020603050405020304" pitchFamily="18" charset="0"/>
                <a:cs typeface="Times New Roman" panose="02020603050405020304" pitchFamily="18" charset="0"/>
              </a:rPr>
              <a:t>khi</a:t>
            </a:r>
            <a:r>
              <a:rPr lang="en-ID" sz="3600" i="0" dirty="0">
                <a:solidFill>
                  <a:srgbClr val="333333"/>
                </a:solidFill>
                <a:effectLst/>
                <a:highlight>
                  <a:srgbClr val="FFFFFF"/>
                </a:highlight>
                <a:latin typeface="Times New Roman" panose="02020603050405020304" pitchFamily="18" charset="0"/>
                <a:cs typeface="Times New Roman" panose="02020603050405020304" pitchFamily="18" charset="0"/>
              </a:rPr>
              <a:t> quay tam </a:t>
            </a:r>
            <a:r>
              <a:rPr lang="en-ID" sz="3600" i="0" dirty="0" err="1">
                <a:solidFill>
                  <a:srgbClr val="333333"/>
                </a:solidFill>
                <a:effectLst/>
                <a:highlight>
                  <a:srgbClr val="FFFFFF"/>
                </a:highlight>
                <a:latin typeface="Times New Roman" panose="02020603050405020304" pitchFamily="18" charset="0"/>
                <a:cs typeface="Times New Roman" panose="02020603050405020304" pitchFamily="18" charset="0"/>
              </a:rPr>
              <a:t>giác</a:t>
            </a:r>
            <a:r>
              <a:rPr lang="en-ID" sz="3600" i="0" dirty="0">
                <a:solidFill>
                  <a:srgbClr val="333333"/>
                </a:solidFill>
                <a:effectLst/>
                <a:highlight>
                  <a:srgbClr val="FFFFFF"/>
                </a:highlight>
                <a:latin typeface="Times New Roman" panose="02020603050405020304" pitchFamily="18" charset="0"/>
                <a:cs typeface="Times New Roman" panose="02020603050405020304" pitchFamily="18" charset="0"/>
              </a:rPr>
              <a:t>  </a:t>
            </a:r>
            <a:r>
              <a:rPr lang="en-ID" sz="3600" i="0" dirty="0" err="1">
                <a:solidFill>
                  <a:srgbClr val="333333"/>
                </a:solidFill>
                <a:effectLst/>
                <a:highlight>
                  <a:srgbClr val="FFFFFF"/>
                </a:highlight>
                <a:latin typeface="Times New Roman" panose="02020603050405020304" pitchFamily="18" charset="0"/>
                <a:cs typeface="Times New Roman" panose="02020603050405020304" pitchFamily="18" charset="0"/>
              </a:rPr>
              <a:t>quanh</a:t>
            </a:r>
            <a:r>
              <a:rPr lang="vi-VN" sz="3600" i="0" dirty="0">
                <a:solidFill>
                  <a:srgbClr val="333333"/>
                </a:solidFill>
                <a:effectLst/>
                <a:highlight>
                  <a:srgbClr val="FFFFFF"/>
                </a:highlight>
                <a:latin typeface="Times New Roman" panose="02020603050405020304" pitchFamily="18" charset="0"/>
                <a:cs typeface="Times New Roman" panose="02020603050405020304" pitchFamily="18" charset="0"/>
              </a:rPr>
              <a:t> cạnh</a:t>
            </a:r>
            <a:r>
              <a:rPr lang="en-ID" sz="3600" i="0" dirty="0">
                <a:solidFill>
                  <a:srgbClr val="333333"/>
                </a:solidFill>
                <a:effectLst/>
                <a:highlight>
                  <a:srgbClr val="FFFFFF"/>
                </a:highlight>
                <a:latin typeface="Times New Roman" panose="02020603050405020304" pitchFamily="18" charset="0"/>
                <a:cs typeface="Times New Roman" panose="02020603050405020304" pitchFamily="18" charset="0"/>
              </a:rPr>
              <a:t> AB </a:t>
            </a:r>
            <a:r>
              <a:rPr lang="en-ID" sz="3600" i="0" dirty="0" err="1">
                <a:solidFill>
                  <a:srgbClr val="333333"/>
                </a:solidFill>
                <a:effectLst/>
                <a:highlight>
                  <a:srgbClr val="FFFFFF"/>
                </a:highlight>
                <a:latin typeface="Times New Roman" panose="02020603050405020304" pitchFamily="18" charset="0"/>
                <a:cs typeface="Times New Roman" panose="02020603050405020304" pitchFamily="18" charset="0"/>
              </a:rPr>
              <a:t>là</a:t>
            </a:r>
            <a:r>
              <a:rPr lang="en-ID" sz="3600" i="0" dirty="0">
                <a:solidFill>
                  <a:srgbClr val="333333"/>
                </a:solidFill>
                <a:effectLst/>
                <a:highlight>
                  <a:srgbClr val="FFFFFF"/>
                </a:highlight>
                <a:latin typeface="Times New Roman" panose="02020603050405020304" pitchFamily="18" charset="0"/>
                <a:cs typeface="Times New Roman" panose="02020603050405020304" pitchFamily="18" charset="0"/>
              </a:rPr>
              <a:t>:</a:t>
            </a:r>
            <a:endParaRPr lang="en-US" sz="3600" dirty="0">
              <a:solidFill>
                <a:prstClr val="black"/>
              </a:solidFill>
              <a:latin typeface="Times New Roman" panose="02020603050405020304" pitchFamily="18" charset="0"/>
              <a:cs typeface="Times New Roman" pitchFamily="18" charset="0"/>
            </a:endParaRPr>
          </a:p>
        </p:txBody>
      </p:sp>
      <p:sp>
        <p:nvSpPr>
          <p:cNvPr id="4" name="TextBox 3"/>
          <p:cNvSpPr txBox="1"/>
          <p:nvPr/>
        </p:nvSpPr>
        <p:spPr>
          <a:xfrm>
            <a:off x="2184717" y="3618346"/>
            <a:ext cx="3165158" cy="63523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defTabSz="1008126"/>
            <a:r>
              <a:rPr lang="en-US" sz="3528" dirty="0">
                <a:solidFill>
                  <a:prstClr val="black"/>
                </a:solidFill>
                <a:latin typeface="Times New Roman" pitchFamily="18" charset="0"/>
                <a:cs typeface="Times New Roman" pitchFamily="18" charset="0"/>
              </a:rPr>
              <a:t>B: </a:t>
            </a:r>
            <a:r>
              <a:rPr lang="vi-VN" sz="3528" dirty="0">
                <a:solidFill>
                  <a:prstClr val="black"/>
                </a:solidFill>
                <a:latin typeface="Times New Roman" pitchFamily="18" charset="0"/>
                <a:cs typeface="Times New Roman" pitchFamily="18" charset="0"/>
              </a:rPr>
              <a:t>128</a:t>
            </a:r>
            <a:r>
              <a:rPr lang="en-US" sz="3528" dirty="0">
                <a:solidFill>
                  <a:prstClr val="black"/>
                </a:solidFill>
                <a:latin typeface="Times New Roman" pitchFamily="18" charset="0"/>
                <a:cs typeface="Times New Roman" pitchFamily="18" charset="0"/>
              </a:rPr>
              <a:t> </a:t>
            </a:r>
          </a:p>
        </p:txBody>
      </p:sp>
      <p:sp>
        <p:nvSpPr>
          <p:cNvPr id="6" name="TextBox 5"/>
          <p:cNvSpPr txBox="1"/>
          <p:nvPr/>
        </p:nvSpPr>
        <p:spPr>
          <a:xfrm>
            <a:off x="2184717" y="5796968"/>
            <a:ext cx="3165158" cy="63523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defTabSz="1008126"/>
            <a:r>
              <a:rPr lang="en-US" sz="3528" dirty="0">
                <a:solidFill>
                  <a:prstClr val="black"/>
                </a:solidFill>
                <a:latin typeface="Times New Roman" pitchFamily="18" charset="0"/>
                <a:cs typeface="Times New Roman" pitchFamily="18" charset="0"/>
              </a:rPr>
              <a:t>D:</a:t>
            </a:r>
            <a:r>
              <a:rPr lang="vi-VN" sz="3528" dirty="0">
                <a:solidFill>
                  <a:prstClr val="black"/>
                </a:solidFill>
                <a:latin typeface="Times New Roman" pitchFamily="18" charset="0"/>
                <a:cs typeface="Times New Roman" pitchFamily="18" charset="0"/>
              </a:rPr>
              <a:t> 24</a:t>
            </a:r>
            <a:endParaRPr lang="en-US" sz="3528" dirty="0">
              <a:solidFill>
                <a:prstClr val="black"/>
              </a:solidFill>
              <a:latin typeface="Times New Roman" pitchFamily="18" charset="0"/>
              <a:cs typeface="Times New Roman" pitchFamily="18" charset="0"/>
            </a:endParaRPr>
          </a:p>
        </p:txBody>
      </p:sp>
      <p:sp>
        <p:nvSpPr>
          <p:cNvPr id="7" name="TextBox 6"/>
          <p:cNvSpPr txBox="1"/>
          <p:nvPr/>
        </p:nvSpPr>
        <p:spPr>
          <a:xfrm>
            <a:off x="2184717" y="4704786"/>
            <a:ext cx="3165158" cy="63523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defTabSz="1008126"/>
            <a:r>
              <a:rPr lang="en-US" sz="3528" dirty="0">
                <a:solidFill>
                  <a:prstClr val="black"/>
                </a:solidFill>
                <a:latin typeface="Times New Roman" pitchFamily="18" charset="0"/>
                <a:cs typeface="Times New Roman" pitchFamily="18" charset="0"/>
              </a:rPr>
              <a:t>C: </a:t>
            </a:r>
            <a:r>
              <a:rPr lang="vi-VN" sz="3528" dirty="0">
                <a:solidFill>
                  <a:prstClr val="black"/>
                </a:solidFill>
                <a:latin typeface="Times New Roman" pitchFamily="18" charset="0"/>
                <a:cs typeface="Times New Roman" pitchFamily="18" charset="0"/>
              </a:rPr>
              <a:t> 32 </a:t>
            </a:r>
            <a:r>
              <a:rPr lang="en-US" sz="3528" dirty="0">
                <a:solidFill>
                  <a:prstClr val="black"/>
                </a:solidFill>
                <a:latin typeface="Times New Roman" pitchFamily="18" charset="0"/>
                <a:cs typeface="Times New Roman" pitchFamily="18" charset="0"/>
              </a:rPr>
              <a:t> </a:t>
            </a:r>
          </a:p>
        </p:txBody>
      </p:sp>
      <p:sp>
        <p:nvSpPr>
          <p:cNvPr id="8" name="TextBox 7"/>
          <p:cNvSpPr txBox="1"/>
          <p:nvPr/>
        </p:nvSpPr>
        <p:spPr>
          <a:xfrm>
            <a:off x="2184717" y="2675171"/>
            <a:ext cx="3165158" cy="63523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defTabSz="1008126"/>
            <a:r>
              <a:rPr lang="en-US" sz="3528" dirty="0">
                <a:solidFill>
                  <a:prstClr val="black"/>
                </a:solidFill>
                <a:latin typeface="Times New Roman" pitchFamily="18" charset="0"/>
                <a:cs typeface="Times New Roman" pitchFamily="18" charset="0"/>
              </a:rPr>
              <a:t>A</a:t>
            </a:r>
            <a:r>
              <a:rPr lang="vi-VN" sz="3528" dirty="0">
                <a:solidFill>
                  <a:prstClr val="black"/>
                </a:solidFill>
                <a:latin typeface="Times New Roman" pitchFamily="18" charset="0"/>
                <a:cs typeface="Times New Roman" pitchFamily="18" charset="0"/>
              </a:rPr>
              <a:t>: 96</a:t>
            </a:r>
            <a:endParaRPr lang="en-US" sz="3528" dirty="0">
              <a:solidFill>
                <a:prstClr val="black"/>
              </a:solidFill>
              <a:latin typeface="Times New Roman" pitchFamily="18" charset="0"/>
              <a:cs typeface="Times New Roman" pitchFamily="18" charset="0"/>
            </a:endParaRPr>
          </a:p>
        </p:txBody>
      </p:sp>
      <p:pic>
        <p:nvPicPr>
          <p:cNvPr id="10" name="Am-thanh-tra-loi-dung-www_nhacchuongvui_com.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3549876" y="129839"/>
            <a:ext cx="672112" cy="672112"/>
          </a:xfrm>
          <a:prstGeom prst="rect">
            <a:avLst/>
          </a:prstGeom>
        </p:spPr>
      </p:pic>
      <p:pic>
        <p:nvPicPr>
          <p:cNvPr id="11"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13549876" y="1456559"/>
            <a:ext cx="672112" cy="672112"/>
          </a:xfrm>
          <a:prstGeom prst="rect">
            <a:avLst/>
          </a:prstGeom>
        </p:spPr>
      </p:pic>
      <p:pic>
        <p:nvPicPr>
          <p:cNvPr id="12"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13652493" y="4075631"/>
            <a:ext cx="672112" cy="672112"/>
          </a:xfrm>
          <a:prstGeom prst="rect">
            <a:avLst/>
          </a:prstGeom>
        </p:spPr>
      </p:pic>
      <p:pic>
        <p:nvPicPr>
          <p:cNvPr id="13"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13553568" y="2586354"/>
            <a:ext cx="672112" cy="672112"/>
          </a:xfrm>
          <a:prstGeom prst="rect">
            <a:avLst/>
          </a:prstGeom>
        </p:spPr>
      </p:pic>
      <p:sp>
        <p:nvSpPr>
          <p:cNvPr id="16" name="Cloud 15"/>
          <p:cNvSpPr/>
          <p:nvPr/>
        </p:nvSpPr>
        <p:spPr>
          <a:xfrm>
            <a:off x="5025920" y="2406986"/>
            <a:ext cx="3864645" cy="2422721"/>
          </a:xfrm>
          <a:prstGeom prst="cloud">
            <a:avLst/>
          </a:prstGeom>
        </p:spPr>
        <p:style>
          <a:lnRef idx="3">
            <a:schemeClr val="lt1"/>
          </a:lnRef>
          <a:fillRef idx="1">
            <a:schemeClr val="accent1"/>
          </a:fillRef>
          <a:effectRef idx="1">
            <a:schemeClr val="accent1"/>
          </a:effectRef>
          <a:fontRef idx="minor">
            <a:schemeClr val="lt1"/>
          </a:fontRef>
        </p:style>
        <p:txBody>
          <a:bodyPr rtlCol="0" anchor="ctr"/>
          <a:lstStyle/>
          <a:p>
            <a:pPr algn="ctr" defTabSz="1008126"/>
            <a:endParaRPr lang="en-US" sz="1985">
              <a:solidFill>
                <a:prstClr val="white"/>
              </a:solidFill>
              <a:latin typeface="Calibri"/>
            </a:endParaRPr>
          </a:p>
        </p:txBody>
      </p:sp>
      <p:sp>
        <p:nvSpPr>
          <p:cNvPr id="17" name="TextBox 16"/>
          <p:cNvSpPr txBox="1"/>
          <p:nvPr/>
        </p:nvSpPr>
        <p:spPr>
          <a:xfrm>
            <a:off x="6301405" y="3024505"/>
            <a:ext cx="1932323" cy="1178143"/>
          </a:xfrm>
          <a:prstGeom prst="rect">
            <a:avLst/>
          </a:prstGeom>
          <a:noFill/>
        </p:spPr>
        <p:txBody>
          <a:bodyPr wrap="square" rtlCol="0">
            <a:spAutoFit/>
          </a:bodyPr>
          <a:lstStyle/>
          <a:p>
            <a:pPr defTabSz="1008126"/>
            <a:r>
              <a:rPr lang="en-US" sz="3528" dirty="0">
                <a:solidFill>
                  <a:prstClr val="black"/>
                </a:solidFill>
                <a:latin typeface="Times New Roman" pitchFamily="18" charset="0"/>
                <a:cs typeface="Times New Roman" pitchFamily="18" charset="0"/>
              </a:rPr>
              <a:t>CHÚC MỪNG</a:t>
            </a:r>
          </a:p>
        </p:txBody>
      </p:sp>
      <p:pic>
        <p:nvPicPr>
          <p:cNvPr id="18" name="Picture 17"/>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805480" y="4256558"/>
            <a:ext cx="1359500" cy="1384873"/>
          </a:xfrm>
          <a:prstGeom prst="rect">
            <a:avLst/>
          </a:prstGeom>
        </p:spPr>
      </p:pic>
      <p:pic>
        <p:nvPicPr>
          <p:cNvPr id="19" name="Picture 18"/>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779847" y="5566801"/>
            <a:ext cx="1359500" cy="1384873"/>
          </a:xfrm>
          <a:prstGeom prst="rect">
            <a:avLst/>
          </a:prstGeom>
        </p:spPr>
      </p:pic>
      <p:pic>
        <p:nvPicPr>
          <p:cNvPr id="20" name="Picture 19"/>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874799" y="2298058"/>
            <a:ext cx="1359500" cy="1384873"/>
          </a:xfrm>
          <a:prstGeom prst="rect">
            <a:avLst/>
          </a:prstGeom>
        </p:spPr>
      </p:pic>
      <p:pic>
        <p:nvPicPr>
          <p:cNvPr id="21" name="q2">
            <a:hlinkClick r:id="rId14" action="ppaction://hlinksldjump"/>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0000" t="13940" r="6767" b="8081"/>
          <a:stretch/>
        </p:blipFill>
        <p:spPr>
          <a:xfrm>
            <a:off x="10374779" y="6170804"/>
            <a:ext cx="1425726" cy="1341995"/>
          </a:xfrm>
          <a:prstGeom prst="rect">
            <a:avLst/>
          </a:prstGeom>
        </p:spPr>
      </p:pic>
      <p:sp>
        <p:nvSpPr>
          <p:cNvPr id="30" name="TextBox 29"/>
          <p:cNvSpPr txBox="1"/>
          <p:nvPr/>
        </p:nvSpPr>
        <p:spPr>
          <a:xfrm>
            <a:off x="11183505" y="1082049"/>
            <a:ext cx="309851" cy="262059"/>
          </a:xfrm>
          <a:prstGeom prst="rect">
            <a:avLst/>
          </a:prstGeom>
          <a:noFill/>
        </p:spPr>
        <p:txBody>
          <a:bodyPr wrap="square" rtlCol="0">
            <a:spAutoFit/>
          </a:bodyPr>
          <a:lstStyle/>
          <a:p>
            <a:pPr defTabSz="1008126">
              <a:defRPr/>
            </a:pPr>
            <a:r>
              <a:rPr lang="en-US" sz="1103" b="1" kern="0" dirty="0">
                <a:solidFill>
                  <a:srgbClr val="99B2C8"/>
                </a:solidFill>
                <a:latin typeface="Calibri"/>
              </a:rPr>
              <a:t>3</a:t>
            </a:r>
          </a:p>
        </p:txBody>
      </p:sp>
      <p:graphicFrame>
        <p:nvGraphicFramePr>
          <p:cNvPr id="5" name="Object 4">
            <a:extLst>
              <a:ext uri="{FF2B5EF4-FFF2-40B4-BE49-F238E27FC236}">
                <a16:creationId xmlns:a16="http://schemas.microsoft.com/office/drawing/2014/main" id="{479BE81D-3971-583D-8B30-35505BA568C3}"/>
              </a:ext>
            </a:extLst>
          </p:cNvPr>
          <p:cNvGraphicFramePr>
            <a:graphicFrameLocks noChangeAspect="1"/>
          </p:cNvGraphicFramePr>
          <p:nvPr>
            <p:extLst>
              <p:ext uri="{D42A27DB-BD31-4B8C-83A1-F6EECF244321}">
                <p14:modId xmlns:p14="http://schemas.microsoft.com/office/powerpoint/2010/main" val="3080674000"/>
              </p:ext>
            </p:extLst>
          </p:nvPr>
        </p:nvGraphicFramePr>
        <p:xfrm>
          <a:off x="3300234" y="2689147"/>
          <a:ext cx="977900" cy="482600"/>
        </p:xfrm>
        <a:graphic>
          <a:graphicData uri="http://schemas.openxmlformats.org/presentationml/2006/ole">
            <mc:AlternateContent xmlns:mc="http://schemas.openxmlformats.org/markup-compatibility/2006">
              <mc:Choice xmlns:v="urn:schemas-microsoft-com:vml" Requires="v">
                <p:oleObj spid="_x0000_s2050" name="Equation" r:id="rId17" imgW="977760" imgH="482400" progId="Equation.DSMT4">
                  <p:embed/>
                </p:oleObj>
              </mc:Choice>
              <mc:Fallback>
                <p:oleObj name="Equation" r:id="rId17" imgW="977760" imgH="482400" progId="Equation.DSMT4">
                  <p:embed/>
                  <p:pic>
                    <p:nvPicPr>
                      <p:cNvPr id="0" name=""/>
                      <p:cNvPicPr/>
                      <p:nvPr/>
                    </p:nvPicPr>
                    <p:blipFill>
                      <a:blip r:embed="rId18"/>
                      <a:stretch>
                        <a:fillRect/>
                      </a:stretch>
                    </p:blipFill>
                    <p:spPr>
                      <a:xfrm>
                        <a:off x="3300234" y="2689147"/>
                        <a:ext cx="977900" cy="4826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8B530611-1BB2-2F45-4229-E34E5A8FB0D0}"/>
              </a:ext>
            </a:extLst>
          </p:cNvPr>
          <p:cNvGraphicFramePr>
            <a:graphicFrameLocks noChangeAspect="1"/>
          </p:cNvGraphicFramePr>
          <p:nvPr>
            <p:extLst>
              <p:ext uri="{D42A27DB-BD31-4B8C-83A1-F6EECF244321}">
                <p14:modId xmlns:p14="http://schemas.microsoft.com/office/powerpoint/2010/main" val="459775381"/>
              </p:ext>
            </p:extLst>
          </p:nvPr>
        </p:nvGraphicFramePr>
        <p:xfrm>
          <a:off x="3509784" y="3637393"/>
          <a:ext cx="977900" cy="482600"/>
        </p:xfrm>
        <a:graphic>
          <a:graphicData uri="http://schemas.openxmlformats.org/presentationml/2006/ole">
            <mc:AlternateContent xmlns:mc="http://schemas.openxmlformats.org/markup-compatibility/2006">
              <mc:Choice xmlns:v="urn:schemas-microsoft-com:vml" Requires="v">
                <p:oleObj spid="_x0000_s2051" name="Equation" r:id="rId19" imgW="977760" imgH="482400" progId="Equation.DSMT4">
                  <p:embed/>
                </p:oleObj>
              </mc:Choice>
              <mc:Fallback>
                <p:oleObj name="Equation" r:id="rId19" imgW="977760" imgH="482400" progId="Equation.DSMT4">
                  <p:embed/>
                  <p:pic>
                    <p:nvPicPr>
                      <p:cNvPr id="5" name="Object 4">
                        <a:extLst>
                          <a:ext uri="{FF2B5EF4-FFF2-40B4-BE49-F238E27FC236}">
                            <a16:creationId xmlns:a16="http://schemas.microsoft.com/office/drawing/2014/main" id="{479BE81D-3971-583D-8B30-35505BA568C3}"/>
                          </a:ext>
                        </a:extLst>
                      </p:cNvPr>
                      <p:cNvPicPr/>
                      <p:nvPr/>
                    </p:nvPicPr>
                    <p:blipFill>
                      <a:blip r:embed="rId18"/>
                      <a:stretch>
                        <a:fillRect/>
                      </a:stretch>
                    </p:blipFill>
                    <p:spPr>
                      <a:xfrm>
                        <a:off x="3509784" y="3637393"/>
                        <a:ext cx="977900" cy="48260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6FFD1624-12D9-9FE8-6BF9-0E0F8683CAD6}"/>
              </a:ext>
            </a:extLst>
          </p:cNvPr>
          <p:cNvGraphicFramePr>
            <a:graphicFrameLocks noChangeAspect="1"/>
          </p:cNvGraphicFramePr>
          <p:nvPr>
            <p:extLst>
              <p:ext uri="{D42A27DB-BD31-4B8C-83A1-F6EECF244321}">
                <p14:modId xmlns:p14="http://schemas.microsoft.com/office/powerpoint/2010/main" val="3064223245"/>
              </p:ext>
            </p:extLst>
          </p:nvPr>
        </p:nvGraphicFramePr>
        <p:xfrm>
          <a:off x="3278346" y="5808151"/>
          <a:ext cx="977900" cy="482600"/>
        </p:xfrm>
        <a:graphic>
          <a:graphicData uri="http://schemas.openxmlformats.org/presentationml/2006/ole">
            <mc:AlternateContent xmlns:mc="http://schemas.openxmlformats.org/markup-compatibility/2006">
              <mc:Choice xmlns:v="urn:schemas-microsoft-com:vml" Requires="v">
                <p:oleObj spid="_x0000_s2052" name="Equation" r:id="rId20" imgW="977760" imgH="482400" progId="Equation.DSMT4">
                  <p:embed/>
                </p:oleObj>
              </mc:Choice>
              <mc:Fallback>
                <p:oleObj name="Equation" r:id="rId20" imgW="977760" imgH="482400" progId="Equation.DSMT4">
                  <p:embed/>
                  <p:pic>
                    <p:nvPicPr>
                      <p:cNvPr id="5" name="Object 4">
                        <a:extLst>
                          <a:ext uri="{FF2B5EF4-FFF2-40B4-BE49-F238E27FC236}">
                            <a16:creationId xmlns:a16="http://schemas.microsoft.com/office/drawing/2014/main" id="{479BE81D-3971-583D-8B30-35505BA568C3}"/>
                          </a:ext>
                        </a:extLst>
                      </p:cNvPr>
                      <p:cNvPicPr/>
                      <p:nvPr/>
                    </p:nvPicPr>
                    <p:blipFill>
                      <a:blip r:embed="rId18"/>
                      <a:stretch>
                        <a:fillRect/>
                      </a:stretch>
                    </p:blipFill>
                    <p:spPr>
                      <a:xfrm>
                        <a:off x="3278346" y="5808151"/>
                        <a:ext cx="977900" cy="48260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5D297DEC-CF56-BD38-5E51-7F72D598B863}"/>
              </a:ext>
            </a:extLst>
          </p:cNvPr>
          <p:cNvGraphicFramePr>
            <a:graphicFrameLocks noChangeAspect="1"/>
          </p:cNvGraphicFramePr>
          <p:nvPr>
            <p:extLst>
              <p:ext uri="{D42A27DB-BD31-4B8C-83A1-F6EECF244321}">
                <p14:modId xmlns:p14="http://schemas.microsoft.com/office/powerpoint/2010/main" val="1179078917"/>
              </p:ext>
            </p:extLst>
          </p:nvPr>
        </p:nvGraphicFramePr>
        <p:xfrm>
          <a:off x="3300234" y="4733307"/>
          <a:ext cx="977900" cy="482600"/>
        </p:xfrm>
        <a:graphic>
          <a:graphicData uri="http://schemas.openxmlformats.org/presentationml/2006/ole">
            <mc:AlternateContent xmlns:mc="http://schemas.openxmlformats.org/markup-compatibility/2006">
              <mc:Choice xmlns:v="urn:schemas-microsoft-com:vml" Requires="v">
                <p:oleObj spid="_x0000_s2053" name="Equation" r:id="rId21" imgW="977760" imgH="482400" progId="Equation.DSMT4">
                  <p:embed/>
                </p:oleObj>
              </mc:Choice>
              <mc:Fallback>
                <p:oleObj name="Equation" r:id="rId21" imgW="977760" imgH="482400" progId="Equation.DSMT4">
                  <p:embed/>
                  <p:pic>
                    <p:nvPicPr>
                      <p:cNvPr id="5" name="Object 4">
                        <a:extLst>
                          <a:ext uri="{FF2B5EF4-FFF2-40B4-BE49-F238E27FC236}">
                            <a16:creationId xmlns:a16="http://schemas.microsoft.com/office/drawing/2014/main" id="{479BE81D-3971-583D-8B30-35505BA568C3}"/>
                          </a:ext>
                        </a:extLst>
                      </p:cNvPr>
                      <p:cNvPicPr/>
                      <p:nvPr/>
                    </p:nvPicPr>
                    <p:blipFill>
                      <a:blip r:embed="rId18"/>
                      <a:stretch>
                        <a:fillRect/>
                      </a:stretch>
                    </p:blipFill>
                    <p:spPr>
                      <a:xfrm>
                        <a:off x="3300234" y="4733307"/>
                        <a:ext cx="977900" cy="482600"/>
                      </a:xfrm>
                      <a:prstGeom prst="rect">
                        <a:avLst/>
                      </a:prstGeom>
                    </p:spPr>
                  </p:pic>
                </p:oleObj>
              </mc:Fallback>
            </mc:AlternateContent>
          </a:graphicData>
        </a:graphic>
      </p:graphicFrame>
      <p:pic>
        <p:nvPicPr>
          <p:cNvPr id="34" name="ĐỒNG HỒ ĐẾM NGƯỢC 10 S HOÀN CHỈNH">
            <a:hlinkClick r:id="" action="ppaction://media"/>
            <a:extLst>
              <a:ext uri="{FF2B5EF4-FFF2-40B4-BE49-F238E27FC236}">
                <a16:creationId xmlns:a16="http://schemas.microsoft.com/office/drawing/2014/main" id="{140D7E53-AB8A-B482-A7B8-243B3DF8CD1E}"/>
              </a:ext>
            </a:extLst>
          </p:cNvPr>
          <p:cNvPicPr>
            <a:picLocks noChangeAspect="1"/>
          </p:cNvPicPr>
          <p:nvPr>
            <a:videoFile r:link="rId7"/>
            <p:extLst>
              <p:ext uri="{DAA4B4D4-6D71-4841-9C94-3DE7FCFB9230}">
                <p14:media xmlns:p14="http://schemas.microsoft.com/office/powerpoint/2010/main" r:embed="rId6"/>
              </p:ext>
            </p:extLst>
          </p:nvPr>
        </p:nvPicPr>
        <p:blipFill rotWithShape="1">
          <a:blip r:embed="rId22"/>
          <a:srcRect l="43801" t="43005" r="37954" b="24954"/>
          <a:stretch/>
        </p:blipFill>
        <p:spPr>
          <a:xfrm>
            <a:off x="10219112" y="245198"/>
            <a:ext cx="2452614" cy="2422722"/>
          </a:xfrm>
          <a:prstGeom prst="rect">
            <a:avLst/>
          </a:prstGeom>
        </p:spPr>
      </p:pic>
    </p:spTree>
    <p:extLst>
      <p:ext uri="{BB962C8B-B14F-4D97-AF65-F5344CB8AC3E}">
        <p14:creationId xmlns:p14="http://schemas.microsoft.com/office/powerpoint/2010/main" val="380902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4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audio>
              <p:cMediaNode vol="80000">
                <p:cTn id="8" fill="hold" display="0">
                  <p:stCondLst>
                    <p:cond delay="indefinite"/>
                  </p:stCondLst>
                  <p:endCondLst>
                    <p:cond evt="onStopAudio" delay="0">
                      <p:tgtEl>
                        <p:sldTgt/>
                      </p:tgtEl>
                    </p:cond>
                  </p:endCondLst>
                </p:cTn>
                <p:tgtEl>
                  <p:spTgt spid="11"/>
                </p:tgtEl>
              </p:cMediaNode>
            </p:audio>
            <p:audio>
              <p:cMediaNode vol="80000">
                <p:cTn id="9" fill="hold" display="0">
                  <p:stCondLst>
                    <p:cond delay="indefinite"/>
                  </p:stCondLst>
                  <p:endCondLst>
                    <p:cond evt="onStopAudio" delay="0">
                      <p:tgtEl>
                        <p:sldTgt/>
                      </p:tgtEl>
                    </p:cond>
                  </p:endCondLst>
                </p:cTn>
                <p:tgtEl>
                  <p:spTgt spid="12"/>
                </p:tgtEl>
              </p:cMediaNode>
            </p:audio>
            <p:audio>
              <p:cMediaNode vol="80000">
                <p:cTn id="10" fill="hold" display="0">
                  <p:stCondLst>
                    <p:cond delay="indefinite"/>
                  </p:stCondLst>
                  <p:endCondLst>
                    <p:cond evt="onStopAudio" delay="0">
                      <p:tgtEl>
                        <p:sldTgt/>
                      </p:tgtEl>
                    </p:cond>
                  </p:endCondLst>
                </p:cTn>
                <p:tgtEl>
                  <p:spTgt spid="13"/>
                </p:tgtEl>
              </p:cMediaNode>
            </p:audi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 presetClass="mediacall" presetSubtype="0" fill="hold" nodeType="withEffect">
                                  <p:stCondLst>
                                    <p:cond delay="0"/>
                                  </p:stCondLst>
                                  <p:childTnLst>
                                    <p:cmd type="call" cmd="playFrom(0.0)">
                                      <p:cBhvr>
                                        <p:cTn id="21" dur="8091" fill="hold"/>
                                        <p:tgtEl>
                                          <p:spTgt spid="10"/>
                                        </p:tgtEl>
                                      </p:cBhvr>
                                    </p:cmd>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6"/>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1" presetClass="mediacall" presetSubtype="0" fill="hold" nodeType="withEffect">
                                  <p:stCondLst>
                                    <p:cond delay="0"/>
                                  </p:stCondLst>
                                  <p:childTnLst>
                                    <p:cmd type="call" cmd="playFrom(0.0)">
                                      <p:cBhvr>
                                        <p:cTn id="35" dur="8158" fill="hold"/>
                                        <p:tgtEl>
                                          <p:spTgt spid="13"/>
                                        </p:tgtEl>
                                      </p:cBhvr>
                                    </p:cmd>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7"/>
                    </p:tgtEl>
                  </p:cond>
                </p:stCondLst>
                <p:endSync evt="end" delay="0">
                  <p:rtn val="all"/>
                </p:endSync>
                <p:childTnLst>
                  <p:par>
                    <p:cTn id="37" fill="hold">
                      <p:stCondLst>
                        <p:cond delay="0"/>
                      </p:stCondLst>
                      <p:childTnLst>
                        <p:par>
                          <p:cTn id="38" fill="hold">
                            <p:stCondLst>
                              <p:cond delay="0"/>
                            </p:stCondLst>
                            <p:childTnLst>
                              <p:par>
                                <p:cTn id="39" presetID="1" presetClass="mediacall" presetSubtype="0" fill="hold" nodeType="withEffect">
                                  <p:stCondLst>
                                    <p:cond delay="0"/>
                                  </p:stCondLst>
                                  <p:childTnLst>
                                    <p:cmd type="call" cmd="playFrom(0.0)">
                                      <p:cBhvr>
                                        <p:cTn id="40" dur="8158" fill="hold"/>
                                        <p:tgtEl>
                                          <p:spTgt spid="12"/>
                                        </p:tgtEl>
                                      </p:cBhvr>
                                    </p:cmd>
                                  </p:childTnLst>
                                </p:cTn>
                              </p:par>
                              <p:par>
                                <p:cTn id="41" presetID="10"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6"/>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par>
                                <p:cTn id="50" presetID="1" presetClass="mediacall" presetSubtype="0" fill="hold" nodeType="withEffect">
                                  <p:stCondLst>
                                    <p:cond delay="0"/>
                                  </p:stCondLst>
                                  <p:childTnLst>
                                    <p:cmd type="call" cmd="playFrom(0.0)">
                                      <p:cBhvr>
                                        <p:cTn id="51" dur="8158" fill="hold"/>
                                        <p:tgtEl>
                                          <p:spTgt spid="11"/>
                                        </p:tgtEl>
                                      </p:cBhvr>
                                    </p:cmd>
                                  </p:childTnLst>
                                </p:cTn>
                              </p:par>
                            </p:childTnLst>
                          </p:cTn>
                        </p:par>
                      </p:childTnLst>
                    </p:cTn>
                  </p:par>
                </p:childTnLst>
              </p:cTn>
              <p:nextCondLst>
                <p:cond evt="onClick" delay="0">
                  <p:tgtEl>
                    <p:spTgt spid="6"/>
                  </p:tgtEl>
                </p:cond>
              </p:nextCondLst>
            </p:seq>
            <p:seq concurrent="1" nextAc="seek">
              <p:cTn id="52" restart="whenNotActive" fill="hold" evtFilter="cancelBubble" nodeType="interactiveSeq">
                <p:stCondLst>
                  <p:cond evt="onClick" delay="0">
                    <p:tgtEl>
                      <p:spTgt spid="21"/>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21"/>
                                        </p:tgtEl>
                                      </p:cBhvr>
                                    </p:animEffect>
                                    <p:set>
                                      <p:cBhvr>
                                        <p:cTn id="5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video>
              <p:cMediaNode vol="80000">
                <p:cTn id="58" fill="hold" display="0">
                  <p:stCondLst>
                    <p:cond delay="indefinite"/>
                  </p:stCondLst>
                </p:cTn>
                <p:tgtEl>
                  <p:spTgt spid="34"/>
                </p:tgtEl>
              </p:cMediaNode>
            </p:video>
            <p:seq concurrent="1" nextAc="seek">
              <p:cTn id="59" restart="whenNotActive" fill="hold" evtFilter="cancelBubble" nodeType="interactiveSeq">
                <p:stCondLst>
                  <p:cond evt="onClick" delay="0">
                    <p:tgtEl>
                      <p:spTgt spid="34"/>
                    </p:tgtEl>
                  </p:cond>
                </p:stCondLst>
                <p:endSync evt="end" delay="0">
                  <p:rtn val="all"/>
                </p:endSync>
                <p:childTnLst>
                  <p:par>
                    <p:cTn id="60" fill="hold">
                      <p:stCondLst>
                        <p:cond delay="0"/>
                      </p:stCondLst>
                      <p:childTnLst>
                        <p:par>
                          <p:cTn id="61" fill="hold">
                            <p:stCondLst>
                              <p:cond delay="0"/>
                            </p:stCondLst>
                            <p:childTnLst>
                              <p:par>
                                <p:cTn id="62" presetID="2" presetClass="mediacall" presetSubtype="0" fill="hold" nodeType="clickEffect">
                                  <p:stCondLst>
                                    <p:cond delay="0"/>
                                  </p:stCondLst>
                                  <p:childTnLst>
                                    <p:cmd type="call" cmd="togglePause">
                                      <p:cBhvr>
                                        <p:cTn id="63" dur="1" fill="hold"/>
                                        <p:tgtEl>
                                          <p:spTgt spid="34"/>
                                        </p:tgtEl>
                                      </p:cBhvr>
                                    </p:cmd>
                                  </p:childTnLst>
                                </p:cTn>
                              </p:par>
                            </p:childTnLst>
                          </p:cTn>
                        </p:par>
                      </p:childTnLst>
                    </p:cTn>
                  </p:par>
                </p:childTnLst>
              </p:cTn>
              <p:nextCondLst>
                <p:cond evt="onClick" delay="0">
                  <p:tgtEl>
                    <p:spTgt spid="34"/>
                  </p:tgtEl>
                </p:cond>
              </p:nextCondLst>
            </p:seq>
          </p:childTnLst>
        </p:cTn>
      </p:par>
    </p:tnLst>
    <p:bldLst>
      <p:bldP spid="16" grpId="0" animBg="1"/>
      <p:bldP spid="16" grpId="1" animBg="1"/>
      <p:bldP spid="17" grpId="0"/>
      <p:bldP spid="17"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l="-16000" r="-16000"/>
          </a:stretch>
        </a:blipFill>
        <a:effectLst/>
      </p:bgPr>
    </p:bg>
    <p:spTree>
      <p:nvGrpSpPr>
        <p:cNvPr id="1" name=""/>
        <p:cNvGrpSpPr/>
        <p:nvPr/>
      </p:nvGrpSpPr>
      <p:grpSpPr>
        <a:xfrm>
          <a:off x="0" y="0"/>
          <a:ext cx="0" cy="0"/>
          <a:chOff x="0" y="0"/>
          <a:chExt cx="0" cy="0"/>
        </a:xfrm>
      </p:grpSpPr>
      <p:sp>
        <p:nvSpPr>
          <p:cNvPr id="2" name="Rounded Rectangle 1"/>
          <p:cNvSpPr/>
          <p:nvPr/>
        </p:nvSpPr>
        <p:spPr>
          <a:xfrm>
            <a:off x="1705455" y="336056"/>
            <a:ext cx="7835419" cy="1596267"/>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1008126"/>
            <a:endParaRPr lang="en-US" sz="1985">
              <a:solidFill>
                <a:prstClr val="black"/>
              </a:solidFill>
              <a:latin typeface="Calibri"/>
            </a:endParaRPr>
          </a:p>
        </p:txBody>
      </p:sp>
      <p:sp>
        <p:nvSpPr>
          <p:cNvPr id="3" name="TextBox 2"/>
          <p:cNvSpPr txBox="1"/>
          <p:nvPr/>
        </p:nvSpPr>
        <p:spPr>
          <a:xfrm>
            <a:off x="1791986" y="273674"/>
            <a:ext cx="7871522" cy="1754326"/>
          </a:xfrm>
          <a:prstGeom prst="rect">
            <a:avLst/>
          </a:prstGeom>
          <a:noFill/>
        </p:spPr>
        <p:txBody>
          <a:bodyPr wrap="square" rtlCol="0">
            <a:spAutoFit/>
          </a:bodyPr>
          <a:lstStyle/>
          <a:p>
            <a:pPr algn="just" defTabSz="1008126"/>
            <a:r>
              <a:rPr lang="vi-VN" sz="3600" dirty="0">
                <a:solidFill>
                  <a:srgbClr val="333333"/>
                </a:solidFill>
                <a:highlight>
                  <a:srgbClr val="FFFFFF"/>
                </a:highlight>
                <a:latin typeface="Times New Roman" panose="02020603050405020304" pitchFamily="18" charset="0"/>
                <a:cs typeface="Times New Roman" panose="02020603050405020304" pitchFamily="18" charset="0"/>
              </a:rPr>
              <a:t>Câu 3. </a:t>
            </a:r>
            <a:r>
              <a:rPr lang="en-ID" sz="3600" dirty="0" err="1">
                <a:solidFill>
                  <a:srgbClr val="333333"/>
                </a:solidFill>
                <a:highlight>
                  <a:srgbClr val="FFFFFF"/>
                </a:highlight>
                <a:latin typeface="Times New Roman" panose="02020603050405020304" pitchFamily="18" charset="0"/>
                <a:cs typeface="Times New Roman" panose="02020603050405020304" pitchFamily="18" charset="0"/>
              </a:rPr>
              <a:t>Hình</a:t>
            </a:r>
            <a:r>
              <a:rPr lang="en-ID" sz="3600" dirty="0">
                <a:solidFill>
                  <a:srgbClr val="333333"/>
                </a:solidFill>
                <a:highlight>
                  <a:srgbClr val="FFFFFF"/>
                </a:highlight>
                <a:latin typeface="Times New Roman" panose="02020603050405020304" pitchFamily="18" charset="0"/>
                <a:cs typeface="Times New Roman" panose="02020603050405020304" pitchFamily="18" charset="0"/>
              </a:rPr>
              <a:t> </a:t>
            </a:r>
            <a:r>
              <a:rPr lang="en-ID" sz="3600" dirty="0" err="1">
                <a:solidFill>
                  <a:srgbClr val="333333"/>
                </a:solidFill>
                <a:highlight>
                  <a:srgbClr val="FFFFFF"/>
                </a:highlight>
                <a:latin typeface="Times New Roman" panose="02020603050405020304" pitchFamily="18" charset="0"/>
                <a:cs typeface="Times New Roman" panose="02020603050405020304" pitchFamily="18" charset="0"/>
              </a:rPr>
              <a:t>trụ</a:t>
            </a:r>
            <a:r>
              <a:rPr lang="en-ID" sz="3600" dirty="0">
                <a:solidFill>
                  <a:srgbClr val="333333"/>
                </a:solidFill>
                <a:highlight>
                  <a:srgbClr val="FFFFFF"/>
                </a:highlight>
                <a:latin typeface="Times New Roman" panose="02020603050405020304" pitchFamily="18" charset="0"/>
                <a:cs typeface="Times New Roman" panose="02020603050405020304" pitchFamily="18" charset="0"/>
              </a:rPr>
              <a:t> </a:t>
            </a:r>
            <a:r>
              <a:rPr lang="en-ID" sz="3600" dirty="0" err="1">
                <a:solidFill>
                  <a:srgbClr val="333333"/>
                </a:solidFill>
                <a:highlight>
                  <a:srgbClr val="FFFFFF"/>
                </a:highlight>
                <a:latin typeface="Times New Roman" panose="02020603050405020304" pitchFamily="18" charset="0"/>
                <a:cs typeface="Times New Roman" panose="02020603050405020304" pitchFamily="18" charset="0"/>
              </a:rPr>
              <a:t>có</a:t>
            </a:r>
            <a:r>
              <a:rPr lang="en-ID" sz="3600" dirty="0">
                <a:solidFill>
                  <a:srgbClr val="333333"/>
                </a:solidFill>
                <a:highlight>
                  <a:srgbClr val="FFFFFF"/>
                </a:highlight>
                <a:latin typeface="Times New Roman" panose="02020603050405020304" pitchFamily="18" charset="0"/>
                <a:cs typeface="Times New Roman" panose="02020603050405020304" pitchFamily="18" charset="0"/>
              </a:rPr>
              <a:t> </a:t>
            </a:r>
            <a:r>
              <a:rPr lang="en-ID" sz="3600" dirty="0" err="1">
                <a:solidFill>
                  <a:srgbClr val="333333"/>
                </a:solidFill>
                <a:highlight>
                  <a:srgbClr val="FFFFFF"/>
                </a:highlight>
                <a:latin typeface="Times New Roman" panose="02020603050405020304" pitchFamily="18" charset="0"/>
                <a:cs typeface="Times New Roman" panose="02020603050405020304" pitchFamily="18" charset="0"/>
              </a:rPr>
              <a:t>chiều</a:t>
            </a:r>
            <a:r>
              <a:rPr lang="en-ID" sz="3600" dirty="0">
                <a:solidFill>
                  <a:srgbClr val="333333"/>
                </a:solidFill>
                <a:highlight>
                  <a:srgbClr val="FFFFFF"/>
                </a:highlight>
                <a:latin typeface="Times New Roman" panose="02020603050405020304" pitchFamily="18" charset="0"/>
                <a:cs typeface="Times New Roman" panose="02020603050405020304" pitchFamily="18" charset="0"/>
              </a:rPr>
              <a:t> </a:t>
            </a:r>
            <a:r>
              <a:rPr lang="en-ID" sz="3600" dirty="0" err="1">
                <a:solidFill>
                  <a:srgbClr val="333333"/>
                </a:solidFill>
                <a:highlight>
                  <a:srgbClr val="FFFFFF"/>
                </a:highlight>
                <a:latin typeface="Times New Roman" panose="02020603050405020304" pitchFamily="18" charset="0"/>
                <a:cs typeface="Times New Roman" panose="02020603050405020304" pitchFamily="18" charset="0"/>
              </a:rPr>
              <a:t>cao</a:t>
            </a:r>
            <a:r>
              <a:rPr lang="en-ID" sz="3600" dirty="0">
                <a:solidFill>
                  <a:srgbClr val="333333"/>
                </a:solidFill>
                <a:highlight>
                  <a:srgbClr val="FFFFFF"/>
                </a:highlight>
                <a:latin typeface="Times New Roman" panose="02020603050405020304" pitchFamily="18" charset="0"/>
                <a:cs typeface="Times New Roman" panose="02020603050405020304" pitchFamily="18" charset="0"/>
              </a:rPr>
              <a:t> h=8</a:t>
            </a:r>
            <a:r>
              <a:rPr lang="vi-VN" sz="3600" dirty="0">
                <a:solidFill>
                  <a:srgbClr val="333333"/>
                </a:solidFill>
                <a:highlight>
                  <a:srgbClr val="FFFFFF"/>
                </a:highlight>
                <a:latin typeface="Times New Roman" panose="02020603050405020304" pitchFamily="18" charset="0"/>
                <a:cs typeface="Times New Roman" panose="02020603050405020304" pitchFamily="18" charset="0"/>
              </a:rPr>
              <a:t> </a:t>
            </a:r>
            <a:r>
              <a:rPr lang="en-ID" sz="3600" dirty="0">
                <a:solidFill>
                  <a:srgbClr val="333333"/>
                </a:solidFill>
                <a:highlight>
                  <a:srgbClr val="FFFFFF"/>
                </a:highlight>
                <a:latin typeface="Times New Roman" panose="02020603050405020304" pitchFamily="18" charset="0"/>
                <a:cs typeface="Times New Roman" panose="02020603050405020304" pitchFamily="18" charset="0"/>
              </a:rPr>
              <a:t>cm </a:t>
            </a:r>
            <a:r>
              <a:rPr lang="en-ID" sz="3600" dirty="0" err="1">
                <a:solidFill>
                  <a:srgbClr val="333333"/>
                </a:solidFill>
                <a:highlight>
                  <a:srgbClr val="FFFFFF"/>
                </a:highlight>
                <a:latin typeface="Times New Roman" panose="02020603050405020304" pitchFamily="18" charset="0"/>
                <a:cs typeface="Times New Roman" panose="02020603050405020304" pitchFamily="18" charset="0"/>
              </a:rPr>
              <a:t>và</a:t>
            </a:r>
            <a:r>
              <a:rPr lang="en-ID" sz="3600" dirty="0">
                <a:solidFill>
                  <a:srgbClr val="333333"/>
                </a:solidFill>
                <a:highlight>
                  <a:srgbClr val="FFFFFF"/>
                </a:highlight>
                <a:latin typeface="Times New Roman" panose="02020603050405020304" pitchFamily="18" charset="0"/>
                <a:cs typeface="Times New Roman" panose="02020603050405020304" pitchFamily="18" charset="0"/>
              </a:rPr>
              <a:t> </a:t>
            </a:r>
            <a:r>
              <a:rPr lang="en-ID" sz="3600" dirty="0" err="1">
                <a:solidFill>
                  <a:srgbClr val="333333"/>
                </a:solidFill>
                <a:highlight>
                  <a:srgbClr val="FFFFFF"/>
                </a:highlight>
                <a:latin typeface="Times New Roman" panose="02020603050405020304" pitchFamily="18" charset="0"/>
                <a:cs typeface="Times New Roman" panose="02020603050405020304" pitchFamily="18" charset="0"/>
              </a:rPr>
              <a:t>bán</a:t>
            </a:r>
            <a:r>
              <a:rPr lang="en-ID" sz="3600" dirty="0">
                <a:solidFill>
                  <a:srgbClr val="333333"/>
                </a:solidFill>
                <a:highlight>
                  <a:srgbClr val="FFFFFF"/>
                </a:highlight>
                <a:latin typeface="Times New Roman" panose="02020603050405020304" pitchFamily="18" charset="0"/>
                <a:cs typeface="Times New Roman" panose="02020603050405020304" pitchFamily="18" charset="0"/>
              </a:rPr>
              <a:t> </a:t>
            </a:r>
            <a:r>
              <a:rPr lang="en-ID" sz="3600" dirty="0" err="1">
                <a:solidFill>
                  <a:srgbClr val="333333"/>
                </a:solidFill>
                <a:highlight>
                  <a:srgbClr val="FFFFFF"/>
                </a:highlight>
                <a:latin typeface="Times New Roman" panose="02020603050405020304" pitchFamily="18" charset="0"/>
                <a:cs typeface="Times New Roman" panose="02020603050405020304" pitchFamily="18" charset="0"/>
              </a:rPr>
              <a:t>kính</a:t>
            </a:r>
            <a:r>
              <a:rPr lang="en-ID" sz="3600" dirty="0">
                <a:solidFill>
                  <a:srgbClr val="333333"/>
                </a:solidFill>
                <a:highlight>
                  <a:srgbClr val="FFFFFF"/>
                </a:highlight>
                <a:latin typeface="Times New Roman" panose="02020603050405020304" pitchFamily="18" charset="0"/>
                <a:cs typeface="Times New Roman" panose="02020603050405020304" pitchFamily="18" charset="0"/>
              </a:rPr>
              <a:t> </a:t>
            </a:r>
            <a:r>
              <a:rPr lang="en-ID" sz="3600" dirty="0" err="1">
                <a:solidFill>
                  <a:srgbClr val="333333"/>
                </a:solidFill>
                <a:highlight>
                  <a:srgbClr val="FFFFFF"/>
                </a:highlight>
                <a:latin typeface="Times New Roman" panose="02020603050405020304" pitchFamily="18" charset="0"/>
                <a:cs typeface="Times New Roman" panose="02020603050405020304" pitchFamily="18" charset="0"/>
              </a:rPr>
              <a:t>đáy</a:t>
            </a:r>
            <a:r>
              <a:rPr lang="en-ID" sz="3600" dirty="0">
                <a:solidFill>
                  <a:srgbClr val="333333"/>
                </a:solidFill>
                <a:highlight>
                  <a:srgbClr val="FFFFFF"/>
                </a:highlight>
                <a:latin typeface="Times New Roman" panose="02020603050405020304" pitchFamily="18" charset="0"/>
                <a:cs typeface="Times New Roman" panose="02020603050405020304" pitchFamily="18" charset="0"/>
              </a:rPr>
              <a:t> </a:t>
            </a:r>
            <a:r>
              <a:rPr lang="en-ID" sz="3600" dirty="0" err="1">
                <a:solidFill>
                  <a:srgbClr val="333333"/>
                </a:solidFill>
                <a:highlight>
                  <a:srgbClr val="FFFFFF"/>
                </a:highlight>
                <a:latin typeface="Times New Roman" panose="02020603050405020304" pitchFamily="18" charset="0"/>
                <a:cs typeface="Times New Roman" panose="02020603050405020304" pitchFamily="18" charset="0"/>
              </a:rPr>
              <a:t>là</a:t>
            </a:r>
            <a:r>
              <a:rPr lang="en-ID" sz="3600" dirty="0">
                <a:solidFill>
                  <a:srgbClr val="333333"/>
                </a:solidFill>
                <a:highlight>
                  <a:srgbClr val="FFFFFF"/>
                </a:highlight>
                <a:latin typeface="Times New Roman" panose="02020603050405020304" pitchFamily="18" charset="0"/>
                <a:cs typeface="Times New Roman" panose="02020603050405020304" pitchFamily="18" charset="0"/>
              </a:rPr>
              <a:t> 3cm </a:t>
            </a:r>
            <a:r>
              <a:rPr lang="en-ID" sz="3600" dirty="0" err="1">
                <a:solidFill>
                  <a:srgbClr val="333333"/>
                </a:solidFill>
                <a:highlight>
                  <a:srgbClr val="FFFFFF"/>
                </a:highlight>
                <a:latin typeface="Times New Roman" panose="02020603050405020304" pitchFamily="18" charset="0"/>
                <a:cs typeface="Times New Roman" panose="02020603050405020304" pitchFamily="18" charset="0"/>
              </a:rPr>
              <a:t>thì</a:t>
            </a:r>
            <a:r>
              <a:rPr lang="en-ID" sz="3600" dirty="0">
                <a:solidFill>
                  <a:srgbClr val="333333"/>
                </a:solidFill>
                <a:highlight>
                  <a:srgbClr val="FFFFFF"/>
                </a:highlight>
                <a:latin typeface="Times New Roman" panose="02020603050405020304" pitchFamily="18" charset="0"/>
                <a:cs typeface="Times New Roman" panose="02020603050405020304" pitchFamily="18" charset="0"/>
              </a:rPr>
              <a:t> </a:t>
            </a:r>
            <a:r>
              <a:rPr lang="en-ID" sz="3600" dirty="0" err="1">
                <a:solidFill>
                  <a:srgbClr val="333333"/>
                </a:solidFill>
                <a:highlight>
                  <a:srgbClr val="FFFFFF"/>
                </a:highlight>
                <a:latin typeface="Times New Roman" panose="02020603050405020304" pitchFamily="18" charset="0"/>
                <a:cs typeface="Times New Roman" panose="02020603050405020304" pitchFamily="18" charset="0"/>
              </a:rPr>
              <a:t>diện</a:t>
            </a:r>
            <a:r>
              <a:rPr lang="en-ID" sz="3600" dirty="0">
                <a:solidFill>
                  <a:srgbClr val="333333"/>
                </a:solidFill>
                <a:highlight>
                  <a:srgbClr val="FFFFFF"/>
                </a:highlight>
                <a:latin typeface="Times New Roman" panose="02020603050405020304" pitchFamily="18" charset="0"/>
                <a:cs typeface="Times New Roman" panose="02020603050405020304" pitchFamily="18" charset="0"/>
              </a:rPr>
              <a:t> </a:t>
            </a:r>
            <a:r>
              <a:rPr lang="en-ID" sz="3600" dirty="0" err="1">
                <a:solidFill>
                  <a:srgbClr val="333333"/>
                </a:solidFill>
                <a:highlight>
                  <a:srgbClr val="FFFFFF"/>
                </a:highlight>
                <a:latin typeface="Times New Roman" panose="02020603050405020304" pitchFamily="18" charset="0"/>
                <a:cs typeface="Times New Roman" panose="02020603050405020304" pitchFamily="18" charset="0"/>
              </a:rPr>
              <a:t>tích</a:t>
            </a:r>
            <a:r>
              <a:rPr lang="en-ID" sz="3600" dirty="0">
                <a:solidFill>
                  <a:srgbClr val="333333"/>
                </a:solidFill>
                <a:highlight>
                  <a:srgbClr val="FFFFFF"/>
                </a:highlight>
                <a:latin typeface="Times New Roman" panose="02020603050405020304" pitchFamily="18" charset="0"/>
                <a:cs typeface="Times New Roman" panose="02020603050405020304" pitchFamily="18" charset="0"/>
              </a:rPr>
              <a:t> </a:t>
            </a:r>
            <a:r>
              <a:rPr lang="en-ID" sz="3600" dirty="0" err="1">
                <a:solidFill>
                  <a:srgbClr val="333333"/>
                </a:solidFill>
                <a:highlight>
                  <a:srgbClr val="FFFFFF"/>
                </a:highlight>
                <a:latin typeface="Times New Roman" panose="02020603050405020304" pitchFamily="18" charset="0"/>
                <a:cs typeface="Times New Roman" panose="02020603050405020304" pitchFamily="18" charset="0"/>
              </a:rPr>
              <a:t>xung</a:t>
            </a:r>
            <a:r>
              <a:rPr lang="en-ID" sz="3600" dirty="0">
                <a:solidFill>
                  <a:srgbClr val="333333"/>
                </a:solidFill>
                <a:highlight>
                  <a:srgbClr val="FFFFFF"/>
                </a:highlight>
                <a:latin typeface="Times New Roman" panose="02020603050405020304" pitchFamily="18" charset="0"/>
                <a:cs typeface="Times New Roman" panose="02020603050405020304" pitchFamily="18" charset="0"/>
              </a:rPr>
              <a:t> </a:t>
            </a:r>
            <a:r>
              <a:rPr lang="en-ID" sz="3600" dirty="0" err="1">
                <a:solidFill>
                  <a:srgbClr val="333333"/>
                </a:solidFill>
                <a:highlight>
                  <a:srgbClr val="FFFFFF"/>
                </a:highlight>
                <a:latin typeface="Times New Roman" panose="02020603050405020304" pitchFamily="18" charset="0"/>
                <a:cs typeface="Times New Roman" panose="02020603050405020304" pitchFamily="18" charset="0"/>
              </a:rPr>
              <a:t>quanh</a:t>
            </a:r>
            <a:r>
              <a:rPr lang="en-ID" sz="3600" dirty="0">
                <a:solidFill>
                  <a:srgbClr val="333333"/>
                </a:solidFill>
                <a:highlight>
                  <a:srgbClr val="FFFFFF"/>
                </a:highlight>
                <a:latin typeface="Times New Roman" panose="02020603050405020304" pitchFamily="18" charset="0"/>
                <a:cs typeface="Times New Roman" panose="02020603050405020304" pitchFamily="18" charset="0"/>
              </a:rPr>
              <a:t> </a:t>
            </a:r>
            <a:r>
              <a:rPr lang="en-ID" sz="3600" dirty="0" err="1">
                <a:solidFill>
                  <a:srgbClr val="333333"/>
                </a:solidFill>
                <a:highlight>
                  <a:srgbClr val="FFFFFF"/>
                </a:highlight>
                <a:latin typeface="Times New Roman" panose="02020603050405020304" pitchFamily="18" charset="0"/>
                <a:cs typeface="Times New Roman" panose="02020603050405020304" pitchFamily="18" charset="0"/>
              </a:rPr>
              <a:t>là</a:t>
            </a:r>
            <a:r>
              <a:rPr lang="en-ID" sz="3600" dirty="0">
                <a:solidFill>
                  <a:srgbClr val="333333"/>
                </a:solidFill>
                <a:highlight>
                  <a:srgbClr val="FFFFFF"/>
                </a:highlight>
                <a:latin typeface="Times New Roman" panose="02020603050405020304" pitchFamily="18" charset="0"/>
                <a:cs typeface="Times New Roman" panose="02020603050405020304" pitchFamily="18" charset="0"/>
              </a:rPr>
              <a:t>:</a:t>
            </a:r>
            <a:endParaRPr lang="en-US" sz="3528" dirty="0">
              <a:solidFill>
                <a:prstClr val="black"/>
              </a:solidFill>
              <a:latin typeface="Times New Roman" panose="02020603050405020304" pitchFamily="18" charset="0"/>
              <a:cs typeface="Times New Roman" pitchFamily="18" charset="0"/>
            </a:endParaRPr>
          </a:p>
        </p:txBody>
      </p:sp>
      <p:sp>
        <p:nvSpPr>
          <p:cNvPr id="4" name="TextBox 3"/>
          <p:cNvSpPr txBox="1"/>
          <p:nvPr/>
        </p:nvSpPr>
        <p:spPr>
          <a:xfrm>
            <a:off x="2184717" y="4829707"/>
            <a:ext cx="2809656" cy="635239"/>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defTabSz="1008126"/>
            <a:r>
              <a:rPr lang="en-US" sz="3528" dirty="0">
                <a:solidFill>
                  <a:prstClr val="black"/>
                </a:solidFill>
                <a:latin typeface="Times New Roman" pitchFamily="18" charset="0"/>
                <a:cs typeface="Times New Roman" pitchFamily="18" charset="0"/>
              </a:rPr>
              <a:t>C: </a:t>
            </a:r>
            <a:r>
              <a:rPr lang="vi-VN" sz="3528" dirty="0">
                <a:solidFill>
                  <a:prstClr val="black"/>
                </a:solidFill>
                <a:latin typeface="Times New Roman" pitchFamily="18" charset="0"/>
                <a:cs typeface="Times New Roman" pitchFamily="18" charset="0"/>
              </a:rPr>
              <a:t>48</a:t>
            </a:r>
            <a:r>
              <a:rPr lang="en-US" sz="3528" dirty="0">
                <a:solidFill>
                  <a:prstClr val="black"/>
                </a:solidFill>
                <a:latin typeface="Times New Roman" pitchFamily="18" charset="0"/>
                <a:cs typeface="Times New Roman" pitchFamily="18" charset="0"/>
              </a:rPr>
              <a:t> </a:t>
            </a:r>
          </a:p>
        </p:txBody>
      </p:sp>
      <p:sp>
        <p:nvSpPr>
          <p:cNvPr id="6" name="TextBox 5"/>
          <p:cNvSpPr txBox="1"/>
          <p:nvPr/>
        </p:nvSpPr>
        <p:spPr>
          <a:xfrm>
            <a:off x="2184717" y="5796968"/>
            <a:ext cx="2841203" cy="635239"/>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defTabSz="1008126"/>
            <a:r>
              <a:rPr lang="en-US" sz="3528" dirty="0">
                <a:solidFill>
                  <a:prstClr val="black"/>
                </a:solidFill>
                <a:latin typeface="Times New Roman" pitchFamily="18" charset="0"/>
                <a:cs typeface="Times New Roman" pitchFamily="18" charset="0"/>
              </a:rPr>
              <a:t>D: </a:t>
            </a:r>
            <a:r>
              <a:rPr lang="vi-VN" sz="3528" dirty="0">
                <a:solidFill>
                  <a:prstClr val="black"/>
                </a:solidFill>
                <a:latin typeface="Times New Roman" pitchFamily="18" charset="0"/>
                <a:cs typeface="Times New Roman" pitchFamily="18" charset="0"/>
              </a:rPr>
              <a:t>16</a:t>
            </a:r>
            <a:endParaRPr lang="en-US" sz="3528" dirty="0">
              <a:solidFill>
                <a:prstClr val="black"/>
              </a:solidFill>
              <a:latin typeface="Times New Roman" pitchFamily="18" charset="0"/>
              <a:cs typeface="Times New Roman" pitchFamily="18" charset="0"/>
            </a:endParaRPr>
          </a:p>
        </p:txBody>
      </p:sp>
      <p:sp>
        <p:nvSpPr>
          <p:cNvPr id="7" name="TextBox 6"/>
          <p:cNvSpPr txBox="1"/>
          <p:nvPr/>
        </p:nvSpPr>
        <p:spPr>
          <a:xfrm>
            <a:off x="2184717" y="2437533"/>
            <a:ext cx="2841203" cy="635239"/>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defTabSz="1008126"/>
            <a:r>
              <a:rPr lang="en-US" sz="3528" dirty="0">
                <a:solidFill>
                  <a:prstClr val="black"/>
                </a:solidFill>
                <a:latin typeface="Times New Roman" pitchFamily="18" charset="0"/>
                <a:cs typeface="Times New Roman" pitchFamily="18" charset="0"/>
              </a:rPr>
              <a:t>A: </a:t>
            </a:r>
            <a:r>
              <a:rPr lang="vi-VN" sz="3528" dirty="0">
                <a:solidFill>
                  <a:prstClr val="black"/>
                </a:solidFill>
                <a:latin typeface="Times New Roman" pitchFamily="18" charset="0"/>
                <a:cs typeface="Times New Roman" pitchFamily="18" charset="0"/>
              </a:rPr>
              <a:t>24 </a:t>
            </a:r>
            <a:r>
              <a:rPr lang="en-US" sz="3528" dirty="0">
                <a:solidFill>
                  <a:prstClr val="black"/>
                </a:solidFill>
                <a:latin typeface="Times New Roman" pitchFamily="18" charset="0"/>
                <a:cs typeface="Times New Roman" pitchFamily="18" charset="0"/>
              </a:rPr>
              <a:t> </a:t>
            </a:r>
          </a:p>
        </p:txBody>
      </p:sp>
      <p:sp>
        <p:nvSpPr>
          <p:cNvPr id="8" name="TextBox 7"/>
          <p:cNvSpPr txBox="1"/>
          <p:nvPr/>
        </p:nvSpPr>
        <p:spPr>
          <a:xfrm>
            <a:off x="2184717" y="3753261"/>
            <a:ext cx="2809656" cy="635239"/>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defTabSz="1008126"/>
            <a:r>
              <a:rPr lang="en-US" sz="3528" dirty="0">
                <a:solidFill>
                  <a:prstClr val="black"/>
                </a:solidFill>
                <a:latin typeface="Times New Roman" pitchFamily="18" charset="0"/>
                <a:cs typeface="Times New Roman" pitchFamily="18" charset="0"/>
              </a:rPr>
              <a:t>B: </a:t>
            </a:r>
            <a:r>
              <a:rPr lang="vi-VN" sz="3528" dirty="0">
                <a:solidFill>
                  <a:prstClr val="black"/>
                </a:solidFill>
                <a:latin typeface="Times New Roman" pitchFamily="18" charset="0"/>
                <a:cs typeface="Times New Roman" pitchFamily="18" charset="0"/>
              </a:rPr>
              <a:t>32</a:t>
            </a:r>
            <a:endParaRPr lang="en-US" sz="3528" dirty="0">
              <a:solidFill>
                <a:prstClr val="black"/>
              </a:solidFill>
              <a:latin typeface="Times New Roman" pitchFamily="18" charset="0"/>
              <a:cs typeface="Times New Roman" pitchFamily="18" charset="0"/>
            </a:endParaRPr>
          </a:p>
        </p:txBody>
      </p:sp>
      <p:pic>
        <p:nvPicPr>
          <p:cNvPr id="10" name="Am-thanh-tra-loi-dung-www_nhacchuongvui_com.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3549876" y="129839"/>
            <a:ext cx="672112" cy="672112"/>
          </a:xfrm>
          <a:prstGeom prst="rect">
            <a:avLst/>
          </a:prstGeom>
        </p:spPr>
      </p:pic>
      <p:pic>
        <p:nvPicPr>
          <p:cNvPr id="11"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13549876" y="1456559"/>
            <a:ext cx="672112" cy="672112"/>
          </a:xfrm>
          <a:prstGeom prst="rect">
            <a:avLst/>
          </a:prstGeom>
        </p:spPr>
      </p:pic>
      <p:pic>
        <p:nvPicPr>
          <p:cNvPr id="12"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13652493" y="4075631"/>
            <a:ext cx="672112" cy="672112"/>
          </a:xfrm>
          <a:prstGeom prst="rect">
            <a:avLst/>
          </a:prstGeom>
        </p:spPr>
      </p:pic>
      <p:pic>
        <p:nvPicPr>
          <p:cNvPr id="13"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13553568" y="2586354"/>
            <a:ext cx="672112" cy="672112"/>
          </a:xfrm>
          <a:prstGeom prst="rect">
            <a:avLst/>
          </a:prstGeom>
        </p:spPr>
      </p:pic>
      <p:sp>
        <p:nvSpPr>
          <p:cNvPr id="16" name="Cloud 15"/>
          <p:cNvSpPr/>
          <p:nvPr/>
        </p:nvSpPr>
        <p:spPr>
          <a:xfrm>
            <a:off x="5025920" y="2406986"/>
            <a:ext cx="3864645" cy="2422721"/>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1008126"/>
            <a:endParaRPr lang="en-US" sz="1985">
              <a:solidFill>
                <a:prstClr val="white"/>
              </a:solidFill>
              <a:latin typeface="Calibri"/>
            </a:endParaRPr>
          </a:p>
        </p:txBody>
      </p:sp>
      <p:sp>
        <p:nvSpPr>
          <p:cNvPr id="17" name="TextBox 16"/>
          <p:cNvSpPr txBox="1"/>
          <p:nvPr/>
        </p:nvSpPr>
        <p:spPr>
          <a:xfrm>
            <a:off x="6301405" y="3024505"/>
            <a:ext cx="1932323" cy="1178143"/>
          </a:xfrm>
          <a:prstGeom prst="rect">
            <a:avLst/>
          </a:prstGeom>
          <a:noFill/>
        </p:spPr>
        <p:txBody>
          <a:bodyPr wrap="square" rtlCol="0">
            <a:spAutoFit/>
          </a:bodyPr>
          <a:lstStyle/>
          <a:p>
            <a:pPr defTabSz="1008126"/>
            <a:r>
              <a:rPr lang="en-US" sz="3528" dirty="0">
                <a:solidFill>
                  <a:prstClr val="black"/>
                </a:solidFill>
                <a:latin typeface="Times New Roman" pitchFamily="18" charset="0"/>
                <a:cs typeface="Times New Roman" pitchFamily="18" charset="0"/>
              </a:rPr>
              <a:t>CHÚC MỪNG</a:t>
            </a:r>
          </a:p>
        </p:txBody>
      </p:sp>
      <p:pic>
        <p:nvPicPr>
          <p:cNvPr id="18" name="Picture 17"/>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793670" y="1968642"/>
            <a:ext cx="1359500" cy="1384873"/>
          </a:xfrm>
          <a:prstGeom prst="rect">
            <a:avLst/>
          </a:prstGeom>
        </p:spPr>
      </p:pic>
      <p:pic>
        <p:nvPicPr>
          <p:cNvPr id="19" name="Picture 18"/>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25475" y="5422150"/>
            <a:ext cx="1359500" cy="1384873"/>
          </a:xfrm>
          <a:prstGeom prst="rect">
            <a:avLst/>
          </a:prstGeom>
        </p:spPr>
      </p:pic>
      <p:pic>
        <p:nvPicPr>
          <p:cNvPr id="20" name="Picture 19"/>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762123" y="3319912"/>
            <a:ext cx="1359500" cy="1384873"/>
          </a:xfrm>
          <a:prstGeom prst="rect">
            <a:avLst/>
          </a:prstGeom>
        </p:spPr>
      </p:pic>
      <p:pic>
        <p:nvPicPr>
          <p:cNvPr id="21" name="q3">
            <a:hlinkClick r:id="rId14" action="ppaction://hlinksldjump"/>
          </p:cNvPr>
          <p:cNvPicPr>
            <a:picLocks noChangeAspect="1"/>
          </p:cNvPicPr>
          <p:nvPr/>
        </p:nvPicPr>
        <p:blipFill rotWithShape="1">
          <a:blip r:embed="rId15" cstate="print">
            <a:clrChange>
              <a:clrFrom>
                <a:srgbClr val="FBFBFB"/>
              </a:clrFrom>
              <a:clrTo>
                <a:srgbClr val="FBFBFB">
                  <a:alpha val="0"/>
                </a:srgbClr>
              </a:clrTo>
            </a:clrChange>
            <a:extLst>
              <a:ext uri="{28A0092B-C50C-407E-A947-70E740481C1C}">
                <a14:useLocalDpi xmlns:a14="http://schemas.microsoft.com/office/drawing/2010/main" val="0"/>
              </a:ext>
            </a:extLst>
          </a:blip>
          <a:srcRect l="14488" t="1333" r="21307" b="11174"/>
          <a:stretch/>
        </p:blipFill>
        <p:spPr>
          <a:xfrm>
            <a:off x="10396725" y="6119338"/>
            <a:ext cx="1365592" cy="1395705"/>
          </a:xfrm>
          <a:prstGeom prst="rect">
            <a:avLst/>
          </a:prstGeom>
        </p:spPr>
      </p:pic>
      <p:graphicFrame>
        <p:nvGraphicFramePr>
          <p:cNvPr id="5" name="Object 4">
            <a:extLst>
              <a:ext uri="{FF2B5EF4-FFF2-40B4-BE49-F238E27FC236}">
                <a16:creationId xmlns:a16="http://schemas.microsoft.com/office/drawing/2014/main" id="{7644F190-8E84-0A8D-F6AF-049DDD2624B7}"/>
              </a:ext>
            </a:extLst>
          </p:cNvPr>
          <p:cNvGraphicFramePr>
            <a:graphicFrameLocks noChangeAspect="1"/>
          </p:cNvGraphicFramePr>
          <p:nvPr>
            <p:extLst>
              <p:ext uri="{D42A27DB-BD31-4B8C-83A1-F6EECF244321}">
                <p14:modId xmlns:p14="http://schemas.microsoft.com/office/powerpoint/2010/main" val="3255197210"/>
              </p:ext>
            </p:extLst>
          </p:nvPr>
        </p:nvGraphicFramePr>
        <p:xfrm>
          <a:off x="3704213" y="2469207"/>
          <a:ext cx="711200" cy="482600"/>
        </p:xfrm>
        <a:graphic>
          <a:graphicData uri="http://schemas.openxmlformats.org/presentationml/2006/ole">
            <mc:AlternateContent xmlns:mc="http://schemas.openxmlformats.org/markup-compatibility/2006">
              <mc:Choice xmlns:v="urn:schemas-microsoft-com:vml" Requires="v">
                <p:oleObj spid="_x0000_s3074" name="Equation" r:id="rId16" imgW="711000" imgH="482400" progId="Equation.DSMT4">
                  <p:embed/>
                </p:oleObj>
              </mc:Choice>
              <mc:Fallback>
                <p:oleObj name="Equation" r:id="rId16" imgW="711000" imgH="482400" progId="Equation.DSMT4">
                  <p:embed/>
                  <p:pic>
                    <p:nvPicPr>
                      <p:cNvPr id="0" name=""/>
                      <p:cNvPicPr/>
                      <p:nvPr/>
                    </p:nvPicPr>
                    <p:blipFill>
                      <a:blip r:embed="rId17"/>
                      <a:stretch>
                        <a:fillRect/>
                      </a:stretch>
                    </p:blipFill>
                    <p:spPr>
                      <a:xfrm>
                        <a:off x="3704213" y="2469207"/>
                        <a:ext cx="711200" cy="4826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894D9A20-7735-B6D0-42E0-88C878E0497C}"/>
              </a:ext>
            </a:extLst>
          </p:cNvPr>
          <p:cNvGraphicFramePr>
            <a:graphicFrameLocks noChangeAspect="1"/>
          </p:cNvGraphicFramePr>
          <p:nvPr>
            <p:extLst>
              <p:ext uri="{D42A27DB-BD31-4B8C-83A1-F6EECF244321}">
                <p14:modId xmlns:p14="http://schemas.microsoft.com/office/powerpoint/2010/main" val="1452637949"/>
              </p:ext>
            </p:extLst>
          </p:nvPr>
        </p:nvGraphicFramePr>
        <p:xfrm>
          <a:off x="3287818" y="2672407"/>
          <a:ext cx="317500" cy="279400"/>
        </p:xfrm>
        <a:graphic>
          <a:graphicData uri="http://schemas.openxmlformats.org/presentationml/2006/ole">
            <mc:AlternateContent xmlns:mc="http://schemas.openxmlformats.org/markup-compatibility/2006">
              <mc:Choice xmlns:v="urn:schemas-microsoft-com:vml" Requires="v">
                <p:oleObj spid="_x0000_s3075" name="Equation" r:id="rId18" imgW="317160" imgH="279360" progId="Equation.DSMT4">
                  <p:embed/>
                </p:oleObj>
              </mc:Choice>
              <mc:Fallback>
                <p:oleObj name="Equation" r:id="rId18" imgW="317160" imgH="279360" progId="Equation.DSMT4">
                  <p:embed/>
                  <p:pic>
                    <p:nvPicPr>
                      <p:cNvPr id="0" name=""/>
                      <p:cNvPicPr/>
                      <p:nvPr/>
                    </p:nvPicPr>
                    <p:blipFill>
                      <a:blip r:embed="rId19"/>
                      <a:stretch>
                        <a:fillRect/>
                      </a:stretch>
                    </p:blipFill>
                    <p:spPr>
                      <a:xfrm>
                        <a:off x="3287818" y="2672407"/>
                        <a:ext cx="317500" cy="27940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C4BA7F54-D7EF-4776-B2C6-CA1987A8EB0B}"/>
              </a:ext>
            </a:extLst>
          </p:cNvPr>
          <p:cNvGraphicFramePr>
            <a:graphicFrameLocks noChangeAspect="1"/>
          </p:cNvGraphicFramePr>
          <p:nvPr>
            <p:extLst>
              <p:ext uri="{D42A27DB-BD31-4B8C-83A1-F6EECF244321}">
                <p14:modId xmlns:p14="http://schemas.microsoft.com/office/powerpoint/2010/main" val="3076891361"/>
              </p:ext>
            </p:extLst>
          </p:nvPr>
        </p:nvGraphicFramePr>
        <p:xfrm>
          <a:off x="3272045" y="3985773"/>
          <a:ext cx="317500" cy="279400"/>
        </p:xfrm>
        <a:graphic>
          <a:graphicData uri="http://schemas.openxmlformats.org/presentationml/2006/ole">
            <mc:AlternateContent xmlns:mc="http://schemas.openxmlformats.org/markup-compatibility/2006">
              <mc:Choice xmlns:v="urn:schemas-microsoft-com:vml" Requires="v">
                <p:oleObj spid="_x0000_s3076" name="Equation" r:id="rId20" imgW="317160" imgH="279360" progId="Equation.DSMT4">
                  <p:embed/>
                </p:oleObj>
              </mc:Choice>
              <mc:Fallback>
                <p:oleObj name="Equation" r:id="rId20" imgW="317160" imgH="279360" progId="Equation.DSMT4">
                  <p:embed/>
                  <p:pic>
                    <p:nvPicPr>
                      <p:cNvPr id="9" name="Object 8">
                        <a:extLst>
                          <a:ext uri="{FF2B5EF4-FFF2-40B4-BE49-F238E27FC236}">
                            <a16:creationId xmlns:a16="http://schemas.microsoft.com/office/drawing/2014/main" id="{894D9A20-7735-B6D0-42E0-88C878E0497C}"/>
                          </a:ext>
                        </a:extLst>
                      </p:cNvPr>
                      <p:cNvPicPr/>
                      <p:nvPr/>
                    </p:nvPicPr>
                    <p:blipFill>
                      <a:blip r:embed="rId19"/>
                      <a:stretch>
                        <a:fillRect/>
                      </a:stretch>
                    </p:blipFill>
                    <p:spPr>
                      <a:xfrm>
                        <a:off x="3272045" y="3985773"/>
                        <a:ext cx="317500" cy="27940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5A3C118A-47B3-D76A-DED2-E2D0A3F49038}"/>
              </a:ext>
            </a:extLst>
          </p:cNvPr>
          <p:cNvGraphicFramePr>
            <a:graphicFrameLocks noChangeAspect="1"/>
          </p:cNvGraphicFramePr>
          <p:nvPr>
            <p:extLst>
              <p:ext uri="{D42A27DB-BD31-4B8C-83A1-F6EECF244321}">
                <p14:modId xmlns:p14="http://schemas.microsoft.com/office/powerpoint/2010/main" val="2660902153"/>
              </p:ext>
            </p:extLst>
          </p:nvPr>
        </p:nvGraphicFramePr>
        <p:xfrm>
          <a:off x="3302458" y="5068989"/>
          <a:ext cx="317500" cy="279400"/>
        </p:xfrm>
        <a:graphic>
          <a:graphicData uri="http://schemas.openxmlformats.org/presentationml/2006/ole">
            <mc:AlternateContent xmlns:mc="http://schemas.openxmlformats.org/markup-compatibility/2006">
              <mc:Choice xmlns:v="urn:schemas-microsoft-com:vml" Requires="v">
                <p:oleObj spid="_x0000_s3077" name="Equation" r:id="rId21" imgW="317160" imgH="279360" progId="Equation.DSMT4">
                  <p:embed/>
                </p:oleObj>
              </mc:Choice>
              <mc:Fallback>
                <p:oleObj name="Equation" r:id="rId21" imgW="317160" imgH="279360" progId="Equation.DSMT4">
                  <p:embed/>
                  <p:pic>
                    <p:nvPicPr>
                      <p:cNvPr id="9" name="Object 8">
                        <a:extLst>
                          <a:ext uri="{FF2B5EF4-FFF2-40B4-BE49-F238E27FC236}">
                            <a16:creationId xmlns:a16="http://schemas.microsoft.com/office/drawing/2014/main" id="{894D9A20-7735-B6D0-42E0-88C878E0497C}"/>
                          </a:ext>
                        </a:extLst>
                      </p:cNvPr>
                      <p:cNvPicPr/>
                      <p:nvPr/>
                    </p:nvPicPr>
                    <p:blipFill>
                      <a:blip r:embed="rId19"/>
                      <a:stretch>
                        <a:fillRect/>
                      </a:stretch>
                    </p:blipFill>
                    <p:spPr>
                      <a:xfrm>
                        <a:off x="3302458" y="5068989"/>
                        <a:ext cx="317500" cy="279400"/>
                      </a:xfrm>
                      <a:prstGeom prst="rect">
                        <a:avLst/>
                      </a:prstGeom>
                    </p:spPr>
                  </p:pic>
                </p:oleObj>
              </mc:Fallback>
            </mc:AlternateContent>
          </a:graphicData>
        </a:graphic>
      </p:graphicFrame>
      <p:graphicFrame>
        <p:nvGraphicFramePr>
          <p:cNvPr id="34" name="Object 33">
            <a:extLst>
              <a:ext uri="{FF2B5EF4-FFF2-40B4-BE49-F238E27FC236}">
                <a16:creationId xmlns:a16="http://schemas.microsoft.com/office/drawing/2014/main" id="{E004A1A6-C117-55D4-07A9-382B985276C9}"/>
              </a:ext>
            </a:extLst>
          </p:cNvPr>
          <p:cNvGraphicFramePr>
            <a:graphicFrameLocks noChangeAspect="1"/>
          </p:cNvGraphicFramePr>
          <p:nvPr>
            <p:extLst>
              <p:ext uri="{D42A27DB-BD31-4B8C-83A1-F6EECF244321}">
                <p14:modId xmlns:p14="http://schemas.microsoft.com/office/powerpoint/2010/main" val="2391038045"/>
              </p:ext>
            </p:extLst>
          </p:nvPr>
        </p:nvGraphicFramePr>
        <p:xfrm>
          <a:off x="3302458" y="6054836"/>
          <a:ext cx="317500" cy="279400"/>
        </p:xfrm>
        <a:graphic>
          <a:graphicData uri="http://schemas.openxmlformats.org/presentationml/2006/ole">
            <mc:AlternateContent xmlns:mc="http://schemas.openxmlformats.org/markup-compatibility/2006">
              <mc:Choice xmlns:v="urn:schemas-microsoft-com:vml" Requires="v">
                <p:oleObj spid="_x0000_s3078" name="Equation" r:id="rId22" imgW="317160" imgH="279360" progId="Equation.DSMT4">
                  <p:embed/>
                </p:oleObj>
              </mc:Choice>
              <mc:Fallback>
                <p:oleObj name="Equation" r:id="rId22" imgW="317160" imgH="279360" progId="Equation.DSMT4">
                  <p:embed/>
                  <p:pic>
                    <p:nvPicPr>
                      <p:cNvPr id="9" name="Object 8">
                        <a:extLst>
                          <a:ext uri="{FF2B5EF4-FFF2-40B4-BE49-F238E27FC236}">
                            <a16:creationId xmlns:a16="http://schemas.microsoft.com/office/drawing/2014/main" id="{894D9A20-7735-B6D0-42E0-88C878E0497C}"/>
                          </a:ext>
                        </a:extLst>
                      </p:cNvPr>
                      <p:cNvPicPr/>
                      <p:nvPr/>
                    </p:nvPicPr>
                    <p:blipFill>
                      <a:blip r:embed="rId19"/>
                      <a:stretch>
                        <a:fillRect/>
                      </a:stretch>
                    </p:blipFill>
                    <p:spPr>
                      <a:xfrm>
                        <a:off x="3302458" y="6054836"/>
                        <a:ext cx="317500" cy="279400"/>
                      </a:xfrm>
                      <a:prstGeom prst="rect">
                        <a:avLst/>
                      </a:prstGeom>
                    </p:spPr>
                  </p:pic>
                </p:oleObj>
              </mc:Fallback>
            </mc:AlternateContent>
          </a:graphicData>
        </a:graphic>
      </p:graphicFrame>
      <p:graphicFrame>
        <p:nvGraphicFramePr>
          <p:cNvPr id="35" name="Object 34">
            <a:extLst>
              <a:ext uri="{FF2B5EF4-FFF2-40B4-BE49-F238E27FC236}">
                <a16:creationId xmlns:a16="http://schemas.microsoft.com/office/drawing/2014/main" id="{4165DABE-803E-0875-608E-273ACE7200B1}"/>
              </a:ext>
            </a:extLst>
          </p:cNvPr>
          <p:cNvGraphicFramePr>
            <a:graphicFrameLocks noChangeAspect="1"/>
          </p:cNvGraphicFramePr>
          <p:nvPr>
            <p:extLst>
              <p:ext uri="{D42A27DB-BD31-4B8C-83A1-F6EECF244321}">
                <p14:modId xmlns:p14="http://schemas.microsoft.com/office/powerpoint/2010/main" val="2965590305"/>
              </p:ext>
            </p:extLst>
          </p:nvPr>
        </p:nvGraphicFramePr>
        <p:xfrm>
          <a:off x="3704213" y="5831226"/>
          <a:ext cx="711200" cy="482600"/>
        </p:xfrm>
        <a:graphic>
          <a:graphicData uri="http://schemas.openxmlformats.org/presentationml/2006/ole">
            <mc:AlternateContent xmlns:mc="http://schemas.openxmlformats.org/markup-compatibility/2006">
              <mc:Choice xmlns:v="urn:schemas-microsoft-com:vml" Requires="v">
                <p:oleObj spid="_x0000_s3079" name="Equation" r:id="rId23" imgW="711000" imgH="482400" progId="Equation.DSMT4">
                  <p:embed/>
                </p:oleObj>
              </mc:Choice>
              <mc:Fallback>
                <p:oleObj name="Equation" r:id="rId23" imgW="711000" imgH="482400" progId="Equation.DSMT4">
                  <p:embed/>
                  <p:pic>
                    <p:nvPicPr>
                      <p:cNvPr id="5" name="Object 4">
                        <a:extLst>
                          <a:ext uri="{FF2B5EF4-FFF2-40B4-BE49-F238E27FC236}">
                            <a16:creationId xmlns:a16="http://schemas.microsoft.com/office/drawing/2014/main" id="{7644F190-8E84-0A8D-F6AF-049DDD2624B7}"/>
                          </a:ext>
                        </a:extLst>
                      </p:cNvPr>
                      <p:cNvPicPr/>
                      <p:nvPr/>
                    </p:nvPicPr>
                    <p:blipFill>
                      <a:blip r:embed="rId17"/>
                      <a:stretch>
                        <a:fillRect/>
                      </a:stretch>
                    </p:blipFill>
                    <p:spPr>
                      <a:xfrm>
                        <a:off x="3704213" y="5831226"/>
                        <a:ext cx="711200" cy="482600"/>
                      </a:xfrm>
                      <a:prstGeom prst="rect">
                        <a:avLst/>
                      </a:prstGeom>
                    </p:spPr>
                  </p:pic>
                </p:oleObj>
              </mc:Fallback>
            </mc:AlternateContent>
          </a:graphicData>
        </a:graphic>
      </p:graphicFrame>
      <p:graphicFrame>
        <p:nvGraphicFramePr>
          <p:cNvPr id="36" name="Object 35">
            <a:extLst>
              <a:ext uri="{FF2B5EF4-FFF2-40B4-BE49-F238E27FC236}">
                <a16:creationId xmlns:a16="http://schemas.microsoft.com/office/drawing/2014/main" id="{1F067514-9DA2-B29A-BCF8-8E6587C9A406}"/>
              </a:ext>
            </a:extLst>
          </p:cNvPr>
          <p:cNvGraphicFramePr>
            <a:graphicFrameLocks noChangeAspect="1"/>
          </p:cNvGraphicFramePr>
          <p:nvPr>
            <p:extLst>
              <p:ext uri="{D42A27DB-BD31-4B8C-83A1-F6EECF244321}">
                <p14:modId xmlns:p14="http://schemas.microsoft.com/office/powerpoint/2010/main" val="924125775"/>
              </p:ext>
            </p:extLst>
          </p:nvPr>
        </p:nvGraphicFramePr>
        <p:xfrm>
          <a:off x="3704213" y="4863965"/>
          <a:ext cx="711200" cy="482600"/>
        </p:xfrm>
        <a:graphic>
          <a:graphicData uri="http://schemas.openxmlformats.org/presentationml/2006/ole">
            <mc:AlternateContent xmlns:mc="http://schemas.openxmlformats.org/markup-compatibility/2006">
              <mc:Choice xmlns:v="urn:schemas-microsoft-com:vml" Requires="v">
                <p:oleObj spid="_x0000_s3080" name="Equation" r:id="rId24" imgW="711000" imgH="482400" progId="Equation.DSMT4">
                  <p:embed/>
                </p:oleObj>
              </mc:Choice>
              <mc:Fallback>
                <p:oleObj name="Equation" r:id="rId24" imgW="711000" imgH="482400" progId="Equation.DSMT4">
                  <p:embed/>
                  <p:pic>
                    <p:nvPicPr>
                      <p:cNvPr id="5" name="Object 4">
                        <a:extLst>
                          <a:ext uri="{FF2B5EF4-FFF2-40B4-BE49-F238E27FC236}">
                            <a16:creationId xmlns:a16="http://schemas.microsoft.com/office/drawing/2014/main" id="{7644F190-8E84-0A8D-F6AF-049DDD2624B7}"/>
                          </a:ext>
                        </a:extLst>
                      </p:cNvPr>
                      <p:cNvPicPr/>
                      <p:nvPr/>
                    </p:nvPicPr>
                    <p:blipFill>
                      <a:blip r:embed="rId17"/>
                      <a:stretch>
                        <a:fillRect/>
                      </a:stretch>
                    </p:blipFill>
                    <p:spPr>
                      <a:xfrm>
                        <a:off x="3704213" y="4863965"/>
                        <a:ext cx="711200" cy="482600"/>
                      </a:xfrm>
                      <a:prstGeom prst="rect">
                        <a:avLst/>
                      </a:prstGeom>
                    </p:spPr>
                  </p:pic>
                </p:oleObj>
              </mc:Fallback>
            </mc:AlternateContent>
          </a:graphicData>
        </a:graphic>
      </p:graphicFrame>
      <p:graphicFrame>
        <p:nvGraphicFramePr>
          <p:cNvPr id="37" name="Object 36">
            <a:extLst>
              <a:ext uri="{FF2B5EF4-FFF2-40B4-BE49-F238E27FC236}">
                <a16:creationId xmlns:a16="http://schemas.microsoft.com/office/drawing/2014/main" id="{28D1EA5C-596F-FF27-DFC6-FC035DEF6DA1}"/>
              </a:ext>
            </a:extLst>
          </p:cNvPr>
          <p:cNvGraphicFramePr>
            <a:graphicFrameLocks noChangeAspect="1"/>
          </p:cNvGraphicFramePr>
          <p:nvPr>
            <p:extLst>
              <p:ext uri="{D42A27DB-BD31-4B8C-83A1-F6EECF244321}">
                <p14:modId xmlns:p14="http://schemas.microsoft.com/office/powerpoint/2010/main" val="111599"/>
              </p:ext>
            </p:extLst>
          </p:nvPr>
        </p:nvGraphicFramePr>
        <p:xfrm>
          <a:off x="3736766" y="3798733"/>
          <a:ext cx="711200" cy="482600"/>
        </p:xfrm>
        <a:graphic>
          <a:graphicData uri="http://schemas.openxmlformats.org/presentationml/2006/ole">
            <mc:AlternateContent xmlns:mc="http://schemas.openxmlformats.org/markup-compatibility/2006">
              <mc:Choice xmlns:v="urn:schemas-microsoft-com:vml" Requires="v">
                <p:oleObj spid="_x0000_s3081" name="Equation" r:id="rId25" imgW="711000" imgH="482400" progId="Equation.DSMT4">
                  <p:embed/>
                </p:oleObj>
              </mc:Choice>
              <mc:Fallback>
                <p:oleObj name="Equation" r:id="rId25" imgW="711000" imgH="482400" progId="Equation.DSMT4">
                  <p:embed/>
                  <p:pic>
                    <p:nvPicPr>
                      <p:cNvPr id="5" name="Object 4">
                        <a:extLst>
                          <a:ext uri="{FF2B5EF4-FFF2-40B4-BE49-F238E27FC236}">
                            <a16:creationId xmlns:a16="http://schemas.microsoft.com/office/drawing/2014/main" id="{7644F190-8E84-0A8D-F6AF-049DDD2624B7}"/>
                          </a:ext>
                        </a:extLst>
                      </p:cNvPr>
                      <p:cNvPicPr/>
                      <p:nvPr/>
                    </p:nvPicPr>
                    <p:blipFill>
                      <a:blip r:embed="rId17"/>
                      <a:stretch>
                        <a:fillRect/>
                      </a:stretch>
                    </p:blipFill>
                    <p:spPr>
                      <a:xfrm>
                        <a:off x="3736766" y="3798733"/>
                        <a:ext cx="711200" cy="482600"/>
                      </a:xfrm>
                      <a:prstGeom prst="rect">
                        <a:avLst/>
                      </a:prstGeom>
                    </p:spPr>
                  </p:pic>
                </p:oleObj>
              </mc:Fallback>
            </mc:AlternateContent>
          </a:graphicData>
        </a:graphic>
      </p:graphicFrame>
      <p:pic>
        <p:nvPicPr>
          <p:cNvPr id="38" name="ĐỒNG HỒ ĐẾM NGƯỢC 10 S HOÀN CHỈNH">
            <a:hlinkClick r:id="" action="ppaction://media"/>
            <a:extLst>
              <a:ext uri="{FF2B5EF4-FFF2-40B4-BE49-F238E27FC236}">
                <a16:creationId xmlns:a16="http://schemas.microsoft.com/office/drawing/2014/main" id="{7CDCEA6B-EE3A-4A4A-5858-7408B6C3F33E}"/>
              </a:ext>
            </a:extLst>
          </p:cNvPr>
          <p:cNvPicPr>
            <a:picLocks noChangeAspect="1"/>
          </p:cNvPicPr>
          <p:nvPr>
            <a:videoFile r:link="rId7"/>
            <p:extLst>
              <p:ext uri="{DAA4B4D4-6D71-4841-9C94-3DE7FCFB9230}">
                <p14:media xmlns:p14="http://schemas.microsoft.com/office/powerpoint/2010/main" r:embed="rId6"/>
              </p:ext>
            </p:extLst>
          </p:nvPr>
        </p:nvPicPr>
        <p:blipFill rotWithShape="1">
          <a:blip r:embed="rId26"/>
          <a:srcRect l="43655" t="43907" r="37530" b="24052"/>
          <a:stretch/>
        </p:blipFill>
        <p:spPr>
          <a:xfrm>
            <a:off x="10467114" y="249686"/>
            <a:ext cx="2529307" cy="2422721"/>
          </a:xfrm>
          <a:prstGeom prst="rect">
            <a:avLst/>
          </a:prstGeom>
        </p:spPr>
      </p:pic>
    </p:spTree>
    <p:extLst>
      <p:ext uri="{BB962C8B-B14F-4D97-AF65-F5344CB8AC3E}">
        <p14:creationId xmlns:p14="http://schemas.microsoft.com/office/powerpoint/2010/main" val="169921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4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audio>
              <p:cMediaNode vol="80000">
                <p:cTn id="8" fill="hold" display="0">
                  <p:stCondLst>
                    <p:cond delay="indefinite"/>
                  </p:stCondLst>
                  <p:endCondLst>
                    <p:cond evt="onStopAudio" delay="0">
                      <p:tgtEl>
                        <p:sldTgt/>
                      </p:tgtEl>
                    </p:cond>
                  </p:endCondLst>
                </p:cTn>
                <p:tgtEl>
                  <p:spTgt spid="11"/>
                </p:tgtEl>
              </p:cMediaNode>
            </p:audio>
            <p:audio>
              <p:cMediaNode vol="80000">
                <p:cTn id="9" fill="hold" display="0">
                  <p:stCondLst>
                    <p:cond delay="indefinite"/>
                  </p:stCondLst>
                  <p:endCondLst>
                    <p:cond evt="onStopAudio" delay="0">
                      <p:tgtEl>
                        <p:sldTgt/>
                      </p:tgtEl>
                    </p:cond>
                  </p:endCondLst>
                </p:cTn>
                <p:tgtEl>
                  <p:spTgt spid="12"/>
                </p:tgtEl>
              </p:cMediaNode>
            </p:audio>
            <p:audio>
              <p:cMediaNode vol="80000">
                <p:cTn id="10" fill="hold" display="0">
                  <p:stCondLst>
                    <p:cond delay="indefinite"/>
                  </p:stCondLst>
                  <p:endCondLst>
                    <p:cond evt="onStopAudio" delay="0">
                      <p:tgtEl>
                        <p:sldTgt/>
                      </p:tgtEl>
                    </p:cond>
                  </p:endCondLst>
                </p:cTn>
                <p:tgtEl>
                  <p:spTgt spid="13"/>
                </p:tgtEl>
              </p:cMediaNode>
            </p:audi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 presetClass="mediacall" presetSubtype="0" fill="hold" nodeType="withEffect">
                                  <p:stCondLst>
                                    <p:cond delay="0"/>
                                  </p:stCondLst>
                                  <p:childTnLst>
                                    <p:cmd type="call" cmd="playFrom(0.0)">
                                      <p:cBhvr>
                                        <p:cTn id="21" dur="8091" fill="hold"/>
                                        <p:tgtEl>
                                          <p:spTgt spid="10"/>
                                        </p:tgtEl>
                                      </p:cBhvr>
                                    </p:cmd>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6"/>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1" presetClass="mediacall" presetSubtype="0" fill="hold" nodeType="withEffect">
                                  <p:stCondLst>
                                    <p:cond delay="0"/>
                                  </p:stCondLst>
                                  <p:childTnLst>
                                    <p:cmd type="call" cmd="playFrom(0.0)">
                                      <p:cBhvr>
                                        <p:cTn id="35" dur="8158" fill="hold"/>
                                        <p:tgtEl>
                                          <p:spTgt spid="13"/>
                                        </p:tgtEl>
                                      </p:cBhvr>
                                    </p:cmd>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7"/>
                    </p:tgtEl>
                  </p:cond>
                </p:stCondLst>
                <p:endSync evt="end" delay="0">
                  <p:rtn val="all"/>
                </p:endSync>
                <p:childTnLst>
                  <p:par>
                    <p:cTn id="37" fill="hold">
                      <p:stCondLst>
                        <p:cond delay="0"/>
                      </p:stCondLst>
                      <p:childTnLst>
                        <p:par>
                          <p:cTn id="38" fill="hold">
                            <p:stCondLst>
                              <p:cond delay="0"/>
                            </p:stCondLst>
                            <p:childTnLst>
                              <p:par>
                                <p:cTn id="39" presetID="1" presetClass="mediacall" presetSubtype="0" fill="hold" nodeType="withEffect">
                                  <p:stCondLst>
                                    <p:cond delay="0"/>
                                  </p:stCondLst>
                                  <p:childTnLst>
                                    <p:cmd type="call" cmd="playFrom(0.0)">
                                      <p:cBhvr>
                                        <p:cTn id="40" dur="8158" fill="hold"/>
                                        <p:tgtEl>
                                          <p:spTgt spid="12"/>
                                        </p:tgtEl>
                                      </p:cBhvr>
                                    </p:cmd>
                                  </p:childTnLst>
                                </p:cTn>
                              </p:par>
                              <p:par>
                                <p:cTn id="41" presetID="10"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6"/>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par>
                                <p:cTn id="50" presetID="1" presetClass="mediacall" presetSubtype="0" fill="hold" nodeType="withEffect">
                                  <p:stCondLst>
                                    <p:cond delay="0"/>
                                  </p:stCondLst>
                                  <p:childTnLst>
                                    <p:cmd type="call" cmd="playFrom(0.0)">
                                      <p:cBhvr>
                                        <p:cTn id="51" dur="8158" fill="hold"/>
                                        <p:tgtEl>
                                          <p:spTgt spid="11"/>
                                        </p:tgtEl>
                                      </p:cBhvr>
                                    </p:cmd>
                                  </p:childTnLst>
                                </p:cTn>
                              </p:par>
                            </p:childTnLst>
                          </p:cTn>
                        </p:par>
                      </p:childTnLst>
                    </p:cTn>
                  </p:par>
                </p:childTnLst>
              </p:cTn>
              <p:nextCondLst>
                <p:cond evt="onClick" delay="0">
                  <p:tgtEl>
                    <p:spTgt spid="6"/>
                  </p:tgtEl>
                </p:cond>
              </p:nextCondLst>
            </p:seq>
            <p:seq concurrent="1" nextAc="seek">
              <p:cTn id="52" restart="whenNotActive" fill="hold" evtFilter="cancelBubble" nodeType="interactiveSeq">
                <p:stCondLst>
                  <p:cond evt="onClick" delay="0">
                    <p:tgtEl>
                      <p:spTgt spid="21"/>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21"/>
                                        </p:tgtEl>
                                      </p:cBhvr>
                                    </p:animEffect>
                                    <p:set>
                                      <p:cBhvr>
                                        <p:cTn id="5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video>
              <p:cMediaNode vol="80000">
                <p:cTn id="58" fill="hold" display="0">
                  <p:stCondLst>
                    <p:cond delay="indefinite"/>
                  </p:stCondLst>
                </p:cTn>
                <p:tgtEl>
                  <p:spTgt spid="38"/>
                </p:tgtEl>
              </p:cMediaNode>
            </p:video>
            <p:seq concurrent="1" nextAc="seek">
              <p:cTn id="59" restart="whenNotActive" fill="hold" evtFilter="cancelBubble" nodeType="interactiveSeq">
                <p:stCondLst>
                  <p:cond evt="onClick" delay="0">
                    <p:tgtEl>
                      <p:spTgt spid="38"/>
                    </p:tgtEl>
                  </p:cond>
                </p:stCondLst>
                <p:endSync evt="end" delay="0">
                  <p:rtn val="all"/>
                </p:endSync>
                <p:childTnLst>
                  <p:par>
                    <p:cTn id="60" fill="hold">
                      <p:stCondLst>
                        <p:cond delay="0"/>
                      </p:stCondLst>
                      <p:childTnLst>
                        <p:par>
                          <p:cTn id="61" fill="hold">
                            <p:stCondLst>
                              <p:cond delay="0"/>
                            </p:stCondLst>
                            <p:childTnLst>
                              <p:par>
                                <p:cTn id="62" presetID="2" presetClass="mediacall" presetSubtype="0" fill="hold" nodeType="clickEffect">
                                  <p:stCondLst>
                                    <p:cond delay="0"/>
                                  </p:stCondLst>
                                  <p:childTnLst>
                                    <p:cmd type="call" cmd="togglePause">
                                      <p:cBhvr>
                                        <p:cTn id="63" dur="1" fill="hold"/>
                                        <p:tgtEl>
                                          <p:spTgt spid="38"/>
                                        </p:tgtEl>
                                      </p:cBhvr>
                                    </p:cmd>
                                  </p:childTnLst>
                                </p:cTn>
                              </p:par>
                            </p:childTnLst>
                          </p:cTn>
                        </p:par>
                      </p:childTnLst>
                    </p:cTn>
                  </p:par>
                </p:childTnLst>
              </p:cTn>
              <p:nextCondLst>
                <p:cond evt="onClick" delay="0">
                  <p:tgtEl>
                    <p:spTgt spid="38"/>
                  </p:tgtEl>
                </p:cond>
              </p:nextCondLst>
            </p:seq>
          </p:childTnLst>
        </p:cTn>
      </p:par>
    </p:tnLst>
    <p:bldLst>
      <p:bldP spid="16" grpId="0" animBg="1"/>
      <p:bldP spid="16" grpId="1" animBg="1"/>
      <p:bldP spid="17" grpId="0"/>
      <p:bldP spid="17"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l="-2000" r="-2000"/>
          </a:stretch>
        </a:blipFill>
        <a:effectLst/>
      </p:bgPr>
    </p:bg>
    <p:spTree>
      <p:nvGrpSpPr>
        <p:cNvPr id="1" name=""/>
        <p:cNvGrpSpPr/>
        <p:nvPr/>
      </p:nvGrpSpPr>
      <p:grpSpPr>
        <a:xfrm>
          <a:off x="0" y="0"/>
          <a:ext cx="0" cy="0"/>
          <a:chOff x="0" y="0"/>
          <a:chExt cx="0" cy="0"/>
        </a:xfrm>
      </p:grpSpPr>
      <p:sp>
        <p:nvSpPr>
          <p:cNvPr id="2" name="Rounded Rectangle 1"/>
          <p:cNvSpPr/>
          <p:nvPr/>
        </p:nvSpPr>
        <p:spPr>
          <a:xfrm>
            <a:off x="320675" y="336056"/>
            <a:ext cx="10039969" cy="207052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1008126"/>
            <a:endParaRPr lang="en-US" sz="1985" dirty="0">
              <a:solidFill>
                <a:prstClr val="black"/>
              </a:solidFill>
              <a:latin typeface="Calibri"/>
            </a:endParaRPr>
          </a:p>
        </p:txBody>
      </p:sp>
      <p:sp>
        <p:nvSpPr>
          <p:cNvPr id="3" name="TextBox 2"/>
          <p:cNvSpPr txBox="1"/>
          <p:nvPr/>
        </p:nvSpPr>
        <p:spPr>
          <a:xfrm>
            <a:off x="1291904" y="535157"/>
            <a:ext cx="5964996" cy="635239"/>
          </a:xfrm>
          <a:prstGeom prst="rect">
            <a:avLst/>
          </a:prstGeom>
          <a:noFill/>
        </p:spPr>
        <p:txBody>
          <a:bodyPr wrap="square" rtlCol="0">
            <a:spAutoFit/>
          </a:bodyPr>
          <a:lstStyle/>
          <a:p>
            <a:pPr defTabSz="1008126"/>
            <a:endParaRPr lang="en-US" sz="3528" dirty="0">
              <a:solidFill>
                <a:prstClr val="black"/>
              </a:solidFill>
              <a:latin typeface="Times New Roman" pitchFamily="18" charset="0"/>
              <a:cs typeface="Times New Roman" pitchFamily="18" charset="0"/>
            </a:endParaRPr>
          </a:p>
        </p:txBody>
      </p:sp>
      <p:sp>
        <p:nvSpPr>
          <p:cNvPr id="4" name="TextBox 3"/>
          <p:cNvSpPr txBox="1"/>
          <p:nvPr/>
        </p:nvSpPr>
        <p:spPr>
          <a:xfrm>
            <a:off x="2184717" y="2604435"/>
            <a:ext cx="2936558" cy="63523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1008126"/>
            <a:r>
              <a:rPr lang="en-US" sz="3528" dirty="0">
                <a:solidFill>
                  <a:prstClr val="black"/>
                </a:solidFill>
                <a:latin typeface="Times New Roman" pitchFamily="18" charset="0"/>
                <a:cs typeface="Times New Roman" pitchFamily="18" charset="0"/>
              </a:rPr>
              <a:t>A:</a:t>
            </a:r>
          </a:p>
        </p:txBody>
      </p:sp>
      <p:sp>
        <p:nvSpPr>
          <p:cNvPr id="6" name="TextBox 5"/>
          <p:cNvSpPr txBox="1"/>
          <p:nvPr/>
        </p:nvSpPr>
        <p:spPr>
          <a:xfrm>
            <a:off x="2146095" y="5836830"/>
            <a:ext cx="2975180" cy="63523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1008126"/>
            <a:r>
              <a:rPr lang="en-US" sz="3528" dirty="0">
                <a:solidFill>
                  <a:prstClr val="black"/>
                </a:solidFill>
                <a:latin typeface="Times New Roman" pitchFamily="18" charset="0"/>
                <a:cs typeface="Times New Roman" pitchFamily="18" charset="0"/>
              </a:rPr>
              <a:t>D:</a:t>
            </a:r>
          </a:p>
        </p:txBody>
      </p:sp>
      <p:sp>
        <p:nvSpPr>
          <p:cNvPr id="7" name="TextBox 6"/>
          <p:cNvSpPr txBox="1"/>
          <p:nvPr/>
        </p:nvSpPr>
        <p:spPr>
          <a:xfrm>
            <a:off x="2184717" y="4704786"/>
            <a:ext cx="2936558" cy="63523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1008126"/>
            <a:r>
              <a:rPr lang="en-US" sz="3528" dirty="0">
                <a:solidFill>
                  <a:prstClr val="black"/>
                </a:solidFill>
                <a:latin typeface="Times New Roman" pitchFamily="18" charset="0"/>
                <a:cs typeface="Times New Roman" pitchFamily="18" charset="0"/>
              </a:rPr>
              <a:t>C:</a:t>
            </a:r>
          </a:p>
        </p:txBody>
      </p:sp>
      <p:sp>
        <p:nvSpPr>
          <p:cNvPr id="8" name="TextBox 7"/>
          <p:cNvSpPr txBox="1"/>
          <p:nvPr/>
        </p:nvSpPr>
        <p:spPr>
          <a:xfrm>
            <a:off x="2184717" y="3753261"/>
            <a:ext cx="2936558" cy="63523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1008126"/>
            <a:r>
              <a:rPr lang="en-US" sz="3528" dirty="0">
                <a:solidFill>
                  <a:prstClr val="black"/>
                </a:solidFill>
                <a:latin typeface="Times New Roman" pitchFamily="18" charset="0"/>
                <a:cs typeface="Times New Roman" pitchFamily="18" charset="0"/>
              </a:rPr>
              <a:t>B:</a:t>
            </a:r>
          </a:p>
        </p:txBody>
      </p:sp>
      <p:pic>
        <p:nvPicPr>
          <p:cNvPr id="10" name="Am-thanh-tra-loi-dung-www_nhacchuongvui_com.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3549876" y="129839"/>
            <a:ext cx="672112" cy="672112"/>
          </a:xfrm>
          <a:prstGeom prst="rect">
            <a:avLst/>
          </a:prstGeom>
        </p:spPr>
      </p:pic>
      <p:pic>
        <p:nvPicPr>
          <p:cNvPr id="11"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13549876" y="1456559"/>
            <a:ext cx="672112" cy="672112"/>
          </a:xfrm>
          <a:prstGeom prst="rect">
            <a:avLst/>
          </a:prstGeom>
        </p:spPr>
      </p:pic>
      <p:pic>
        <p:nvPicPr>
          <p:cNvPr id="12"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13652493" y="4075631"/>
            <a:ext cx="672112" cy="672112"/>
          </a:xfrm>
          <a:prstGeom prst="rect">
            <a:avLst/>
          </a:prstGeom>
        </p:spPr>
      </p:pic>
      <p:pic>
        <p:nvPicPr>
          <p:cNvPr id="13"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13553568" y="2586354"/>
            <a:ext cx="672112" cy="672112"/>
          </a:xfrm>
          <a:prstGeom prst="rect">
            <a:avLst/>
          </a:prstGeom>
        </p:spPr>
      </p:pic>
      <p:sp>
        <p:nvSpPr>
          <p:cNvPr id="16" name="Cloud 15"/>
          <p:cNvSpPr/>
          <p:nvPr/>
        </p:nvSpPr>
        <p:spPr>
          <a:xfrm>
            <a:off x="5025920" y="2406986"/>
            <a:ext cx="3864645" cy="2422721"/>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1008126"/>
            <a:endParaRPr lang="en-US" sz="1985">
              <a:solidFill>
                <a:prstClr val="white"/>
              </a:solidFill>
              <a:latin typeface="Calibri"/>
            </a:endParaRPr>
          </a:p>
        </p:txBody>
      </p:sp>
      <p:sp>
        <p:nvSpPr>
          <p:cNvPr id="17" name="TextBox 16"/>
          <p:cNvSpPr txBox="1"/>
          <p:nvPr/>
        </p:nvSpPr>
        <p:spPr>
          <a:xfrm>
            <a:off x="6301405" y="3024505"/>
            <a:ext cx="2020272" cy="1178143"/>
          </a:xfrm>
          <a:prstGeom prst="rect">
            <a:avLst/>
          </a:prstGeom>
          <a:noFill/>
        </p:spPr>
        <p:txBody>
          <a:bodyPr wrap="square" rtlCol="0">
            <a:spAutoFit/>
          </a:bodyPr>
          <a:lstStyle/>
          <a:p>
            <a:pPr defTabSz="1008126"/>
            <a:r>
              <a:rPr lang="en-US" sz="3528" dirty="0">
                <a:solidFill>
                  <a:prstClr val="black"/>
                </a:solidFill>
                <a:latin typeface="Times New Roman" pitchFamily="18" charset="0"/>
                <a:cs typeface="Times New Roman" pitchFamily="18" charset="0"/>
              </a:rPr>
              <a:t>CHÚC MỪNG</a:t>
            </a:r>
          </a:p>
        </p:txBody>
      </p:sp>
      <p:pic>
        <p:nvPicPr>
          <p:cNvPr id="18" name="Picture 17"/>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841897" y="4647588"/>
            <a:ext cx="1359500" cy="1384873"/>
          </a:xfrm>
          <a:prstGeom prst="rect">
            <a:avLst/>
          </a:prstGeom>
        </p:spPr>
      </p:pic>
      <p:pic>
        <p:nvPicPr>
          <p:cNvPr id="19" name="Picture 18"/>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69500" y="5792201"/>
            <a:ext cx="1359500" cy="1384873"/>
          </a:xfrm>
          <a:prstGeom prst="rect">
            <a:avLst/>
          </a:prstGeom>
        </p:spPr>
      </p:pic>
      <p:pic>
        <p:nvPicPr>
          <p:cNvPr id="20" name="Picture 19"/>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826826" y="3397817"/>
            <a:ext cx="1359500" cy="1384873"/>
          </a:xfrm>
          <a:prstGeom prst="rect">
            <a:avLst/>
          </a:prstGeom>
        </p:spPr>
      </p:pic>
      <p:pic>
        <p:nvPicPr>
          <p:cNvPr id="21" name="q4">
            <a:hlinkClick r:id="rId14" action="ppaction://hlinksldjump"/>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200" b="96800" l="10000" r="90000"/>
                    </a14:imgEffect>
                  </a14:imgLayer>
                </a14:imgProps>
              </a:ext>
              <a:ext uri="{28A0092B-C50C-407E-A947-70E740481C1C}">
                <a14:useLocalDpi xmlns:a14="http://schemas.microsoft.com/office/drawing/2010/main" val="0"/>
              </a:ext>
            </a:extLst>
          </a:blip>
          <a:srcRect l="8728" t="2546" r="13090" b="4509"/>
          <a:stretch/>
        </p:blipFill>
        <p:spPr>
          <a:xfrm>
            <a:off x="10259511" y="5964996"/>
            <a:ext cx="1502805" cy="1488826"/>
          </a:xfrm>
          <a:prstGeom prst="rect">
            <a:avLst/>
          </a:prstGeom>
        </p:spPr>
      </p:pic>
      <p:sp>
        <p:nvSpPr>
          <p:cNvPr id="30" name="TextBox 29"/>
          <p:cNvSpPr txBox="1"/>
          <p:nvPr/>
        </p:nvSpPr>
        <p:spPr>
          <a:xfrm>
            <a:off x="11095243" y="1022648"/>
            <a:ext cx="309851" cy="262059"/>
          </a:xfrm>
          <a:prstGeom prst="rect">
            <a:avLst/>
          </a:prstGeom>
          <a:noFill/>
        </p:spPr>
        <p:txBody>
          <a:bodyPr wrap="square" rtlCol="0">
            <a:spAutoFit/>
          </a:bodyPr>
          <a:lstStyle/>
          <a:p>
            <a:pPr defTabSz="1008126">
              <a:defRPr/>
            </a:pPr>
            <a:r>
              <a:rPr lang="en-US" sz="1103" b="1" kern="0" dirty="0">
                <a:solidFill>
                  <a:srgbClr val="99B2C8"/>
                </a:solidFill>
                <a:latin typeface="Calibri"/>
              </a:rPr>
              <a:t>3</a:t>
            </a:r>
          </a:p>
        </p:txBody>
      </p:sp>
      <p:sp>
        <p:nvSpPr>
          <p:cNvPr id="31" name="TextBox 30"/>
          <p:cNvSpPr txBox="1"/>
          <p:nvPr/>
        </p:nvSpPr>
        <p:spPr>
          <a:xfrm>
            <a:off x="10816755" y="1302306"/>
            <a:ext cx="376064" cy="262059"/>
          </a:xfrm>
          <a:prstGeom prst="rect">
            <a:avLst/>
          </a:prstGeom>
          <a:noFill/>
        </p:spPr>
        <p:txBody>
          <a:bodyPr wrap="square" rtlCol="0">
            <a:spAutoFit/>
          </a:bodyPr>
          <a:lstStyle/>
          <a:p>
            <a:pPr defTabSz="1008126">
              <a:defRPr/>
            </a:pPr>
            <a:r>
              <a:rPr lang="en-US" sz="1103" b="1" kern="0" dirty="0">
                <a:solidFill>
                  <a:srgbClr val="99B2C8"/>
                </a:solidFill>
                <a:latin typeface="Calibri"/>
              </a:rPr>
              <a:t>6</a:t>
            </a:r>
          </a:p>
        </p:txBody>
      </p:sp>
      <p:sp>
        <p:nvSpPr>
          <p:cNvPr id="32" name="TextBox 31"/>
          <p:cNvSpPr txBox="1"/>
          <p:nvPr/>
        </p:nvSpPr>
        <p:spPr>
          <a:xfrm>
            <a:off x="10435577" y="1064071"/>
            <a:ext cx="340086" cy="262059"/>
          </a:xfrm>
          <a:prstGeom prst="rect">
            <a:avLst/>
          </a:prstGeom>
          <a:noFill/>
        </p:spPr>
        <p:txBody>
          <a:bodyPr wrap="square" rtlCol="0">
            <a:spAutoFit/>
          </a:bodyPr>
          <a:lstStyle/>
          <a:p>
            <a:pPr defTabSz="1008126">
              <a:defRPr/>
            </a:pPr>
            <a:r>
              <a:rPr lang="en-US" sz="1103" b="1" kern="0" dirty="0">
                <a:solidFill>
                  <a:srgbClr val="99B2C8"/>
                </a:solidFill>
                <a:latin typeface="Calibri"/>
              </a:rPr>
              <a:t>9</a:t>
            </a:r>
          </a:p>
        </p:txBody>
      </p:sp>
      <p:sp>
        <p:nvSpPr>
          <p:cNvPr id="37" name="TextBox 36">
            <a:extLst>
              <a:ext uri="{FF2B5EF4-FFF2-40B4-BE49-F238E27FC236}">
                <a16:creationId xmlns:a16="http://schemas.microsoft.com/office/drawing/2014/main" id="{88A4B338-4907-5B65-2C3B-FE68EDC4F45F}"/>
              </a:ext>
            </a:extLst>
          </p:cNvPr>
          <p:cNvSpPr txBox="1"/>
          <p:nvPr/>
        </p:nvSpPr>
        <p:spPr>
          <a:xfrm>
            <a:off x="610185" y="384189"/>
            <a:ext cx="9226228" cy="2062103"/>
          </a:xfrm>
          <a:prstGeom prst="rect">
            <a:avLst/>
          </a:prstGeom>
          <a:noFill/>
        </p:spPr>
        <p:txBody>
          <a:bodyPr wrap="square" rtlCol="0">
            <a:spAutoFit/>
          </a:bodyPr>
          <a:lstStyle/>
          <a:p>
            <a:pPr algn="just"/>
            <a:r>
              <a:rPr lang="vi-VN" sz="3200" dirty="0">
                <a:latin typeface="Times New Roman" panose="02020603050405020304" pitchFamily="18" charset="0"/>
                <a:cs typeface="Times New Roman" panose="02020603050405020304" pitchFamily="18" charset="0"/>
              </a:rPr>
              <a:t>Câu 4. Cho hình chữ nhật ABCD (AB=2a,BC=a).Quay hình chữ nhật đó quanh cạnh AB thì được hình trụ có thể tích    , quay quanh cạnh BC thì được hình trụ có thể tích    . Khẳng định nào sau đây đúng?</a:t>
            </a:r>
            <a:endParaRPr lang="en-ID" sz="3200" dirty="0">
              <a:latin typeface="Times New Roman" panose="02020603050405020304" pitchFamily="18" charset="0"/>
              <a:cs typeface="Times New Roman" panose="02020603050405020304" pitchFamily="18" charset="0"/>
            </a:endParaRPr>
          </a:p>
        </p:txBody>
      </p:sp>
      <p:graphicFrame>
        <p:nvGraphicFramePr>
          <p:cNvPr id="39" name="Object 38">
            <a:extLst>
              <a:ext uri="{FF2B5EF4-FFF2-40B4-BE49-F238E27FC236}">
                <a16:creationId xmlns:a16="http://schemas.microsoft.com/office/drawing/2014/main" id="{865E3EA6-BE53-DDAA-D018-D5E78ADBE6FF}"/>
              </a:ext>
            </a:extLst>
          </p:cNvPr>
          <p:cNvGraphicFramePr>
            <a:graphicFrameLocks noChangeAspect="1"/>
          </p:cNvGraphicFramePr>
          <p:nvPr>
            <p:extLst>
              <p:ext uri="{D42A27DB-BD31-4B8C-83A1-F6EECF244321}">
                <p14:modId xmlns:p14="http://schemas.microsoft.com/office/powerpoint/2010/main" val="4233779423"/>
              </p:ext>
            </p:extLst>
          </p:nvPr>
        </p:nvGraphicFramePr>
        <p:xfrm>
          <a:off x="2776590" y="3876087"/>
          <a:ext cx="1193800" cy="533400"/>
        </p:xfrm>
        <a:graphic>
          <a:graphicData uri="http://schemas.openxmlformats.org/presentationml/2006/ole">
            <mc:AlternateContent xmlns:mc="http://schemas.openxmlformats.org/markup-compatibility/2006">
              <mc:Choice xmlns:v="urn:schemas-microsoft-com:vml" Requires="v">
                <p:oleObj spid="_x0000_s4098" name="Equation" r:id="rId17" imgW="1193760" imgH="533160" progId="Equation.DSMT4">
                  <p:embed/>
                </p:oleObj>
              </mc:Choice>
              <mc:Fallback>
                <p:oleObj name="Equation" r:id="rId17" imgW="1193760" imgH="533160" progId="Equation.DSMT4">
                  <p:embed/>
                  <p:pic>
                    <p:nvPicPr>
                      <p:cNvPr id="0" name=""/>
                      <p:cNvPicPr/>
                      <p:nvPr/>
                    </p:nvPicPr>
                    <p:blipFill>
                      <a:blip r:embed="rId18"/>
                      <a:stretch>
                        <a:fillRect/>
                      </a:stretch>
                    </p:blipFill>
                    <p:spPr>
                      <a:xfrm>
                        <a:off x="2776590" y="3876087"/>
                        <a:ext cx="1193800" cy="533400"/>
                      </a:xfrm>
                      <a:prstGeom prst="rect">
                        <a:avLst/>
                      </a:prstGeom>
                    </p:spPr>
                  </p:pic>
                </p:oleObj>
              </mc:Fallback>
            </mc:AlternateContent>
          </a:graphicData>
        </a:graphic>
      </p:graphicFrame>
      <p:graphicFrame>
        <p:nvGraphicFramePr>
          <p:cNvPr id="40" name="Object 39">
            <a:extLst>
              <a:ext uri="{FF2B5EF4-FFF2-40B4-BE49-F238E27FC236}">
                <a16:creationId xmlns:a16="http://schemas.microsoft.com/office/drawing/2014/main" id="{5C0D225B-B94D-9C71-22C3-C5B6DD5313B5}"/>
              </a:ext>
            </a:extLst>
          </p:cNvPr>
          <p:cNvGraphicFramePr>
            <a:graphicFrameLocks noChangeAspect="1"/>
          </p:cNvGraphicFramePr>
          <p:nvPr>
            <p:extLst>
              <p:ext uri="{D42A27DB-BD31-4B8C-83A1-F6EECF244321}">
                <p14:modId xmlns:p14="http://schemas.microsoft.com/office/powerpoint/2010/main" val="2398923517"/>
              </p:ext>
            </p:extLst>
          </p:nvPr>
        </p:nvGraphicFramePr>
        <p:xfrm>
          <a:off x="2889648" y="2709023"/>
          <a:ext cx="1422400" cy="533400"/>
        </p:xfrm>
        <a:graphic>
          <a:graphicData uri="http://schemas.openxmlformats.org/presentationml/2006/ole">
            <mc:AlternateContent xmlns:mc="http://schemas.openxmlformats.org/markup-compatibility/2006">
              <mc:Choice xmlns:v="urn:schemas-microsoft-com:vml" Requires="v">
                <p:oleObj spid="_x0000_s4099" name="Equation" r:id="rId19" imgW="1422360" imgH="533160" progId="Equation.DSMT4">
                  <p:embed/>
                </p:oleObj>
              </mc:Choice>
              <mc:Fallback>
                <p:oleObj name="Equation" r:id="rId19" imgW="1422360" imgH="533160" progId="Equation.DSMT4">
                  <p:embed/>
                  <p:pic>
                    <p:nvPicPr>
                      <p:cNvPr id="0" name=""/>
                      <p:cNvPicPr/>
                      <p:nvPr/>
                    </p:nvPicPr>
                    <p:blipFill>
                      <a:blip r:embed="rId20"/>
                      <a:stretch>
                        <a:fillRect/>
                      </a:stretch>
                    </p:blipFill>
                    <p:spPr>
                      <a:xfrm>
                        <a:off x="2889648" y="2709023"/>
                        <a:ext cx="1422400" cy="533400"/>
                      </a:xfrm>
                      <a:prstGeom prst="rect">
                        <a:avLst/>
                      </a:prstGeom>
                    </p:spPr>
                  </p:pic>
                </p:oleObj>
              </mc:Fallback>
            </mc:AlternateContent>
          </a:graphicData>
        </a:graphic>
      </p:graphicFrame>
      <p:graphicFrame>
        <p:nvGraphicFramePr>
          <p:cNvPr id="41" name="Object 40">
            <a:extLst>
              <a:ext uri="{FF2B5EF4-FFF2-40B4-BE49-F238E27FC236}">
                <a16:creationId xmlns:a16="http://schemas.microsoft.com/office/drawing/2014/main" id="{2D4A42EA-4FA1-2540-B8E5-CF89AC86F269}"/>
              </a:ext>
            </a:extLst>
          </p:cNvPr>
          <p:cNvGraphicFramePr>
            <a:graphicFrameLocks noChangeAspect="1"/>
          </p:cNvGraphicFramePr>
          <p:nvPr>
            <p:extLst>
              <p:ext uri="{D42A27DB-BD31-4B8C-83A1-F6EECF244321}">
                <p14:modId xmlns:p14="http://schemas.microsoft.com/office/powerpoint/2010/main" val="714842441"/>
              </p:ext>
            </p:extLst>
          </p:nvPr>
        </p:nvGraphicFramePr>
        <p:xfrm>
          <a:off x="2792456" y="4785759"/>
          <a:ext cx="1422400" cy="533400"/>
        </p:xfrm>
        <a:graphic>
          <a:graphicData uri="http://schemas.openxmlformats.org/presentationml/2006/ole">
            <mc:AlternateContent xmlns:mc="http://schemas.openxmlformats.org/markup-compatibility/2006">
              <mc:Choice xmlns:v="urn:schemas-microsoft-com:vml" Requires="v">
                <p:oleObj spid="_x0000_s4100" name="Equation" r:id="rId21" imgW="1422360" imgH="533160" progId="Equation.DSMT4">
                  <p:embed/>
                </p:oleObj>
              </mc:Choice>
              <mc:Fallback>
                <p:oleObj name="Equation" r:id="rId21" imgW="1422360" imgH="533160" progId="Equation.DSMT4">
                  <p:embed/>
                  <p:pic>
                    <p:nvPicPr>
                      <p:cNvPr id="0" name=""/>
                      <p:cNvPicPr/>
                      <p:nvPr/>
                    </p:nvPicPr>
                    <p:blipFill>
                      <a:blip r:embed="rId22"/>
                      <a:stretch>
                        <a:fillRect/>
                      </a:stretch>
                    </p:blipFill>
                    <p:spPr>
                      <a:xfrm>
                        <a:off x="2792456" y="4785759"/>
                        <a:ext cx="1422400" cy="533400"/>
                      </a:xfrm>
                      <a:prstGeom prst="rect">
                        <a:avLst/>
                      </a:prstGeom>
                    </p:spPr>
                  </p:pic>
                </p:oleObj>
              </mc:Fallback>
            </mc:AlternateContent>
          </a:graphicData>
        </a:graphic>
      </p:graphicFrame>
      <p:graphicFrame>
        <p:nvGraphicFramePr>
          <p:cNvPr id="43" name="Object 42">
            <a:extLst>
              <a:ext uri="{FF2B5EF4-FFF2-40B4-BE49-F238E27FC236}">
                <a16:creationId xmlns:a16="http://schemas.microsoft.com/office/drawing/2014/main" id="{C8B1F78C-9CD4-AAA9-11F1-173B81D5F103}"/>
              </a:ext>
            </a:extLst>
          </p:cNvPr>
          <p:cNvGraphicFramePr>
            <a:graphicFrameLocks noChangeAspect="1"/>
          </p:cNvGraphicFramePr>
          <p:nvPr>
            <p:extLst>
              <p:ext uri="{D42A27DB-BD31-4B8C-83A1-F6EECF244321}">
                <p14:modId xmlns:p14="http://schemas.microsoft.com/office/powerpoint/2010/main" val="3211360375"/>
              </p:ext>
            </p:extLst>
          </p:nvPr>
        </p:nvGraphicFramePr>
        <p:xfrm>
          <a:off x="2742761" y="5938669"/>
          <a:ext cx="1397000" cy="533400"/>
        </p:xfrm>
        <a:graphic>
          <a:graphicData uri="http://schemas.openxmlformats.org/presentationml/2006/ole">
            <mc:AlternateContent xmlns:mc="http://schemas.openxmlformats.org/markup-compatibility/2006">
              <mc:Choice xmlns:v="urn:schemas-microsoft-com:vml" Requires="v">
                <p:oleObj spid="_x0000_s4101" name="Equation" r:id="rId23" imgW="1396800" imgH="533160" progId="Equation.DSMT4">
                  <p:embed/>
                </p:oleObj>
              </mc:Choice>
              <mc:Fallback>
                <p:oleObj name="Equation" r:id="rId23" imgW="1396800" imgH="533160" progId="Equation.DSMT4">
                  <p:embed/>
                  <p:pic>
                    <p:nvPicPr>
                      <p:cNvPr id="0" name=""/>
                      <p:cNvPicPr/>
                      <p:nvPr/>
                    </p:nvPicPr>
                    <p:blipFill>
                      <a:blip r:embed="rId24"/>
                      <a:stretch>
                        <a:fillRect/>
                      </a:stretch>
                    </p:blipFill>
                    <p:spPr>
                      <a:xfrm>
                        <a:off x="2742761" y="5938669"/>
                        <a:ext cx="1397000" cy="533400"/>
                      </a:xfrm>
                      <a:prstGeom prst="rect">
                        <a:avLst/>
                      </a:prstGeom>
                    </p:spPr>
                  </p:pic>
                </p:oleObj>
              </mc:Fallback>
            </mc:AlternateContent>
          </a:graphicData>
        </a:graphic>
      </p:graphicFrame>
      <p:pic>
        <p:nvPicPr>
          <p:cNvPr id="44" name="ĐỒNG HỒ ĐẾM NGƯỢC 10 S HOÀN CHỈNH">
            <a:hlinkClick r:id="" action="ppaction://media"/>
            <a:extLst>
              <a:ext uri="{FF2B5EF4-FFF2-40B4-BE49-F238E27FC236}">
                <a16:creationId xmlns:a16="http://schemas.microsoft.com/office/drawing/2014/main" id="{7AD593A6-F7F4-CFCB-4365-9C2D376E8DF9}"/>
              </a:ext>
            </a:extLst>
          </p:cNvPr>
          <p:cNvPicPr>
            <a:picLocks noChangeAspect="1"/>
          </p:cNvPicPr>
          <p:nvPr>
            <a:videoFile r:link="rId7"/>
            <p:extLst>
              <p:ext uri="{DAA4B4D4-6D71-4841-9C94-3DE7FCFB9230}">
                <p14:media xmlns:p14="http://schemas.microsoft.com/office/powerpoint/2010/main" r:embed="rId6"/>
              </p:ext>
            </p:extLst>
          </p:nvPr>
        </p:nvPicPr>
        <p:blipFill rotWithShape="1">
          <a:blip r:embed="rId25"/>
          <a:srcRect l="44130" t="43094" r="37530" b="23396"/>
          <a:stretch/>
        </p:blipFill>
        <p:spPr>
          <a:xfrm>
            <a:off x="10560109" y="336056"/>
            <a:ext cx="2465536" cy="2533735"/>
          </a:xfrm>
          <a:prstGeom prst="rect">
            <a:avLst/>
          </a:prstGeom>
        </p:spPr>
      </p:pic>
      <p:graphicFrame>
        <p:nvGraphicFramePr>
          <p:cNvPr id="45" name="Object 44">
            <a:extLst>
              <a:ext uri="{FF2B5EF4-FFF2-40B4-BE49-F238E27FC236}">
                <a16:creationId xmlns:a16="http://schemas.microsoft.com/office/drawing/2014/main" id="{38A7727F-C7CA-1338-59C1-1FE50FD37952}"/>
              </a:ext>
            </a:extLst>
          </p:cNvPr>
          <p:cNvGraphicFramePr>
            <a:graphicFrameLocks noChangeAspect="1"/>
          </p:cNvGraphicFramePr>
          <p:nvPr>
            <p:extLst>
              <p:ext uri="{D42A27DB-BD31-4B8C-83A1-F6EECF244321}">
                <p14:modId xmlns:p14="http://schemas.microsoft.com/office/powerpoint/2010/main" val="2634205020"/>
              </p:ext>
            </p:extLst>
          </p:nvPr>
        </p:nvGraphicFramePr>
        <p:xfrm>
          <a:off x="2029947" y="1422803"/>
          <a:ext cx="342900" cy="533400"/>
        </p:xfrm>
        <a:graphic>
          <a:graphicData uri="http://schemas.openxmlformats.org/presentationml/2006/ole">
            <mc:AlternateContent xmlns:mc="http://schemas.openxmlformats.org/markup-compatibility/2006">
              <mc:Choice xmlns:v="urn:schemas-microsoft-com:vml" Requires="v">
                <p:oleObj spid="_x0000_s4102" name="Equation" r:id="rId26" imgW="342720" imgH="533160" progId="Equation.DSMT4">
                  <p:embed/>
                </p:oleObj>
              </mc:Choice>
              <mc:Fallback>
                <p:oleObj name="Equation" r:id="rId26" imgW="342720" imgH="533160" progId="Equation.DSMT4">
                  <p:embed/>
                  <p:pic>
                    <p:nvPicPr>
                      <p:cNvPr id="0" name=""/>
                      <p:cNvPicPr/>
                      <p:nvPr/>
                    </p:nvPicPr>
                    <p:blipFill>
                      <a:blip r:embed="rId27"/>
                      <a:stretch>
                        <a:fillRect/>
                      </a:stretch>
                    </p:blipFill>
                    <p:spPr>
                      <a:xfrm>
                        <a:off x="2029947" y="1422803"/>
                        <a:ext cx="342900" cy="533400"/>
                      </a:xfrm>
                      <a:prstGeom prst="rect">
                        <a:avLst/>
                      </a:prstGeom>
                    </p:spPr>
                  </p:pic>
                </p:oleObj>
              </mc:Fallback>
            </mc:AlternateContent>
          </a:graphicData>
        </a:graphic>
      </p:graphicFrame>
      <p:graphicFrame>
        <p:nvGraphicFramePr>
          <p:cNvPr id="46" name="Object 45">
            <a:extLst>
              <a:ext uri="{FF2B5EF4-FFF2-40B4-BE49-F238E27FC236}">
                <a16:creationId xmlns:a16="http://schemas.microsoft.com/office/drawing/2014/main" id="{8E1647E8-2DB3-CB7C-CFA2-477BB55316F4}"/>
              </a:ext>
            </a:extLst>
          </p:cNvPr>
          <p:cNvGraphicFramePr>
            <a:graphicFrameLocks noChangeAspect="1"/>
          </p:cNvGraphicFramePr>
          <p:nvPr>
            <p:extLst>
              <p:ext uri="{D42A27DB-BD31-4B8C-83A1-F6EECF244321}">
                <p14:modId xmlns:p14="http://schemas.microsoft.com/office/powerpoint/2010/main" val="1731185567"/>
              </p:ext>
            </p:extLst>
          </p:nvPr>
        </p:nvGraphicFramePr>
        <p:xfrm>
          <a:off x="1925773" y="1893035"/>
          <a:ext cx="393700" cy="533400"/>
        </p:xfrm>
        <a:graphic>
          <a:graphicData uri="http://schemas.openxmlformats.org/presentationml/2006/ole">
            <mc:AlternateContent xmlns:mc="http://schemas.openxmlformats.org/markup-compatibility/2006">
              <mc:Choice xmlns:v="urn:schemas-microsoft-com:vml" Requires="v">
                <p:oleObj spid="_x0000_s4103" name="Equation" r:id="rId28" imgW="393480" imgH="533160" progId="Equation.DSMT4">
                  <p:embed/>
                </p:oleObj>
              </mc:Choice>
              <mc:Fallback>
                <p:oleObj name="Equation" r:id="rId28" imgW="393480" imgH="533160" progId="Equation.DSMT4">
                  <p:embed/>
                  <p:pic>
                    <p:nvPicPr>
                      <p:cNvPr id="0" name=""/>
                      <p:cNvPicPr/>
                      <p:nvPr/>
                    </p:nvPicPr>
                    <p:blipFill>
                      <a:blip r:embed="rId29"/>
                      <a:stretch>
                        <a:fillRect/>
                      </a:stretch>
                    </p:blipFill>
                    <p:spPr>
                      <a:xfrm>
                        <a:off x="1925773" y="1893035"/>
                        <a:ext cx="393700" cy="533400"/>
                      </a:xfrm>
                      <a:prstGeom prst="rect">
                        <a:avLst/>
                      </a:prstGeom>
                    </p:spPr>
                  </p:pic>
                </p:oleObj>
              </mc:Fallback>
            </mc:AlternateContent>
          </a:graphicData>
        </a:graphic>
      </p:graphicFrame>
    </p:spTree>
    <p:extLst>
      <p:ext uri="{BB962C8B-B14F-4D97-AF65-F5344CB8AC3E}">
        <p14:creationId xmlns:p14="http://schemas.microsoft.com/office/powerpoint/2010/main" val="1688538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4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audio>
              <p:cMediaNode vol="80000">
                <p:cTn id="8" fill="hold" display="0">
                  <p:stCondLst>
                    <p:cond delay="indefinite"/>
                  </p:stCondLst>
                  <p:endCondLst>
                    <p:cond evt="onStopAudio" delay="0">
                      <p:tgtEl>
                        <p:sldTgt/>
                      </p:tgtEl>
                    </p:cond>
                  </p:endCondLst>
                </p:cTn>
                <p:tgtEl>
                  <p:spTgt spid="11"/>
                </p:tgtEl>
              </p:cMediaNode>
            </p:audio>
            <p:audio>
              <p:cMediaNode vol="80000">
                <p:cTn id="9" fill="hold" display="0">
                  <p:stCondLst>
                    <p:cond delay="indefinite"/>
                  </p:stCondLst>
                  <p:endCondLst>
                    <p:cond evt="onStopAudio" delay="0">
                      <p:tgtEl>
                        <p:sldTgt/>
                      </p:tgtEl>
                    </p:cond>
                  </p:endCondLst>
                </p:cTn>
                <p:tgtEl>
                  <p:spTgt spid="12"/>
                </p:tgtEl>
              </p:cMediaNode>
            </p:audio>
            <p:audio>
              <p:cMediaNode vol="80000">
                <p:cTn id="10" fill="hold" display="0">
                  <p:stCondLst>
                    <p:cond delay="indefinite"/>
                  </p:stCondLst>
                  <p:endCondLst>
                    <p:cond evt="onStopAudio" delay="0">
                      <p:tgtEl>
                        <p:sldTgt/>
                      </p:tgtEl>
                    </p:cond>
                  </p:endCondLst>
                </p:cTn>
                <p:tgtEl>
                  <p:spTgt spid="13"/>
                </p:tgtEl>
              </p:cMediaNode>
            </p:audi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 presetClass="mediacall" presetSubtype="0" fill="hold" nodeType="withEffect">
                                  <p:stCondLst>
                                    <p:cond delay="0"/>
                                  </p:stCondLst>
                                  <p:childTnLst>
                                    <p:cmd type="call" cmd="playFrom(0.0)">
                                      <p:cBhvr>
                                        <p:cTn id="21" dur="8091" fill="hold"/>
                                        <p:tgtEl>
                                          <p:spTgt spid="10"/>
                                        </p:tgtEl>
                                      </p:cBhvr>
                                    </p:cmd>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6"/>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1" presetClass="mediacall" presetSubtype="0" fill="hold" nodeType="withEffect">
                                  <p:stCondLst>
                                    <p:cond delay="0"/>
                                  </p:stCondLst>
                                  <p:childTnLst>
                                    <p:cmd type="call" cmd="playFrom(0.0)">
                                      <p:cBhvr>
                                        <p:cTn id="35" dur="8158" fill="hold"/>
                                        <p:tgtEl>
                                          <p:spTgt spid="13"/>
                                        </p:tgtEl>
                                      </p:cBhvr>
                                    </p:cmd>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7"/>
                    </p:tgtEl>
                  </p:cond>
                </p:stCondLst>
                <p:endSync evt="end" delay="0">
                  <p:rtn val="all"/>
                </p:endSync>
                <p:childTnLst>
                  <p:par>
                    <p:cTn id="37" fill="hold">
                      <p:stCondLst>
                        <p:cond delay="0"/>
                      </p:stCondLst>
                      <p:childTnLst>
                        <p:par>
                          <p:cTn id="38" fill="hold">
                            <p:stCondLst>
                              <p:cond delay="0"/>
                            </p:stCondLst>
                            <p:childTnLst>
                              <p:par>
                                <p:cTn id="39" presetID="1" presetClass="mediacall" presetSubtype="0" fill="hold" nodeType="withEffect">
                                  <p:stCondLst>
                                    <p:cond delay="0"/>
                                  </p:stCondLst>
                                  <p:childTnLst>
                                    <p:cmd type="call" cmd="playFrom(0.0)">
                                      <p:cBhvr>
                                        <p:cTn id="40" dur="8158" fill="hold"/>
                                        <p:tgtEl>
                                          <p:spTgt spid="12"/>
                                        </p:tgtEl>
                                      </p:cBhvr>
                                    </p:cmd>
                                  </p:childTnLst>
                                </p:cTn>
                              </p:par>
                              <p:par>
                                <p:cTn id="41" presetID="10"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6"/>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par>
                                <p:cTn id="50" presetID="1" presetClass="mediacall" presetSubtype="0" fill="hold" nodeType="withEffect">
                                  <p:stCondLst>
                                    <p:cond delay="0"/>
                                  </p:stCondLst>
                                  <p:childTnLst>
                                    <p:cmd type="call" cmd="playFrom(0.0)">
                                      <p:cBhvr>
                                        <p:cTn id="51" dur="8158" fill="hold"/>
                                        <p:tgtEl>
                                          <p:spTgt spid="11"/>
                                        </p:tgtEl>
                                      </p:cBhvr>
                                    </p:cmd>
                                  </p:childTnLst>
                                </p:cTn>
                              </p:par>
                            </p:childTnLst>
                          </p:cTn>
                        </p:par>
                      </p:childTnLst>
                    </p:cTn>
                  </p:par>
                </p:childTnLst>
              </p:cTn>
              <p:nextCondLst>
                <p:cond evt="onClick" delay="0">
                  <p:tgtEl>
                    <p:spTgt spid="6"/>
                  </p:tgtEl>
                </p:cond>
              </p:nextCondLst>
            </p:seq>
            <p:seq concurrent="1" nextAc="seek">
              <p:cTn id="52" restart="whenNotActive" fill="hold" evtFilter="cancelBubble" nodeType="interactiveSeq">
                <p:stCondLst>
                  <p:cond evt="onClick" delay="0">
                    <p:tgtEl>
                      <p:spTgt spid="21"/>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21"/>
                                        </p:tgtEl>
                                      </p:cBhvr>
                                    </p:animEffect>
                                    <p:set>
                                      <p:cBhvr>
                                        <p:cTn id="5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video>
              <p:cMediaNode vol="80000">
                <p:cTn id="58" fill="hold" display="0">
                  <p:stCondLst>
                    <p:cond delay="indefinite"/>
                  </p:stCondLst>
                </p:cTn>
                <p:tgtEl>
                  <p:spTgt spid="44"/>
                </p:tgtEl>
              </p:cMediaNode>
            </p:video>
            <p:seq concurrent="1" nextAc="seek">
              <p:cTn id="59" restart="whenNotActive" fill="hold" evtFilter="cancelBubble" nodeType="interactiveSeq">
                <p:stCondLst>
                  <p:cond evt="onClick" delay="0">
                    <p:tgtEl>
                      <p:spTgt spid="44"/>
                    </p:tgtEl>
                  </p:cond>
                </p:stCondLst>
                <p:endSync evt="end" delay="0">
                  <p:rtn val="all"/>
                </p:endSync>
                <p:childTnLst>
                  <p:par>
                    <p:cTn id="60" fill="hold">
                      <p:stCondLst>
                        <p:cond delay="0"/>
                      </p:stCondLst>
                      <p:childTnLst>
                        <p:par>
                          <p:cTn id="61" fill="hold">
                            <p:stCondLst>
                              <p:cond delay="0"/>
                            </p:stCondLst>
                            <p:childTnLst>
                              <p:par>
                                <p:cTn id="62" presetID="2" presetClass="mediacall" presetSubtype="0" fill="hold" nodeType="clickEffect">
                                  <p:stCondLst>
                                    <p:cond delay="0"/>
                                  </p:stCondLst>
                                  <p:childTnLst>
                                    <p:cmd type="call" cmd="togglePause">
                                      <p:cBhvr>
                                        <p:cTn id="63" dur="1" fill="hold"/>
                                        <p:tgtEl>
                                          <p:spTgt spid="44"/>
                                        </p:tgtEl>
                                      </p:cBhvr>
                                    </p:cmd>
                                  </p:childTnLst>
                                </p:cTn>
                              </p:par>
                            </p:childTnLst>
                          </p:cTn>
                        </p:par>
                      </p:childTnLst>
                    </p:cTn>
                  </p:par>
                </p:childTnLst>
              </p:cTn>
              <p:nextCondLst>
                <p:cond evt="onClick" delay="0">
                  <p:tgtEl>
                    <p:spTgt spid="44"/>
                  </p:tgtEl>
                </p:cond>
              </p:nextCondLst>
            </p:seq>
          </p:childTnLst>
        </p:cTn>
      </p:par>
    </p:tnLst>
    <p:bldLst>
      <p:bldP spid="16" grpId="0" animBg="1"/>
      <p:bldP spid="16" grpId="1" animBg="1"/>
      <p:bldP spid="17" grpId="0"/>
      <p:bldP spid="17"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l="-9000" r="-9000"/>
          </a:stretch>
        </a:blipFill>
        <a:effectLst/>
      </p:bgPr>
    </p:bg>
    <p:spTree>
      <p:nvGrpSpPr>
        <p:cNvPr id="1" name=""/>
        <p:cNvGrpSpPr/>
        <p:nvPr/>
      </p:nvGrpSpPr>
      <p:grpSpPr>
        <a:xfrm>
          <a:off x="0" y="0"/>
          <a:ext cx="0" cy="0"/>
          <a:chOff x="0" y="0"/>
          <a:chExt cx="0" cy="0"/>
        </a:xfrm>
      </p:grpSpPr>
      <p:sp>
        <p:nvSpPr>
          <p:cNvPr id="2" name="Rounded Rectangle 1"/>
          <p:cNvSpPr/>
          <p:nvPr/>
        </p:nvSpPr>
        <p:spPr>
          <a:xfrm>
            <a:off x="698152" y="336056"/>
            <a:ext cx="7955646" cy="159626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1008126"/>
            <a:endParaRPr lang="en-US" sz="1985">
              <a:solidFill>
                <a:prstClr val="black"/>
              </a:solidFill>
              <a:latin typeface="Calibri"/>
            </a:endParaRPr>
          </a:p>
        </p:txBody>
      </p:sp>
      <p:sp>
        <p:nvSpPr>
          <p:cNvPr id="3" name="TextBox 2"/>
          <p:cNvSpPr txBox="1"/>
          <p:nvPr/>
        </p:nvSpPr>
        <p:spPr>
          <a:xfrm>
            <a:off x="698152" y="623053"/>
            <a:ext cx="7852123" cy="1178143"/>
          </a:xfrm>
          <a:prstGeom prst="rect">
            <a:avLst/>
          </a:prstGeom>
          <a:noFill/>
        </p:spPr>
        <p:txBody>
          <a:bodyPr wrap="square" rtlCol="0">
            <a:spAutoFit/>
          </a:bodyPr>
          <a:lstStyle/>
          <a:p>
            <a:pPr defTabSz="1008126"/>
            <a:r>
              <a:rPr lang="vi-VN" sz="3528" dirty="0">
                <a:solidFill>
                  <a:prstClr val="black"/>
                </a:solidFill>
                <a:latin typeface="Times New Roman" panose="02020603050405020304" pitchFamily="18" charset="0"/>
                <a:cs typeface="Times New Roman" pitchFamily="18" charset="0"/>
              </a:rPr>
              <a:t>Câu 5.Thể tích một hình cầu là 400       . Tính bán kính hình cầu đó </a:t>
            </a:r>
            <a:r>
              <a:rPr lang="vi-VN"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(lấy </a:t>
            </a:r>
            <a:r>
              <a:rPr lang="vi-VN"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vi-VN"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vi-VN"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3,14).</a:t>
            </a:r>
            <a:endParaRPr lang="en-US" sz="3528" dirty="0">
              <a:solidFill>
                <a:prstClr val="black"/>
              </a:solidFill>
              <a:latin typeface="Times New Roman" panose="02020603050405020304" pitchFamily="18" charset="0"/>
              <a:cs typeface="Times New Roman" pitchFamily="18" charset="0"/>
            </a:endParaRPr>
          </a:p>
        </p:txBody>
      </p:sp>
      <p:sp>
        <p:nvSpPr>
          <p:cNvPr id="4" name="TextBox 3"/>
          <p:cNvSpPr txBox="1"/>
          <p:nvPr/>
        </p:nvSpPr>
        <p:spPr>
          <a:xfrm>
            <a:off x="2184717" y="5865299"/>
            <a:ext cx="2250758" cy="63523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1008126"/>
            <a:r>
              <a:rPr lang="en-US" sz="3528" dirty="0">
                <a:solidFill>
                  <a:prstClr val="black"/>
                </a:solidFill>
                <a:latin typeface="Times New Roman" pitchFamily="18" charset="0"/>
                <a:cs typeface="Times New Roman" pitchFamily="18" charset="0"/>
              </a:rPr>
              <a:t>D: </a:t>
            </a:r>
            <a:r>
              <a:rPr lang="vi-VN" sz="3528" dirty="0">
                <a:solidFill>
                  <a:prstClr val="black"/>
                </a:solidFill>
                <a:latin typeface="Times New Roman" pitchFamily="18" charset="0"/>
                <a:cs typeface="Times New Roman" pitchFamily="18" charset="0"/>
              </a:rPr>
              <a:t>4,6</a:t>
            </a:r>
            <a:r>
              <a:rPr lang="en-US" sz="3528" dirty="0">
                <a:solidFill>
                  <a:prstClr val="black"/>
                </a:solidFill>
                <a:latin typeface="Times New Roman" pitchFamily="18" charset="0"/>
                <a:cs typeface="Times New Roman" pitchFamily="18" charset="0"/>
              </a:rPr>
              <a:t> </a:t>
            </a:r>
          </a:p>
        </p:txBody>
      </p:sp>
      <p:sp>
        <p:nvSpPr>
          <p:cNvPr id="6" name="TextBox 5"/>
          <p:cNvSpPr txBox="1"/>
          <p:nvPr/>
        </p:nvSpPr>
        <p:spPr>
          <a:xfrm>
            <a:off x="2123616" y="2606088"/>
            <a:ext cx="2311859" cy="63523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1008126"/>
            <a:r>
              <a:rPr lang="en-US" sz="3528" dirty="0">
                <a:solidFill>
                  <a:prstClr val="black"/>
                </a:solidFill>
                <a:latin typeface="Times New Roman" pitchFamily="18" charset="0"/>
                <a:cs typeface="Times New Roman" pitchFamily="18" charset="0"/>
              </a:rPr>
              <a:t>A: </a:t>
            </a:r>
            <a:r>
              <a:rPr lang="vi-VN" sz="3528" dirty="0">
                <a:solidFill>
                  <a:prstClr val="black"/>
                </a:solidFill>
                <a:latin typeface="Times New Roman" pitchFamily="18" charset="0"/>
                <a:cs typeface="Times New Roman" pitchFamily="18" charset="0"/>
              </a:rPr>
              <a:t>2,1</a:t>
            </a:r>
            <a:endParaRPr lang="en-US" sz="3528" dirty="0">
              <a:solidFill>
                <a:prstClr val="black"/>
              </a:solidFill>
              <a:latin typeface="Times New Roman" pitchFamily="18" charset="0"/>
              <a:cs typeface="Times New Roman" pitchFamily="18" charset="0"/>
            </a:endParaRPr>
          </a:p>
        </p:txBody>
      </p:sp>
      <p:sp>
        <p:nvSpPr>
          <p:cNvPr id="7" name="TextBox 6"/>
          <p:cNvSpPr txBox="1"/>
          <p:nvPr/>
        </p:nvSpPr>
        <p:spPr>
          <a:xfrm>
            <a:off x="2184717" y="4704786"/>
            <a:ext cx="2250758" cy="63523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1008126"/>
            <a:r>
              <a:rPr lang="en-US" sz="3528" dirty="0">
                <a:solidFill>
                  <a:prstClr val="black"/>
                </a:solidFill>
                <a:latin typeface="Times New Roman" pitchFamily="18" charset="0"/>
                <a:cs typeface="Times New Roman" pitchFamily="18" charset="0"/>
              </a:rPr>
              <a:t>C:</a:t>
            </a:r>
            <a:r>
              <a:rPr lang="vi-VN" sz="3528" dirty="0">
                <a:solidFill>
                  <a:prstClr val="black"/>
                </a:solidFill>
                <a:latin typeface="Times New Roman" pitchFamily="18" charset="0"/>
                <a:cs typeface="Times New Roman" pitchFamily="18" charset="0"/>
              </a:rPr>
              <a:t> 3,2</a:t>
            </a:r>
            <a:endParaRPr lang="en-US" sz="3528" dirty="0">
              <a:solidFill>
                <a:prstClr val="black"/>
              </a:solidFill>
              <a:latin typeface="Times New Roman" pitchFamily="18" charset="0"/>
              <a:cs typeface="Times New Roman" pitchFamily="18" charset="0"/>
            </a:endParaRPr>
          </a:p>
        </p:txBody>
      </p:sp>
      <p:sp>
        <p:nvSpPr>
          <p:cNvPr id="8" name="TextBox 7"/>
          <p:cNvSpPr txBox="1"/>
          <p:nvPr/>
        </p:nvSpPr>
        <p:spPr>
          <a:xfrm>
            <a:off x="2184717" y="3753261"/>
            <a:ext cx="2311859" cy="63523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1008126"/>
            <a:r>
              <a:rPr lang="en-US" sz="3528" dirty="0">
                <a:solidFill>
                  <a:prstClr val="black"/>
                </a:solidFill>
                <a:latin typeface="Times New Roman" pitchFamily="18" charset="0"/>
                <a:cs typeface="Times New Roman" pitchFamily="18" charset="0"/>
              </a:rPr>
              <a:t>B: </a:t>
            </a:r>
            <a:r>
              <a:rPr lang="vi-VN" sz="3528" dirty="0">
                <a:solidFill>
                  <a:prstClr val="black"/>
                </a:solidFill>
                <a:latin typeface="Times New Roman" pitchFamily="18" charset="0"/>
                <a:cs typeface="Times New Roman" pitchFamily="18" charset="0"/>
              </a:rPr>
              <a:t>2,6</a:t>
            </a:r>
            <a:endParaRPr lang="en-US" sz="3528" dirty="0">
              <a:solidFill>
                <a:prstClr val="black"/>
              </a:solidFill>
              <a:latin typeface="Times New Roman" pitchFamily="18" charset="0"/>
              <a:cs typeface="Times New Roman" pitchFamily="18" charset="0"/>
            </a:endParaRPr>
          </a:p>
        </p:txBody>
      </p:sp>
      <p:pic>
        <p:nvPicPr>
          <p:cNvPr id="10" name="Am-thanh-tra-loi-dung-www_nhacchuongvui_com.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3549876" y="129839"/>
            <a:ext cx="672112" cy="672112"/>
          </a:xfrm>
          <a:prstGeom prst="rect">
            <a:avLst/>
          </a:prstGeom>
        </p:spPr>
      </p:pic>
      <p:pic>
        <p:nvPicPr>
          <p:cNvPr id="11"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13549876" y="1456559"/>
            <a:ext cx="672112" cy="672112"/>
          </a:xfrm>
          <a:prstGeom prst="rect">
            <a:avLst/>
          </a:prstGeom>
        </p:spPr>
      </p:pic>
      <p:pic>
        <p:nvPicPr>
          <p:cNvPr id="12"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13652493" y="4075631"/>
            <a:ext cx="672112" cy="672112"/>
          </a:xfrm>
          <a:prstGeom prst="rect">
            <a:avLst/>
          </a:prstGeom>
        </p:spPr>
      </p:pic>
      <p:pic>
        <p:nvPicPr>
          <p:cNvPr id="13"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13553568" y="2586354"/>
            <a:ext cx="672112" cy="672112"/>
          </a:xfrm>
          <a:prstGeom prst="rect">
            <a:avLst/>
          </a:prstGeom>
        </p:spPr>
      </p:pic>
      <p:sp>
        <p:nvSpPr>
          <p:cNvPr id="16" name="Cloud 15"/>
          <p:cNvSpPr/>
          <p:nvPr/>
        </p:nvSpPr>
        <p:spPr>
          <a:xfrm>
            <a:off x="5025920" y="2406986"/>
            <a:ext cx="3864645" cy="2422721"/>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1008126"/>
            <a:endParaRPr lang="en-US" sz="1985">
              <a:solidFill>
                <a:prstClr val="white"/>
              </a:solidFill>
              <a:latin typeface="Calibri"/>
            </a:endParaRPr>
          </a:p>
        </p:txBody>
      </p:sp>
      <p:sp>
        <p:nvSpPr>
          <p:cNvPr id="17" name="TextBox 16"/>
          <p:cNvSpPr txBox="1"/>
          <p:nvPr/>
        </p:nvSpPr>
        <p:spPr>
          <a:xfrm>
            <a:off x="6301405" y="3024505"/>
            <a:ext cx="1932323" cy="1178143"/>
          </a:xfrm>
          <a:prstGeom prst="rect">
            <a:avLst/>
          </a:prstGeom>
          <a:noFill/>
        </p:spPr>
        <p:txBody>
          <a:bodyPr wrap="square" rtlCol="0">
            <a:spAutoFit/>
          </a:bodyPr>
          <a:lstStyle/>
          <a:p>
            <a:pPr defTabSz="1008126"/>
            <a:r>
              <a:rPr lang="en-US" sz="3528" dirty="0">
                <a:solidFill>
                  <a:prstClr val="black"/>
                </a:solidFill>
                <a:latin typeface="Times New Roman" pitchFamily="18" charset="0"/>
                <a:cs typeface="Times New Roman" pitchFamily="18" charset="0"/>
              </a:rPr>
              <a:t>CHÚC MỪNG</a:t>
            </a:r>
          </a:p>
        </p:txBody>
      </p:sp>
      <p:pic>
        <p:nvPicPr>
          <p:cNvPr id="18" name="Picture 17"/>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536729" y="4868960"/>
            <a:ext cx="1359500" cy="1384873"/>
          </a:xfrm>
          <a:prstGeom prst="rect">
            <a:avLst/>
          </a:prstGeom>
        </p:spPr>
      </p:pic>
      <p:pic>
        <p:nvPicPr>
          <p:cNvPr id="19" name="Picture 18"/>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98152" y="2406986"/>
            <a:ext cx="1359500" cy="1384873"/>
          </a:xfrm>
          <a:prstGeom prst="rect">
            <a:avLst/>
          </a:prstGeom>
        </p:spPr>
      </p:pic>
      <p:pic>
        <p:nvPicPr>
          <p:cNvPr id="20" name="Picture 19"/>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542625" y="3664590"/>
            <a:ext cx="1359500" cy="1384873"/>
          </a:xfrm>
          <a:prstGeom prst="rect">
            <a:avLst/>
          </a:prstGeom>
        </p:spPr>
      </p:pic>
      <p:pic>
        <p:nvPicPr>
          <p:cNvPr id="21" name="q5">
            <a:hlinkClick r:id="rId14" action="ppaction://hlinksldjump"/>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50575" y="5964995"/>
            <a:ext cx="1652910" cy="1652910"/>
          </a:xfrm>
          <a:prstGeom prst="rect">
            <a:avLst/>
          </a:prstGeom>
        </p:spPr>
      </p:pic>
      <p:sp>
        <p:nvSpPr>
          <p:cNvPr id="31" name="TextBox 30"/>
          <p:cNvSpPr txBox="1"/>
          <p:nvPr/>
        </p:nvSpPr>
        <p:spPr>
          <a:xfrm>
            <a:off x="10881590" y="1347222"/>
            <a:ext cx="376064" cy="262059"/>
          </a:xfrm>
          <a:prstGeom prst="rect">
            <a:avLst/>
          </a:prstGeom>
          <a:noFill/>
        </p:spPr>
        <p:txBody>
          <a:bodyPr wrap="square" rtlCol="0">
            <a:spAutoFit/>
          </a:bodyPr>
          <a:lstStyle/>
          <a:p>
            <a:pPr defTabSz="1008126">
              <a:defRPr/>
            </a:pPr>
            <a:r>
              <a:rPr lang="en-US" sz="1103" b="1" kern="0" dirty="0">
                <a:solidFill>
                  <a:srgbClr val="99B2C8"/>
                </a:solidFill>
                <a:latin typeface="Calibri"/>
              </a:rPr>
              <a:t>6</a:t>
            </a:r>
          </a:p>
        </p:txBody>
      </p:sp>
      <p:sp>
        <p:nvSpPr>
          <p:cNvPr id="32" name="TextBox 31"/>
          <p:cNvSpPr txBox="1"/>
          <p:nvPr/>
        </p:nvSpPr>
        <p:spPr>
          <a:xfrm>
            <a:off x="10500412" y="1108987"/>
            <a:ext cx="340086" cy="262059"/>
          </a:xfrm>
          <a:prstGeom prst="rect">
            <a:avLst/>
          </a:prstGeom>
          <a:noFill/>
        </p:spPr>
        <p:txBody>
          <a:bodyPr wrap="square" rtlCol="0">
            <a:spAutoFit/>
          </a:bodyPr>
          <a:lstStyle/>
          <a:p>
            <a:pPr defTabSz="1008126">
              <a:defRPr/>
            </a:pPr>
            <a:r>
              <a:rPr lang="en-US" sz="1103" b="1" kern="0" dirty="0">
                <a:solidFill>
                  <a:srgbClr val="99B2C8"/>
                </a:solidFill>
                <a:latin typeface="Calibri"/>
              </a:rPr>
              <a:t>9</a:t>
            </a:r>
          </a:p>
        </p:txBody>
      </p:sp>
      <p:graphicFrame>
        <p:nvGraphicFramePr>
          <p:cNvPr id="14" name="Object 13">
            <a:extLst>
              <a:ext uri="{FF2B5EF4-FFF2-40B4-BE49-F238E27FC236}">
                <a16:creationId xmlns:a16="http://schemas.microsoft.com/office/drawing/2014/main" id="{636A7AB9-27E3-99E1-2C69-EC3233355D8C}"/>
              </a:ext>
            </a:extLst>
          </p:cNvPr>
          <p:cNvGraphicFramePr>
            <a:graphicFrameLocks noChangeAspect="1"/>
          </p:cNvGraphicFramePr>
          <p:nvPr>
            <p:extLst>
              <p:ext uri="{D42A27DB-BD31-4B8C-83A1-F6EECF244321}">
                <p14:modId xmlns:p14="http://schemas.microsoft.com/office/powerpoint/2010/main" val="643918184"/>
              </p:ext>
            </p:extLst>
          </p:nvPr>
        </p:nvGraphicFramePr>
        <p:xfrm>
          <a:off x="7267566" y="651589"/>
          <a:ext cx="698500" cy="482600"/>
        </p:xfrm>
        <a:graphic>
          <a:graphicData uri="http://schemas.openxmlformats.org/presentationml/2006/ole">
            <mc:AlternateContent xmlns:mc="http://schemas.openxmlformats.org/markup-compatibility/2006">
              <mc:Choice xmlns:v="urn:schemas-microsoft-com:vml" Requires="v">
                <p:oleObj spid="_x0000_s5122" name="Equation" r:id="rId16" imgW="698400" imgH="482400" progId="Equation.DSMT4">
                  <p:embed/>
                </p:oleObj>
              </mc:Choice>
              <mc:Fallback>
                <p:oleObj name="Equation" r:id="rId16" imgW="698400" imgH="482400" progId="Equation.DSMT4">
                  <p:embed/>
                  <p:pic>
                    <p:nvPicPr>
                      <p:cNvPr id="35" name="Object 34">
                        <a:extLst>
                          <a:ext uri="{FF2B5EF4-FFF2-40B4-BE49-F238E27FC236}">
                            <a16:creationId xmlns:a16="http://schemas.microsoft.com/office/drawing/2014/main" id="{8BFC212F-5F71-2393-B307-7E829E3C6FB9}"/>
                          </a:ext>
                        </a:extLst>
                      </p:cNvPr>
                      <p:cNvPicPr/>
                      <p:nvPr/>
                    </p:nvPicPr>
                    <p:blipFill>
                      <a:blip r:embed="rId17"/>
                      <a:stretch>
                        <a:fillRect/>
                      </a:stretch>
                    </p:blipFill>
                    <p:spPr>
                      <a:xfrm>
                        <a:off x="7267566" y="651589"/>
                        <a:ext cx="698500" cy="48260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625DAFB5-A966-8E25-7414-FA5973A22824}"/>
              </a:ext>
            </a:extLst>
          </p:cNvPr>
          <p:cNvGraphicFramePr>
            <a:graphicFrameLocks noChangeAspect="1"/>
          </p:cNvGraphicFramePr>
          <p:nvPr>
            <p:extLst>
              <p:ext uri="{D42A27DB-BD31-4B8C-83A1-F6EECF244321}">
                <p14:modId xmlns:p14="http://schemas.microsoft.com/office/powerpoint/2010/main" val="577648037"/>
              </p:ext>
            </p:extLst>
          </p:nvPr>
        </p:nvGraphicFramePr>
        <p:xfrm>
          <a:off x="3521075" y="6069738"/>
          <a:ext cx="558800" cy="279400"/>
        </p:xfrm>
        <a:graphic>
          <a:graphicData uri="http://schemas.openxmlformats.org/presentationml/2006/ole">
            <mc:AlternateContent xmlns:mc="http://schemas.openxmlformats.org/markup-compatibility/2006">
              <mc:Choice xmlns:v="urn:schemas-microsoft-com:vml" Requires="v">
                <p:oleObj spid="_x0000_s5123" name="Equation" r:id="rId18" imgW="558720" imgH="279360" progId="Equation.DSMT4">
                  <p:embed/>
                </p:oleObj>
              </mc:Choice>
              <mc:Fallback>
                <p:oleObj name="Equation" r:id="rId18" imgW="558720" imgH="279360" progId="Equation.DSMT4">
                  <p:embed/>
                  <p:pic>
                    <p:nvPicPr>
                      <p:cNvPr id="0" name=""/>
                      <p:cNvPicPr/>
                      <p:nvPr/>
                    </p:nvPicPr>
                    <p:blipFill>
                      <a:blip r:embed="rId19"/>
                      <a:stretch>
                        <a:fillRect/>
                      </a:stretch>
                    </p:blipFill>
                    <p:spPr>
                      <a:xfrm>
                        <a:off x="3521075" y="6069738"/>
                        <a:ext cx="558800" cy="279400"/>
                      </a:xfrm>
                      <a:prstGeom prst="rect">
                        <a:avLst/>
                      </a:prstGeom>
                    </p:spPr>
                  </p:pic>
                </p:oleObj>
              </mc:Fallback>
            </mc:AlternateContent>
          </a:graphicData>
        </a:graphic>
      </p:graphicFrame>
      <p:graphicFrame>
        <p:nvGraphicFramePr>
          <p:cNvPr id="34" name="Object 33">
            <a:extLst>
              <a:ext uri="{FF2B5EF4-FFF2-40B4-BE49-F238E27FC236}">
                <a16:creationId xmlns:a16="http://schemas.microsoft.com/office/drawing/2014/main" id="{1E3F6BDB-A247-6062-C530-FBE6784D16D6}"/>
              </a:ext>
            </a:extLst>
          </p:cNvPr>
          <p:cNvGraphicFramePr>
            <a:graphicFrameLocks noChangeAspect="1"/>
          </p:cNvGraphicFramePr>
          <p:nvPr>
            <p:extLst>
              <p:ext uri="{D42A27DB-BD31-4B8C-83A1-F6EECF244321}">
                <p14:modId xmlns:p14="http://schemas.microsoft.com/office/powerpoint/2010/main" val="3922625240"/>
              </p:ext>
            </p:extLst>
          </p:nvPr>
        </p:nvGraphicFramePr>
        <p:xfrm>
          <a:off x="3394075" y="2836636"/>
          <a:ext cx="558800" cy="279400"/>
        </p:xfrm>
        <a:graphic>
          <a:graphicData uri="http://schemas.openxmlformats.org/presentationml/2006/ole">
            <mc:AlternateContent xmlns:mc="http://schemas.openxmlformats.org/markup-compatibility/2006">
              <mc:Choice xmlns:v="urn:schemas-microsoft-com:vml" Requires="v">
                <p:oleObj spid="_x0000_s5124" name="Equation" r:id="rId20" imgW="558720" imgH="279360" progId="Equation.DSMT4">
                  <p:embed/>
                </p:oleObj>
              </mc:Choice>
              <mc:Fallback>
                <p:oleObj name="Equation" r:id="rId20" imgW="558720" imgH="279360" progId="Equation.DSMT4">
                  <p:embed/>
                  <p:pic>
                    <p:nvPicPr>
                      <p:cNvPr id="15" name="Object 14">
                        <a:extLst>
                          <a:ext uri="{FF2B5EF4-FFF2-40B4-BE49-F238E27FC236}">
                            <a16:creationId xmlns:a16="http://schemas.microsoft.com/office/drawing/2014/main" id="{625DAFB5-A966-8E25-7414-FA5973A22824}"/>
                          </a:ext>
                        </a:extLst>
                      </p:cNvPr>
                      <p:cNvPicPr/>
                      <p:nvPr/>
                    </p:nvPicPr>
                    <p:blipFill>
                      <a:blip r:embed="rId19"/>
                      <a:stretch>
                        <a:fillRect/>
                      </a:stretch>
                    </p:blipFill>
                    <p:spPr>
                      <a:xfrm>
                        <a:off x="3394075" y="2836636"/>
                        <a:ext cx="558800" cy="279400"/>
                      </a:xfrm>
                      <a:prstGeom prst="rect">
                        <a:avLst/>
                      </a:prstGeom>
                    </p:spPr>
                  </p:pic>
                </p:oleObj>
              </mc:Fallback>
            </mc:AlternateContent>
          </a:graphicData>
        </a:graphic>
      </p:graphicFrame>
      <p:graphicFrame>
        <p:nvGraphicFramePr>
          <p:cNvPr id="35" name="Object 34">
            <a:extLst>
              <a:ext uri="{FF2B5EF4-FFF2-40B4-BE49-F238E27FC236}">
                <a16:creationId xmlns:a16="http://schemas.microsoft.com/office/drawing/2014/main" id="{D71D94C8-5F97-6F47-D3A7-B714D1BBE208}"/>
              </a:ext>
            </a:extLst>
          </p:cNvPr>
          <p:cNvGraphicFramePr>
            <a:graphicFrameLocks noChangeAspect="1"/>
          </p:cNvGraphicFramePr>
          <p:nvPr>
            <p:extLst>
              <p:ext uri="{D42A27DB-BD31-4B8C-83A1-F6EECF244321}">
                <p14:modId xmlns:p14="http://schemas.microsoft.com/office/powerpoint/2010/main" val="2955331926"/>
              </p:ext>
            </p:extLst>
          </p:nvPr>
        </p:nvGraphicFramePr>
        <p:xfrm>
          <a:off x="3394075" y="4922565"/>
          <a:ext cx="558800" cy="279400"/>
        </p:xfrm>
        <a:graphic>
          <a:graphicData uri="http://schemas.openxmlformats.org/presentationml/2006/ole">
            <mc:AlternateContent xmlns:mc="http://schemas.openxmlformats.org/markup-compatibility/2006">
              <mc:Choice xmlns:v="urn:schemas-microsoft-com:vml" Requires="v">
                <p:oleObj spid="_x0000_s5125" name="Equation" r:id="rId21" imgW="558720" imgH="279360" progId="Equation.DSMT4">
                  <p:embed/>
                </p:oleObj>
              </mc:Choice>
              <mc:Fallback>
                <p:oleObj name="Equation" r:id="rId21" imgW="558720" imgH="279360" progId="Equation.DSMT4">
                  <p:embed/>
                  <p:pic>
                    <p:nvPicPr>
                      <p:cNvPr id="15" name="Object 14">
                        <a:extLst>
                          <a:ext uri="{FF2B5EF4-FFF2-40B4-BE49-F238E27FC236}">
                            <a16:creationId xmlns:a16="http://schemas.microsoft.com/office/drawing/2014/main" id="{625DAFB5-A966-8E25-7414-FA5973A22824}"/>
                          </a:ext>
                        </a:extLst>
                      </p:cNvPr>
                      <p:cNvPicPr/>
                      <p:nvPr/>
                    </p:nvPicPr>
                    <p:blipFill>
                      <a:blip r:embed="rId19"/>
                      <a:stretch>
                        <a:fillRect/>
                      </a:stretch>
                    </p:blipFill>
                    <p:spPr>
                      <a:xfrm>
                        <a:off x="3394075" y="4922565"/>
                        <a:ext cx="558800" cy="279400"/>
                      </a:xfrm>
                      <a:prstGeom prst="rect">
                        <a:avLst/>
                      </a:prstGeom>
                    </p:spPr>
                  </p:pic>
                </p:oleObj>
              </mc:Fallback>
            </mc:AlternateContent>
          </a:graphicData>
        </a:graphic>
      </p:graphicFrame>
      <p:graphicFrame>
        <p:nvGraphicFramePr>
          <p:cNvPr id="36" name="Object 35">
            <a:extLst>
              <a:ext uri="{FF2B5EF4-FFF2-40B4-BE49-F238E27FC236}">
                <a16:creationId xmlns:a16="http://schemas.microsoft.com/office/drawing/2014/main" id="{E4A989D3-20E0-5B68-5113-24D64C86E970}"/>
              </a:ext>
            </a:extLst>
          </p:cNvPr>
          <p:cNvGraphicFramePr>
            <a:graphicFrameLocks noChangeAspect="1"/>
          </p:cNvGraphicFramePr>
          <p:nvPr>
            <p:extLst>
              <p:ext uri="{D42A27DB-BD31-4B8C-83A1-F6EECF244321}">
                <p14:modId xmlns:p14="http://schemas.microsoft.com/office/powerpoint/2010/main" val="297250745"/>
              </p:ext>
            </p:extLst>
          </p:nvPr>
        </p:nvGraphicFramePr>
        <p:xfrm>
          <a:off x="3444889" y="3969900"/>
          <a:ext cx="558800" cy="279400"/>
        </p:xfrm>
        <a:graphic>
          <a:graphicData uri="http://schemas.openxmlformats.org/presentationml/2006/ole">
            <mc:AlternateContent xmlns:mc="http://schemas.openxmlformats.org/markup-compatibility/2006">
              <mc:Choice xmlns:v="urn:schemas-microsoft-com:vml" Requires="v">
                <p:oleObj spid="_x0000_s5126" name="Equation" r:id="rId22" imgW="558720" imgH="279360" progId="Equation.DSMT4">
                  <p:embed/>
                </p:oleObj>
              </mc:Choice>
              <mc:Fallback>
                <p:oleObj name="Equation" r:id="rId22" imgW="558720" imgH="279360" progId="Equation.DSMT4">
                  <p:embed/>
                  <p:pic>
                    <p:nvPicPr>
                      <p:cNvPr id="15" name="Object 14">
                        <a:extLst>
                          <a:ext uri="{FF2B5EF4-FFF2-40B4-BE49-F238E27FC236}">
                            <a16:creationId xmlns:a16="http://schemas.microsoft.com/office/drawing/2014/main" id="{625DAFB5-A966-8E25-7414-FA5973A22824}"/>
                          </a:ext>
                        </a:extLst>
                      </p:cNvPr>
                      <p:cNvPicPr/>
                      <p:nvPr/>
                    </p:nvPicPr>
                    <p:blipFill>
                      <a:blip r:embed="rId19"/>
                      <a:stretch>
                        <a:fillRect/>
                      </a:stretch>
                    </p:blipFill>
                    <p:spPr>
                      <a:xfrm>
                        <a:off x="3444889" y="3969900"/>
                        <a:ext cx="558800" cy="279400"/>
                      </a:xfrm>
                      <a:prstGeom prst="rect">
                        <a:avLst/>
                      </a:prstGeom>
                    </p:spPr>
                  </p:pic>
                </p:oleObj>
              </mc:Fallback>
            </mc:AlternateContent>
          </a:graphicData>
        </a:graphic>
      </p:graphicFrame>
      <p:pic>
        <p:nvPicPr>
          <p:cNvPr id="37" name="ĐỒNG HỒ ĐẾM NGƯỢC 10 S HOÀN CHỈNH">
            <a:hlinkClick r:id="" action="ppaction://media"/>
            <a:extLst>
              <a:ext uri="{FF2B5EF4-FFF2-40B4-BE49-F238E27FC236}">
                <a16:creationId xmlns:a16="http://schemas.microsoft.com/office/drawing/2014/main" id="{4A76924F-DE32-5638-2F97-5280BE3F9BEA}"/>
              </a:ext>
            </a:extLst>
          </p:cNvPr>
          <p:cNvPicPr>
            <a:picLocks noChangeAspect="1"/>
          </p:cNvPicPr>
          <p:nvPr>
            <a:videoFile r:link="rId7"/>
            <p:extLst>
              <p:ext uri="{DAA4B4D4-6D71-4841-9C94-3DE7FCFB9230}">
                <p14:media xmlns:p14="http://schemas.microsoft.com/office/powerpoint/2010/main" r:embed="rId6"/>
              </p:ext>
            </p:extLst>
          </p:nvPr>
        </p:nvPicPr>
        <p:blipFill rotWithShape="1">
          <a:blip r:embed="rId23"/>
          <a:srcRect l="44331" t="42869" r="37530" b="25090"/>
          <a:stretch/>
        </p:blipFill>
        <p:spPr>
          <a:xfrm>
            <a:off x="10558393" y="336056"/>
            <a:ext cx="2438400" cy="2422721"/>
          </a:xfrm>
          <a:prstGeom prst="rect">
            <a:avLst/>
          </a:prstGeom>
        </p:spPr>
      </p:pic>
    </p:spTree>
    <p:extLst>
      <p:ext uri="{BB962C8B-B14F-4D97-AF65-F5344CB8AC3E}">
        <p14:creationId xmlns:p14="http://schemas.microsoft.com/office/powerpoint/2010/main" val="185948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4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audio>
              <p:cMediaNode vol="80000">
                <p:cTn id="8" fill="hold" display="0">
                  <p:stCondLst>
                    <p:cond delay="indefinite"/>
                  </p:stCondLst>
                  <p:endCondLst>
                    <p:cond evt="onStopAudio" delay="0">
                      <p:tgtEl>
                        <p:sldTgt/>
                      </p:tgtEl>
                    </p:cond>
                  </p:endCondLst>
                </p:cTn>
                <p:tgtEl>
                  <p:spTgt spid="11"/>
                </p:tgtEl>
              </p:cMediaNode>
            </p:audio>
            <p:audio>
              <p:cMediaNode vol="80000">
                <p:cTn id="9" fill="hold" display="0">
                  <p:stCondLst>
                    <p:cond delay="indefinite"/>
                  </p:stCondLst>
                  <p:endCondLst>
                    <p:cond evt="onStopAudio" delay="0">
                      <p:tgtEl>
                        <p:sldTgt/>
                      </p:tgtEl>
                    </p:cond>
                  </p:endCondLst>
                </p:cTn>
                <p:tgtEl>
                  <p:spTgt spid="12"/>
                </p:tgtEl>
              </p:cMediaNode>
            </p:audio>
            <p:audio>
              <p:cMediaNode vol="80000">
                <p:cTn id="10" fill="hold" display="0">
                  <p:stCondLst>
                    <p:cond delay="indefinite"/>
                  </p:stCondLst>
                  <p:endCondLst>
                    <p:cond evt="onStopAudio" delay="0">
                      <p:tgtEl>
                        <p:sldTgt/>
                      </p:tgtEl>
                    </p:cond>
                  </p:endCondLst>
                </p:cTn>
                <p:tgtEl>
                  <p:spTgt spid="13"/>
                </p:tgtEl>
              </p:cMediaNode>
            </p:audi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 presetClass="mediacall" presetSubtype="0" fill="hold" nodeType="withEffect">
                                  <p:stCondLst>
                                    <p:cond delay="0"/>
                                  </p:stCondLst>
                                  <p:childTnLst>
                                    <p:cmd type="call" cmd="playFrom(0.0)">
                                      <p:cBhvr>
                                        <p:cTn id="21" dur="8091" fill="hold"/>
                                        <p:tgtEl>
                                          <p:spTgt spid="10"/>
                                        </p:tgtEl>
                                      </p:cBhvr>
                                    </p:cmd>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6"/>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1" presetClass="mediacall" presetSubtype="0" fill="hold" nodeType="withEffect">
                                  <p:stCondLst>
                                    <p:cond delay="0"/>
                                  </p:stCondLst>
                                  <p:childTnLst>
                                    <p:cmd type="call" cmd="playFrom(0.0)">
                                      <p:cBhvr>
                                        <p:cTn id="35" dur="8158" fill="hold"/>
                                        <p:tgtEl>
                                          <p:spTgt spid="13"/>
                                        </p:tgtEl>
                                      </p:cBhvr>
                                    </p:cmd>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7"/>
                    </p:tgtEl>
                  </p:cond>
                </p:stCondLst>
                <p:endSync evt="end" delay="0">
                  <p:rtn val="all"/>
                </p:endSync>
                <p:childTnLst>
                  <p:par>
                    <p:cTn id="37" fill="hold">
                      <p:stCondLst>
                        <p:cond delay="0"/>
                      </p:stCondLst>
                      <p:childTnLst>
                        <p:par>
                          <p:cTn id="38" fill="hold">
                            <p:stCondLst>
                              <p:cond delay="0"/>
                            </p:stCondLst>
                            <p:childTnLst>
                              <p:par>
                                <p:cTn id="39" presetID="1" presetClass="mediacall" presetSubtype="0" fill="hold" nodeType="withEffect">
                                  <p:stCondLst>
                                    <p:cond delay="0"/>
                                  </p:stCondLst>
                                  <p:childTnLst>
                                    <p:cmd type="call" cmd="playFrom(0.0)">
                                      <p:cBhvr>
                                        <p:cTn id="40" dur="8158" fill="hold"/>
                                        <p:tgtEl>
                                          <p:spTgt spid="12"/>
                                        </p:tgtEl>
                                      </p:cBhvr>
                                    </p:cmd>
                                  </p:childTnLst>
                                </p:cTn>
                              </p:par>
                              <p:par>
                                <p:cTn id="41" presetID="10"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6"/>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par>
                                <p:cTn id="50" presetID="1" presetClass="mediacall" presetSubtype="0" fill="hold" nodeType="withEffect">
                                  <p:stCondLst>
                                    <p:cond delay="0"/>
                                  </p:stCondLst>
                                  <p:childTnLst>
                                    <p:cmd type="call" cmd="playFrom(0.0)">
                                      <p:cBhvr>
                                        <p:cTn id="51" dur="8158" fill="hold"/>
                                        <p:tgtEl>
                                          <p:spTgt spid="11"/>
                                        </p:tgtEl>
                                      </p:cBhvr>
                                    </p:cmd>
                                  </p:childTnLst>
                                </p:cTn>
                              </p:par>
                            </p:childTnLst>
                          </p:cTn>
                        </p:par>
                      </p:childTnLst>
                    </p:cTn>
                  </p:par>
                </p:childTnLst>
              </p:cTn>
              <p:nextCondLst>
                <p:cond evt="onClick" delay="0">
                  <p:tgtEl>
                    <p:spTgt spid="6"/>
                  </p:tgtEl>
                </p:cond>
              </p:nextCondLst>
            </p:seq>
            <p:seq concurrent="1" nextAc="seek">
              <p:cTn id="52" restart="whenNotActive" fill="hold" evtFilter="cancelBubble" nodeType="interactiveSeq">
                <p:stCondLst>
                  <p:cond evt="onClick" delay="0">
                    <p:tgtEl>
                      <p:spTgt spid="21"/>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21"/>
                                        </p:tgtEl>
                                      </p:cBhvr>
                                    </p:animEffect>
                                    <p:set>
                                      <p:cBhvr>
                                        <p:cTn id="5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video>
              <p:cMediaNode vol="80000">
                <p:cTn id="58" fill="hold" display="0">
                  <p:stCondLst>
                    <p:cond delay="indefinite"/>
                  </p:stCondLst>
                </p:cTn>
                <p:tgtEl>
                  <p:spTgt spid="37"/>
                </p:tgtEl>
              </p:cMediaNode>
            </p:video>
            <p:seq concurrent="1" nextAc="seek">
              <p:cTn id="59" restart="whenNotActive" fill="hold" evtFilter="cancelBubble" nodeType="interactiveSeq">
                <p:stCondLst>
                  <p:cond evt="onClick" delay="0">
                    <p:tgtEl>
                      <p:spTgt spid="37"/>
                    </p:tgtEl>
                  </p:cond>
                </p:stCondLst>
                <p:endSync evt="end" delay="0">
                  <p:rtn val="all"/>
                </p:endSync>
                <p:childTnLst>
                  <p:par>
                    <p:cTn id="60" fill="hold">
                      <p:stCondLst>
                        <p:cond delay="0"/>
                      </p:stCondLst>
                      <p:childTnLst>
                        <p:par>
                          <p:cTn id="61" fill="hold">
                            <p:stCondLst>
                              <p:cond delay="0"/>
                            </p:stCondLst>
                            <p:childTnLst>
                              <p:par>
                                <p:cTn id="62" presetID="2" presetClass="mediacall" presetSubtype="0" fill="hold" nodeType="clickEffect">
                                  <p:stCondLst>
                                    <p:cond delay="0"/>
                                  </p:stCondLst>
                                  <p:childTnLst>
                                    <p:cmd type="call" cmd="togglePause">
                                      <p:cBhvr>
                                        <p:cTn id="63" dur="1" fill="hold"/>
                                        <p:tgtEl>
                                          <p:spTgt spid="37"/>
                                        </p:tgtEl>
                                      </p:cBhvr>
                                    </p:cmd>
                                  </p:childTnLst>
                                </p:cTn>
                              </p:par>
                            </p:childTnLst>
                          </p:cTn>
                        </p:par>
                      </p:childTnLst>
                    </p:cTn>
                  </p:par>
                </p:childTnLst>
              </p:cTn>
              <p:nextCondLst>
                <p:cond evt="onClick" delay="0">
                  <p:tgtEl>
                    <p:spTgt spid="37"/>
                  </p:tgtEl>
                </p:cond>
              </p:nextCondLst>
            </p:seq>
          </p:childTnLst>
        </p:cTn>
      </p:par>
    </p:tnLst>
    <p:bldLst>
      <p:bldP spid="16" grpId="0" animBg="1"/>
      <p:bldP spid="16" grpId="1" animBg="1"/>
      <p:bldP spid="17" grpId="0"/>
      <p:bldP spid="17" grpId="1"/>
    </p:bld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14329</TotalTime>
  <Words>1005</Words>
  <Application>Microsoft Office PowerPoint</Application>
  <PresentationFormat>Custom</PresentationFormat>
  <Paragraphs>145</Paragraphs>
  <Slides>23</Slides>
  <Notes>0</Notes>
  <HiddenSlides>0</HiddenSlides>
  <MMClips>31</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23</vt:i4>
      </vt:variant>
    </vt:vector>
  </HeadingPairs>
  <TitlesOfParts>
    <vt:vector size="34" baseType="lpstr">
      <vt:lpstr>Times New Roman</vt:lpstr>
      <vt:lpstr>BlinkMacSystemFont</vt:lpstr>
      <vt:lpstr>Calibri</vt:lpstr>
      <vt:lpstr>Symbol</vt:lpstr>
      <vt:lpstr>Wingdings 3</vt:lpstr>
      <vt:lpstr>Trebuchet MS</vt:lpstr>
      <vt:lpstr>Arial</vt:lpstr>
      <vt:lpstr>5_Office Theme</vt:lpstr>
      <vt:lpstr>1_Office Theme</vt:lpstr>
      <vt:lpstr>Facet</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287</cp:revision>
  <dcterms:created xsi:type="dcterms:W3CDTF">2006-08-16T00:00:00Z</dcterms:created>
  <dcterms:modified xsi:type="dcterms:W3CDTF">2024-12-30T03:12:46Z</dcterms:modified>
</cp:coreProperties>
</file>