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37" r:id="rId3"/>
    <p:sldId id="338" r:id="rId4"/>
    <p:sldId id="260" r:id="rId5"/>
    <p:sldId id="262" r:id="rId6"/>
    <p:sldId id="263" r:id="rId7"/>
    <p:sldId id="323" r:id="rId8"/>
    <p:sldId id="264" r:id="rId9"/>
    <p:sldId id="279" r:id="rId10"/>
    <p:sldId id="280" r:id="rId11"/>
    <p:sldId id="306" r:id="rId12"/>
    <p:sldId id="324" r:id="rId13"/>
    <p:sldId id="326" r:id="rId14"/>
    <p:sldId id="325" r:id="rId15"/>
    <p:sldId id="327" r:id="rId16"/>
    <p:sldId id="328" r:id="rId17"/>
    <p:sldId id="329" r:id="rId18"/>
    <p:sldId id="330" r:id="rId19"/>
    <p:sldId id="331" r:id="rId20"/>
    <p:sldId id="333" r:id="rId21"/>
    <p:sldId id="334" r:id="rId22"/>
    <p:sldId id="335" r:id="rId23"/>
    <p:sldId id="319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DDE-5C27-4D2B-81E5-7F4AB7A14D9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3BA0-3E31-491C-AAB9-4D7BA3AB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D796A-198F-4B98-9B98-878DC4C51E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39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D796A-198F-4B98-9B98-878DC4C51E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87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D796A-198F-4B98-9B98-878DC4C51E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6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D796A-198F-4B98-9B98-878DC4C51E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3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D796A-198F-4B98-9B98-878DC4C51E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36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D796A-198F-4B98-9B98-878DC4C51E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D796A-198F-4B98-9B98-878DC4C51E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75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5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1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1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3BE9-3A26-4F58-99FD-D34FCDCE808D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0F628-59F6-4E80-B122-7CBCE89E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4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5.png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5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6077" flipH="1">
            <a:off x="-1675802" y="672472"/>
            <a:ext cx="5049749" cy="699587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809834" y="1169461"/>
            <a:ext cx="10614401" cy="4545260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1061143" y="1463009"/>
            <a:ext cx="10119519" cy="399799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55419">
            <a:off x="358657" y="1215208"/>
            <a:ext cx="1747311" cy="495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39772">
            <a:off x="10057131" y="5200580"/>
            <a:ext cx="1818607" cy="5158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895279">
            <a:off x="7183138" y="5963796"/>
            <a:ext cx="1359182" cy="126774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76717" y="1651000"/>
            <a:ext cx="10480633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en-US" sz="50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4097" y="-2082"/>
            <a:ext cx="2052498" cy="2052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88" y="4356711"/>
            <a:ext cx="2137849" cy="18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0644" y="4714193"/>
                <a:ext cx="3006906" cy="101566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𝑵𝒉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4" y="4714193"/>
                <a:ext cx="3006906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0644" y="2426511"/>
                <a:ext cx="2997166" cy="9050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𝑵𝒉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4" y="2426511"/>
                <a:ext cx="2997166" cy="905056"/>
              </a:xfrm>
              <a:prstGeom prst="rect">
                <a:avLst/>
              </a:prstGeom>
              <a:blipFill rotWithShape="0">
                <a:blip r:embed="rId4"/>
                <a:stretch>
                  <a:fillRect r="-202" b="-27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72192" y="35238"/>
            <a:ext cx="3978624" cy="7647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6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8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812" t="25277" r="3749" b="15834"/>
          <a:stretch/>
        </p:blipFill>
        <p:spPr>
          <a:xfrm>
            <a:off x="3829050" y="800036"/>
            <a:ext cx="8260344" cy="6057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1179" y="1448617"/>
            <a:ext cx="2068215" cy="14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376519" y="-93651"/>
            <a:ext cx="863172" cy="914729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5779" y="6036922"/>
            <a:ext cx="863172" cy="91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834" y="5500687"/>
            <a:ext cx="1812166" cy="1308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2784" flipH="1">
            <a:off x="350" y="83260"/>
            <a:ext cx="914032" cy="9577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6180" y="162752"/>
            <a:ext cx="8762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  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 2, 3, 4, 5, 6.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30883"/>
              </p:ext>
            </p:extLst>
          </p:nvPr>
        </p:nvGraphicFramePr>
        <p:xfrm>
          <a:off x="1662442" y="1557866"/>
          <a:ext cx="8017385" cy="112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1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1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18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086180" y="809904"/>
            <a:ext cx="3638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  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90756" y="2711496"/>
            <a:ext cx="1984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3164" t="34166" r="18438" b="22709"/>
          <a:stretch/>
        </p:blipFill>
        <p:spPr>
          <a:xfrm>
            <a:off x="2338781" y="2799841"/>
            <a:ext cx="7942355" cy="39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376519" y="-93651"/>
            <a:ext cx="863172" cy="914729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5779" y="6036922"/>
            <a:ext cx="863172" cy="9147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784" flipH="1">
            <a:off x="350" y="83260"/>
            <a:ext cx="914032" cy="9577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6807" y="64693"/>
            <a:ext cx="4995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12478"/>
              </p:ext>
            </p:extLst>
          </p:nvPr>
        </p:nvGraphicFramePr>
        <p:xfrm>
          <a:off x="914730" y="991128"/>
          <a:ext cx="11015664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6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69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69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88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(x)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2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727" t="26667" r="5547" b="27083"/>
          <a:stretch/>
        </p:blipFill>
        <p:spPr>
          <a:xfrm>
            <a:off x="271459" y="2477663"/>
            <a:ext cx="11587169" cy="43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2256"/>
          <a:stretch>
            <a:fillRect/>
          </a:stretch>
        </p:blipFill>
        <p:spPr>
          <a:xfrm rot="2077256">
            <a:off x="10319592" y="-261305"/>
            <a:ext cx="2444534" cy="138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434" y="4875437"/>
            <a:ext cx="1629805" cy="18452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8704" y="4810407"/>
            <a:ext cx="1975275" cy="1975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8934" y="177800"/>
            <a:ext cx="248337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7262" t="48254" r="23572" b="21058"/>
          <a:stretch/>
        </p:blipFill>
        <p:spPr>
          <a:xfrm>
            <a:off x="275772" y="680566"/>
            <a:ext cx="11567886" cy="3755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36215" y="4506273"/>
            <a:ext cx="8712308" cy="2083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9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461" t="21667" r="19492" b="11042"/>
          <a:stretch/>
        </p:blipFill>
        <p:spPr>
          <a:xfrm>
            <a:off x="0" y="128588"/>
            <a:ext cx="6746530" cy="531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007" t="17083" r="36368" b="8959"/>
          <a:stretch/>
        </p:blipFill>
        <p:spPr>
          <a:xfrm>
            <a:off x="6746529" y="328613"/>
            <a:ext cx="5226395" cy="61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2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2256"/>
          <a:stretch>
            <a:fillRect/>
          </a:stretch>
        </p:blipFill>
        <p:spPr>
          <a:xfrm rot="2077256">
            <a:off x="10319592" y="-261305"/>
            <a:ext cx="2444534" cy="13809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2659" y="177800"/>
            <a:ext cx="149592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7024" t="29418" r="22143" b="14497"/>
          <a:stretch/>
        </p:blipFill>
        <p:spPr>
          <a:xfrm>
            <a:off x="1222659" y="680566"/>
            <a:ext cx="9996884" cy="58976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8704" y="4810407"/>
            <a:ext cx="1975275" cy="197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4434" y="4875437"/>
            <a:ext cx="1629805" cy="18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40" t="44117" r="11151" b="35715"/>
          <a:stretch/>
        </p:blipFill>
        <p:spPr>
          <a:xfrm>
            <a:off x="171450" y="185963"/>
            <a:ext cx="10740954" cy="159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619" t="55617" r="7462" b="32670"/>
          <a:stretch/>
        </p:blipFill>
        <p:spPr>
          <a:xfrm>
            <a:off x="1045029" y="2119084"/>
            <a:ext cx="10203542" cy="998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380" t="28748" r="37376" b="21270"/>
          <a:stretch/>
        </p:blipFill>
        <p:spPr>
          <a:xfrm>
            <a:off x="280307" y="3117607"/>
            <a:ext cx="3865407" cy="359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546" t="44619" r="42179" b="50784"/>
          <a:stretch/>
        </p:blipFill>
        <p:spPr>
          <a:xfrm>
            <a:off x="159654" y="1785257"/>
            <a:ext cx="4644571" cy="391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040" t="28749" r="7393" b="21142"/>
          <a:stretch/>
        </p:blipFill>
        <p:spPr>
          <a:xfrm>
            <a:off x="5513090" y="3117606"/>
            <a:ext cx="3906681" cy="36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2256"/>
          <a:stretch>
            <a:fillRect/>
          </a:stretch>
        </p:blipFill>
        <p:spPr>
          <a:xfrm rot="2077256">
            <a:off x="10319592" y="-261305"/>
            <a:ext cx="2444534" cy="13809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0649" y="71242"/>
            <a:ext cx="149592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704" y="4810407"/>
            <a:ext cx="1975275" cy="1975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8439" t="26389" r="23124" b="18611"/>
          <a:stretch/>
        </p:blipFill>
        <p:spPr>
          <a:xfrm>
            <a:off x="1238250" y="574008"/>
            <a:ext cx="10744199" cy="60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75" y="0"/>
            <a:ext cx="3235181" cy="5027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450" y="603972"/>
            <a:ext cx="110871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100%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274" y="1208038"/>
            <a:ext cx="117932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55%,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6%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9%.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“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P(A)=</a:t>
            </a:r>
          </a:p>
          <a:p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“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P(B)=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65982" y="3558585"/>
                <a:ext cx="1777474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100%</m:t>
                          </m:r>
                        </m:den>
                      </m:f>
                      <m: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982" y="3558585"/>
                <a:ext cx="1777474" cy="8081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00035" y="5928088"/>
                <a:ext cx="4837671" cy="823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2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%−(6%+9%</m:t>
                              </m:r>
                            </m:e>
                          </m:d>
                        </m:num>
                        <m:den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100%</m:t>
                          </m:r>
                        </m:den>
                      </m:f>
                      <m: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85%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100%</m:t>
                          </m:r>
                        </m:den>
                      </m:f>
                      <m: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035" y="5928088"/>
                <a:ext cx="4837671" cy="823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5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2256"/>
          <a:stretch>
            <a:fillRect/>
          </a:stretch>
        </p:blipFill>
        <p:spPr>
          <a:xfrm rot="2077256">
            <a:off x="10319592" y="-261305"/>
            <a:ext cx="2444534" cy="13809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0649" y="71242"/>
            <a:ext cx="149592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704" y="4810407"/>
            <a:ext cx="1975275" cy="1975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7656" t="40278" r="20625" b="16111"/>
          <a:stretch/>
        </p:blipFill>
        <p:spPr>
          <a:xfrm>
            <a:off x="1240321" y="574008"/>
            <a:ext cx="10532579" cy="59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132386" y="450757"/>
            <a:ext cx="5013316" cy="604676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66800" y="805975"/>
            <a:ext cx="9753600" cy="5336327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914400" y="635000"/>
            <a:ext cx="863172" cy="9147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07696" y="5324155"/>
            <a:ext cx="863172" cy="9147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319446"/>
            <a:ext cx="1202055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vi-VN" sz="44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90252" y="5527053"/>
            <a:ext cx="2767824" cy="19386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03481" y="152547"/>
            <a:ext cx="6185877" cy="812800"/>
            <a:chOff x="6019800" y="411480"/>
            <a:chExt cx="6248400" cy="1219200"/>
          </a:xfrm>
        </p:grpSpPr>
        <p:sp>
          <p:nvSpPr>
            <p:cNvPr id="12" name="Round Same Side Corner Rectangle 11"/>
            <p:cNvSpPr/>
            <p:nvPr/>
          </p:nvSpPr>
          <p:spPr>
            <a:xfrm flipH="1" flipV="1">
              <a:off x="6019800" y="411480"/>
              <a:ext cx="6248400" cy="1219200"/>
            </a:xfrm>
            <a:prstGeom prst="round2SameRect">
              <a:avLst>
                <a:gd name="adj1" fmla="val 36667"/>
                <a:gd name="adj2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513247"/>
              <a:ext cx="47244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09700" y="3397938"/>
            <a:ext cx="95440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A0.</a:t>
            </a:r>
          </a:p>
        </p:txBody>
      </p:sp>
    </p:spTree>
    <p:extLst>
      <p:ext uri="{BB962C8B-B14F-4D97-AF65-F5344CB8AC3E}">
        <p14:creationId xmlns:p14="http://schemas.microsoft.com/office/powerpoint/2010/main" val="37210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-268456"/>
            <a:ext cx="1167765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575" y="3685223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52970"/>
              </p:ext>
            </p:extLst>
          </p:nvPr>
        </p:nvGraphicFramePr>
        <p:xfrm>
          <a:off x="1310214" y="4305300"/>
          <a:ext cx="7757586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2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48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636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95400" y="4265593"/>
            <a:ext cx="1238250" cy="1354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1250" t="39445" r="25625" b="48055"/>
          <a:stretch/>
        </p:blipFill>
        <p:spPr>
          <a:xfrm>
            <a:off x="2933700" y="1828800"/>
            <a:ext cx="6731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2786"/>
            <a:ext cx="11906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+ 9 + 9 + 9 = 34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P(A)=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64854" y="1284380"/>
                <a:ext cx="1630846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</m:den>
                      </m:f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854" y="1284380"/>
                <a:ext cx="1630846" cy="670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5724" y="2200186"/>
            <a:ext cx="12182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 startAt="2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+ 9 = 16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49531" y="3210543"/>
                <a:ext cx="133344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</m:den>
                      </m:f>
                      <m: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31" y="3210543"/>
                <a:ext cx="1333442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525" y="4406912"/>
            <a:ext cx="1225867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 startAt="3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+ 7 + 8 = 24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C: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P(C)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64361" y="5942034"/>
                <a:ext cx="133344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</m:den>
                      </m:f>
                      <m: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361" y="5942034"/>
                <a:ext cx="1333442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29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2256"/>
          <a:stretch>
            <a:fillRect/>
          </a:stretch>
        </p:blipFill>
        <p:spPr>
          <a:xfrm rot="2077256">
            <a:off x="10319592" y="-261305"/>
            <a:ext cx="2444534" cy="13809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0649" y="71242"/>
            <a:ext cx="149592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8125" t="68333" r="22812" b="19722"/>
          <a:stretch/>
        </p:blipFill>
        <p:spPr>
          <a:xfrm>
            <a:off x="1" y="574008"/>
            <a:ext cx="11887200" cy="2854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050" y="3270046"/>
            <a:ext cx="11658600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80459" y="4023937"/>
                <a:ext cx="2403607" cy="1046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59" y="4023937"/>
                <a:ext cx="2403607" cy="10467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8704" y="4810407"/>
            <a:ext cx="1975275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632262" y="688289"/>
            <a:ext cx="873792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8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4000" y="2322375"/>
            <a:ext cx="3294688" cy="3291025"/>
            <a:chOff x="1028700" y="3864562"/>
            <a:chExt cx="4470386" cy="4936538"/>
          </a:xfrm>
        </p:grpSpPr>
        <p:sp>
          <p:nvSpPr>
            <p:cNvPr id="23" name="AutoShape 4"/>
            <p:cNvSpPr/>
            <p:nvPr/>
          </p:nvSpPr>
          <p:spPr>
            <a:xfrm rot="101125">
              <a:off x="1028700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24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93524">
              <a:off x="2191181" y="3864562"/>
              <a:ext cx="2145424" cy="51203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59990" y="5546497"/>
              <a:ext cx="4119159" cy="1985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13200" y="2311186"/>
            <a:ext cx="3349153" cy="3302214"/>
            <a:chOff x="6362700" y="3847779"/>
            <a:chExt cx="4470386" cy="4953321"/>
          </a:xfrm>
        </p:grpSpPr>
        <p:sp>
          <p:nvSpPr>
            <p:cNvPr id="27" name="AutoShape 6"/>
            <p:cNvSpPr/>
            <p:nvPr/>
          </p:nvSpPr>
          <p:spPr>
            <a:xfrm rot="-98493">
              <a:off x="6362700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2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91288">
              <a:off x="7618911" y="3847779"/>
              <a:ext cx="1875504" cy="54560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512042" y="5524746"/>
              <a:ext cx="4119160" cy="1985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47000" y="2260600"/>
            <a:ext cx="3530601" cy="3296211"/>
            <a:chOff x="11696699" y="3856784"/>
            <a:chExt cx="4470386" cy="4944316"/>
          </a:xfrm>
        </p:grpSpPr>
        <p:sp>
          <p:nvSpPr>
            <p:cNvPr id="31" name="AutoShape 8"/>
            <p:cNvSpPr/>
            <p:nvPr/>
          </p:nvSpPr>
          <p:spPr>
            <a:xfrm rot="148990">
              <a:off x="11696699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6755">
              <a:off x="12859180" y="3856784"/>
              <a:ext cx="2145424" cy="512034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7960903" y="2813611"/>
            <a:ext cx="3062697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/>
              <a:t>Chuẩn bị bài mới: </a:t>
            </a:r>
            <a:r>
              <a:rPr lang="vi-VN" sz="2667" b="1" dirty="0"/>
              <a:t>“</a:t>
            </a:r>
            <a:r>
              <a:rPr lang="en-US" sz="2667" b="1" i="1" dirty="0" err="1"/>
              <a:t>Hoạt</a:t>
            </a:r>
            <a:r>
              <a:rPr lang="en-US" sz="2667" b="1" i="1" dirty="0"/>
              <a:t> </a:t>
            </a:r>
            <a:r>
              <a:rPr lang="en-US" sz="2667" b="1" i="1" dirty="0" err="1"/>
              <a:t>động</a:t>
            </a:r>
            <a:r>
              <a:rPr lang="en-US" sz="2667" b="1" i="1" dirty="0"/>
              <a:t> </a:t>
            </a:r>
            <a:r>
              <a:rPr lang="en-US" sz="2667" b="1" i="1" dirty="0" err="1"/>
              <a:t>thực</a:t>
            </a:r>
            <a:r>
              <a:rPr lang="en-US" sz="2667" b="1" i="1" dirty="0"/>
              <a:t> </a:t>
            </a:r>
            <a:r>
              <a:rPr lang="en-US" sz="2667" b="1" i="1" dirty="0" err="1"/>
              <a:t>hành</a:t>
            </a:r>
            <a:r>
              <a:rPr lang="en-US" sz="2667" b="1" i="1" dirty="0"/>
              <a:t> </a:t>
            </a:r>
            <a:r>
              <a:rPr lang="en-US" sz="2667" b="1" i="1" dirty="0" err="1"/>
              <a:t>và</a:t>
            </a:r>
            <a:r>
              <a:rPr lang="en-US" sz="2667" b="1" i="1" dirty="0"/>
              <a:t> </a:t>
            </a:r>
            <a:r>
              <a:rPr lang="en-US" sz="2667" b="1" i="1" dirty="0" err="1"/>
              <a:t>trải</a:t>
            </a:r>
            <a:r>
              <a:rPr lang="en-US" sz="2667" b="1" i="1" dirty="0"/>
              <a:t> </a:t>
            </a:r>
            <a:r>
              <a:rPr lang="en-US" sz="2667" b="1" i="1" dirty="0" err="1"/>
              <a:t>nghiệm</a:t>
            </a:r>
            <a:r>
              <a:rPr lang="vi-VN" sz="2667" b="1" i="1" dirty="0"/>
              <a:t>".</a:t>
            </a:r>
          </a:p>
        </p:txBody>
      </p:sp>
      <p:pic>
        <p:nvPicPr>
          <p:cNvPr id="34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595840">
            <a:off x="545690" y="5109323"/>
            <a:ext cx="1344284" cy="12538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451" y="-108579"/>
            <a:ext cx="2694665" cy="71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9200" y="-5257800"/>
            <a:ext cx="18297714" cy="173141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1168400" y="2311400"/>
            <a:ext cx="97536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50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 defTabSz="60963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50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THEO DÕI BÀI GIẢNG!</a:t>
            </a:r>
          </a:p>
        </p:txBody>
      </p:sp>
    </p:spTree>
    <p:extLst>
      <p:ext uri="{BB962C8B-B14F-4D97-AF65-F5344CB8AC3E}">
        <p14:creationId xmlns:p14="http://schemas.microsoft.com/office/powerpoint/2010/main" val="18286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00300" y="2057400"/>
            <a:ext cx="750570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5065" y="4853354"/>
            <a:ext cx="661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. </a:t>
            </a:r>
            <a:r>
              <a:rPr lang="en-US" dirty="0" err="1"/>
              <a:t>Trân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666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8608193" y="-76047"/>
            <a:ext cx="5194963" cy="17934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98518" y="4254361"/>
            <a:ext cx="427084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3000" b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 THỨC NHIỀU BIẾN</a:t>
            </a:r>
            <a:endParaRPr lang="en-US" sz="3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543018"/>
            <a:ext cx="12757873" cy="7176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568" y="5104886"/>
            <a:ext cx="1629805" cy="1654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841" y="5267302"/>
            <a:ext cx="1276207" cy="1231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240" y="-1436662"/>
            <a:ext cx="8298959" cy="70423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1943" y="1271159"/>
            <a:ext cx="6554968" cy="368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09630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09630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50" t="32222" r="27969" b="24444"/>
          <a:stretch/>
        </p:blipFill>
        <p:spPr>
          <a:xfrm>
            <a:off x="571500" y="785114"/>
            <a:ext cx="11430000" cy="608853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87451" y="86185"/>
            <a:ext cx="3284339" cy="660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HĐ1 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481036" y="88697"/>
            <a:ext cx="6363602" cy="47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67" dirty="0">
                <a:latin typeface="Arial" panose="020B0604020202020204" pitchFamily="34" charset="0"/>
              </a:rPr>
              <a:t> 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667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667" dirty="0">
              <a:latin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094" y="4692849"/>
            <a:ext cx="898222" cy="483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400" y="177800"/>
            <a:ext cx="1507875" cy="946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476" y="5510657"/>
            <a:ext cx="1320871" cy="11128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849" y="-330200"/>
            <a:ext cx="2662269" cy="76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 dir="d"/>
      </p:transition>
    </mc:Choice>
    <mc:Fallback xmlns="">
      <p:transition spd="med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0" y="177800"/>
            <a:ext cx="1507875" cy="946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476" y="5510657"/>
            <a:ext cx="1320871" cy="11128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849" y="-330200"/>
            <a:ext cx="2662269" cy="76838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70001" y="381000"/>
            <a:ext cx="1333107" cy="881965"/>
            <a:chOff x="8144169" y="4482026"/>
            <a:chExt cx="1999661" cy="13229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4169" y="4482026"/>
              <a:ext cx="1999661" cy="132294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403159" y="4726470"/>
              <a:ext cx="15716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6700" y="1425928"/>
            <a:ext cx="118266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  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  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60.</a:t>
            </a:r>
          </a:p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[50; 60)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7416" y="387619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199" y="1230146"/>
            <a:ext cx="11617075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  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[70; 80)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  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[50; 60)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[50; 60)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50547" y="4393505"/>
                <a:ext cx="3900427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3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3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3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47" y="4393505"/>
                <a:ext cx="3900427" cy="11310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5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50" t="32222" r="27969" b="24444"/>
          <a:stretch/>
        </p:blipFill>
        <p:spPr>
          <a:xfrm>
            <a:off x="571500" y="785114"/>
            <a:ext cx="11430000" cy="608853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87451" y="86185"/>
            <a:ext cx="3284339" cy="660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HĐ1 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481036" y="88697"/>
            <a:ext cx="6363602" cy="47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67" dirty="0">
                <a:latin typeface="Arial" panose="020B0604020202020204" pitchFamily="34" charset="0"/>
              </a:rPr>
              <a:t> 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667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667" dirty="0">
              <a:latin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094" y="4692849"/>
            <a:ext cx="898222" cy="483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400" y="177800"/>
            <a:ext cx="1507875" cy="946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476" y="5510657"/>
            <a:ext cx="1320871" cy="11128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849" y="-330200"/>
            <a:ext cx="2662269" cy="7683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6349" y="5364751"/>
            <a:ext cx="581914" cy="520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251" y="6219064"/>
            <a:ext cx="581914" cy="5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 dir="d"/>
      </p:transition>
    </mc:Choice>
    <mc:Fallback xmlns="">
      <p:transition spd="med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646" y="177800"/>
            <a:ext cx="257795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409" y="0"/>
            <a:ext cx="1507875" cy="9469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849" y="-330200"/>
            <a:ext cx="2662269" cy="7683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093" t="46945" r="10783" b="20833"/>
          <a:stretch/>
        </p:blipFill>
        <p:spPr>
          <a:xfrm>
            <a:off x="283569" y="781050"/>
            <a:ext cx="10913679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Pentagon 28"/>
          <p:cNvSpPr/>
          <p:nvPr/>
        </p:nvSpPr>
        <p:spPr>
          <a:xfrm>
            <a:off x="315917" y="3534022"/>
            <a:ext cx="5983881" cy="839669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33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333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76400" y="4297272"/>
            <a:ext cx="5657850" cy="2560728"/>
            <a:chOff x="4487975" y="6124064"/>
            <a:chExt cx="7859373" cy="3444408"/>
          </a:xfrm>
        </p:grpSpPr>
        <p:sp>
          <p:nvSpPr>
            <p:cNvPr id="31" name="Cloud Callout 30"/>
            <p:cNvSpPr/>
            <p:nvPr/>
          </p:nvSpPr>
          <p:spPr>
            <a:xfrm>
              <a:off x="4487975" y="6124064"/>
              <a:ext cx="7859373" cy="3383095"/>
            </a:xfrm>
            <a:prstGeom prst="cloudCallout">
              <a:avLst>
                <a:gd name="adj1" fmla="val -51664"/>
                <a:gd name="adj2" fmla="val 35922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24136" y="6769916"/>
              <a:ext cx="6303704" cy="2798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400"/>
                </a:spcAft>
              </a:pP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suất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ta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bước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667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79934" y="3507787"/>
            <a:ext cx="10850065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B2:Tính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0295" y="4708116"/>
            <a:ext cx="10829704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26”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</a:t>
            </a:r>
          </a:p>
          <a:p>
            <a:pPr algn="just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447982"/>
              </p:ext>
            </p:extLst>
          </p:nvPr>
        </p:nvGraphicFramePr>
        <p:xfrm>
          <a:off x="5035550" y="5673047"/>
          <a:ext cx="508000" cy="92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5550" y="5673047"/>
                        <a:ext cx="508000" cy="92635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8950" y="5278872"/>
            <a:ext cx="1543050" cy="15335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295" y="2746512"/>
            <a:ext cx="581914" cy="5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094" t="28889" r="14219" b="16944"/>
          <a:stretch/>
        </p:blipFill>
        <p:spPr>
          <a:xfrm>
            <a:off x="1" y="680565"/>
            <a:ext cx="12094238" cy="503796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2077256">
            <a:off x="10319592" y="-261305"/>
            <a:ext cx="2444534" cy="138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4434" y="4875437"/>
            <a:ext cx="1629805" cy="18452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704" y="4810407"/>
            <a:ext cx="1975275" cy="1975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8934" y="177800"/>
            <a:ext cx="248337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375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869</Words>
  <Application>Microsoft Office PowerPoint</Application>
  <PresentationFormat>Widescreen</PresentationFormat>
  <Paragraphs>147</Paragraphs>
  <Slides>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54</cp:revision>
  <dcterms:created xsi:type="dcterms:W3CDTF">2024-06-29T07:28:31Z</dcterms:created>
  <dcterms:modified xsi:type="dcterms:W3CDTF">2024-07-23T08:47:55Z</dcterms:modified>
</cp:coreProperties>
</file>