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353" r:id="rId2"/>
    <p:sldId id="352" r:id="rId3"/>
    <p:sldId id="355" r:id="rId4"/>
    <p:sldId id="356" r:id="rId5"/>
    <p:sldId id="357" r:id="rId6"/>
    <p:sldId id="359" r:id="rId7"/>
    <p:sldId id="358" r:id="rId8"/>
    <p:sldId id="360" r:id="rId9"/>
    <p:sldId id="361" r:id="rId10"/>
    <p:sldId id="362" r:id="rId11"/>
    <p:sldId id="363" r:id="rId12"/>
    <p:sldId id="364" r:id="rId13"/>
    <p:sldId id="365" r:id="rId14"/>
    <p:sldId id="366" r:id="rId15"/>
    <p:sldId id="367" r:id="rId16"/>
    <p:sldId id="368"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AFA5D-C9AB-487A-9CA6-684F5E02D006}" v="2" dt="2021-09-21T16:57:27.337"/>
    <p1510:client id="{472541DA-2298-46CF-8528-296FE058E01B}" v="115" dt="2021-09-22T15:41:46.084"/>
  </p1510:revLst>
</p1510:revInfo>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Kiểu Trung bình 2 - Màu chủ đề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ô Việt Hoàn" userId="fbf56a55-40aa-4209-bd12-b7fbd6813d40" providerId="ADAL" clId="{472541DA-2298-46CF-8528-296FE058E01B}"/>
    <pc:docChg chg="undo custSel addSld delSld modSld">
      <pc:chgData name="Ngô Việt Hoàn" userId="fbf56a55-40aa-4209-bd12-b7fbd6813d40" providerId="ADAL" clId="{472541DA-2298-46CF-8528-296FE058E01B}" dt="2021-09-22T15:41:52.238" v="328" actId="20577"/>
      <pc:docMkLst>
        <pc:docMk/>
      </pc:docMkLst>
      <pc:sldChg chg="delSp modSp mod">
        <pc:chgData name="Ngô Việt Hoàn" userId="fbf56a55-40aa-4209-bd12-b7fbd6813d40" providerId="ADAL" clId="{472541DA-2298-46CF-8528-296FE058E01B}" dt="2021-09-22T06:06:00.481" v="181" actId="1076"/>
        <pc:sldMkLst>
          <pc:docMk/>
          <pc:sldMk cId="0" sldId="276"/>
        </pc:sldMkLst>
        <pc:spChg chg="del">
          <ac:chgData name="Ngô Việt Hoàn" userId="fbf56a55-40aa-4209-bd12-b7fbd6813d40" providerId="ADAL" clId="{472541DA-2298-46CF-8528-296FE058E01B}" dt="2021-09-22T06:05:50.716" v="179" actId="478"/>
          <ac:spMkLst>
            <pc:docMk/>
            <pc:sldMk cId="0" sldId="276"/>
            <ac:spMk id="3" creationId="{0ADFCE64-E7D5-49C5-BC19-4EAA03BC2831}"/>
          </ac:spMkLst>
        </pc:spChg>
        <pc:spChg chg="mod">
          <ac:chgData name="Ngô Việt Hoàn" userId="fbf56a55-40aa-4209-bd12-b7fbd6813d40" providerId="ADAL" clId="{472541DA-2298-46CF-8528-296FE058E01B}" dt="2021-09-22T06:06:00.481" v="181" actId="1076"/>
          <ac:spMkLst>
            <pc:docMk/>
            <pc:sldMk cId="0" sldId="276"/>
            <ac:spMk id="86021" creationId="{F84E99CE-80AF-4916-BB13-B23F4BF0DB11}"/>
          </ac:spMkLst>
        </pc:spChg>
        <pc:picChg chg="mod">
          <ac:chgData name="Ngô Việt Hoàn" userId="fbf56a55-40aa-4209-bd12-b7fbd6813d40" providerId="ADAL" clId="{472541DA-2298-46CF-8528-296FE058E01B}" dt="2021-09-22T06:05:55.276" v="180" actId="1076"/>
          <ac:picMkLst>
            <pc:docMk/>
            <pc:sldMk cId="0" sldId="276"/>
            <ac:picMk id="5" creationId="{594324E6-7E0B-4CA8-AC7F-DD8E439848F5}"/>
          </ac:picMkLst>
        </pc:picChg>
      </pc:sldChg>
      <pc:sldChg chg="del">
        <pc:chgData name="Ngô Việt Hoàn" userId="fbf56a55-40aa-4209-bd12-b7fbd6813d40" providerId="ADAL" clId="{472541DA-2298-46CF-8528-296FE058E01B}" dt="2021-09-22T05:56:33.645" v="18" actId="2696"/>
        <pc:sldMkLst>
          <pc:docMk/>
          <pc:sldMk cId="4042815573" sldId="340"/>
        </pc:sldMkLst>
      </pc:sldChg>
      <pc:sldChg chg="del">
        <pc:chgData name="Ngô Việt Hoàn" userId="fbf56a55-40aa-4209-bd12-b7fbd6813d40" providerId="ADAL" clId="{472541DA-2298-46CF-8528-296FE058E01B}" dt="2021-09-22T05:56:30.921" v="15" actId="2696"/>
        <pc:sldMkLst>
          <pc:docMk/>
          <pc:sldMk cId="1906592396" sldId="342"/>
        </pc:sldMkLst>
      </pc:sldChg>
      <pc:sldChg chg="del">
        <pc:chgData name="Ngô Việt Hoàn" userId="fbf56a55-40aa-4209-bd12-b7fbd6813d40" providerId="ADAL" clId="{472541DA-2298-46CF-8528-296FE058E01B}" dt="2021-09-22T05:56:29.127" v="13" actId="2696"/>
        <pc:sldMkLst>
          <pc:docMk/>
          <pc:sldMk cId="1727095361" sldId="343"/>
        </pc:sldMkLst>
      </pc:sldChg>
      <pc:sldChg chg="del">
        <pc:chgData name="Ngô Việt Hoàn" userId="fbf56a55-40aa-4209-bd12-b7fbd6813d40" providerId="ADAL" clId="{472541DA-2298-46CF-8528-296FE058E01B}" dt="2021-09-22T05:56:26.395" v="11" actId="2696"/>
        <pc:sldMkLst>
          <pc:docMk/>
          <pc:sldMk cId="100087516" sldId="345"/>
        </pc:sldMkLst>
      </pc:sldChg>
      <pc:sldChg chg="del">
        <pc:chgData name="Ngô Việt Hoàn" userId="fbf56a55-40aa-4209-bd12-b7fbd6813d40" providerId="ADAL" clId="{472541DA-2298-46CF-8528-296FE058E01B}" dt="2021-09-22T05:56:27.470" v="12" actId="2696"/>
        <pc:sldMkLst>
          <pc:docMk/>
          <pc:sldMk cId="423102342" sldId="347"/>
        </pc:sldMkLst>
      </pc:sldChg>
      <pc:sldChg chg="del">
        <pc:chgData name="Ngô Việt Hoàn" userId="fbf56a55-40aa-4209-bd12-b7fbd6813d40" providerId="ADAL" clId="{472541DA-2298-46CF-8528-296FE058E01B}" dt="2021-09-22T05:56:32.771" v="17" actId="2696"/>
        <pc:sldMkLst>
          <pc:docMk/>
          <pc:sldMk cId="2272709708" sldId="348"/>
        </pc:sldMkLst>
      </pc:sldChg>
      <pc:sldChg chg="del">
        <pc:chgData name="Ngô Việt Hoàn" userId="fbf56a55-40aa-4209-bd12-b7fbd6813d40" providerId="ADAL" clId="{472541DA-2298-46CF-8528-296FE058E01B}" dt="2021-09-22T05:56:31.947" v="16" actId="2696"/>
        <pc:sldMkLst>
          <pc:docMk/>
          <pc:sldMk cId="4112771545" sldId="349"/>
        </pc:sldMkLst>
      </pc:sldChg>
      <pc:sldChg chg="del">
        <pc:chgData name="Ngô Việt Hoàn" userId="fbf56a55-40aa-4209-bd12-b7fbd6813d40" providerId="ADAL" clId="{472541DA-2298-46CF-8528-296FE058E01B}" dt="2021-09-22T05:56:30.041" v="14" actId="2696"/>
        <pc:sldMkLst>
          <pc:docMk/>
          <pc:sldMk cId="4009433884" sldId="350"/>
        </pc:sldMkLst>
      </pc:sldChg>
      <pc:sldChg chg="addSp modSp mod">
        <pc:chgData name="Ngô Việt Hoàn" userId="fbf56a55-40aa-4209-bd12-b7fbd6813d40" providerId="ADAL" clId="{472541DA-2298-46CF-8528-296FE058E01B}" dt="2021-09-22T15:08:49.309" v="305" actId="6549"/>
        <pc:sldMkLst>
          <pc:docMk/>
          <pc:sldMk cId="3735708649" sldId="352"/>
        </pc:sldMkLst>
        <pc:spChg chg="add mod">
          <ac:chgData name="Ngô Việt Hoàn" userId="fbf56a55-40aa-4209-bd12-b7fbd6813d40" providerId="ADAL" clId="{472541DA-2298-46CF-8528-296FE058E01B}" dt="2021-09-22T06:06:36.523" v="186" actId="113"/>
          <ac:spMkLst>
            <pc:docMk/>
            <pc:sldMk cId="3735708649" sldId="352"/>
            <ac:spMk id="5" creationId="{E7C7BB17-C1DF-4E1F-8BB7-D454F72E01D7}"/>
          </ac:spMkLst>
        </pc:spChg>
        <pc:spChg chg="mod">
          <ac:chgData name="Ngô Việt Hoàn" userId="fbf56a55-40aa-4209-bd12-b7fbd6813d40" providerId="ADAL" clId="{472541DA-2298-46CF-8528-296FE058E01B}" dt="2021-09-22T15:08:49.309" v="305" actId="6549"/>
          <ac:spMkLst>
            <pc:docMk/>
            <pc:sldMk cId="3735708649" sldId="352"/>
            <ac:spMk id="9" creationId="{C3A2B849-84B9-4EAF-BB44-50EA72094083}"/>
          </ac:spMkLst>
        </pc:spChg>
      </pc:sldChg>
      <pc:sldChg chg="modSp mod">
        <pc:chgData name="Ngô Việt Hoàn" userId="fbf56a55-40aa-4209-bd12-b7fbd6813d40" providerId="ADAL" clId="{472541DA-2298-46CF-8528-296FE058E01B}" dt="2021-09-22T15:41:52.238" v="328" actId="20577"/>
        <pc:sldMkLst>
          <pc:docMk/>
          <pc:sldMk cId="3848491667" sldId="353"/>
        </pc:sldMkLst>
        <pc:spChg chg="mod">
          <ac:chgData name="Ngô Việt Hoàn" userId="fbf56a55-40aa-4209-bd12-b7fbd6813d40" providerId="ADAL" clId="{472541DA-2298-46CF-8528-296FE058E01B}" dt="2021-09-22T15:41:52.238" v="328" actId="20577"/>
          <ac:spMkLst>
            <pc:docMk/>
            <pc:sldMk cId="3848491667" sldId="353"/>
            <ac:spMk id="3" creationId="{00000000-0000-0000-0000-000000000000}"/>
          </ac:spMkLst>
        </pc:spChg>
      </pc:sldChg>
      <pc:sldChg chg="modSp add del mod">
        <pc:chgData name="Ngô Việt Hoàn" userId="fbf56a55-40aa-4209-bd12-b7fbd6813d40" providerId="ADAL" clId="{472541DA-2298-46CF-8528-296FE058E01B}" dt="2021-09-22T06:06:38.756" v="187" actId="2696"/>
        <pc:sldMkLst>
          <pc:docMk/>
          <pc:sldMk cId="3109744283" sldId="354"/>
        </pc:sldMkLst>
        <pc:spChg chg="mod">
          <ac:chgData name="Ngô Việt Hoàn" userId="fbf56a55-40aa-4209-bd12-b7fbd6813d40" providerId="ADAL" clId="{472541DA-2298-46CF-8528-296FE058E01B}" dt="2021-09-22T05:55:52.793" v="5" actId="123"/>
          <ac:spMkLst>
            <pc:docMk/>
            <pc:sldMk cId="3109744283" sldId="354"/>
            <ac:spMk id="9" creationId="{C3A2B849-84B9-4EAF-BB44-50EA72094083}"/>
          </ac:spMkLst>
        </pc:spChg>
      </pc:sldChg>
      <pc:sldChg chg="modSp add mod">
        <pc:chgData name="Ngô Việt Hoàn" userId="fbf56a55-40aa-4209-bd12-b7fbd6813d40" providerId="ADAL" clId="{472541DA-2298-46CF-8528-296FE058E01B}" dt="2021-09-22T05:56:16.382" v="10" actId="403"/>
        <pc:sldMkLst>
          <pc:docMk/>
          <pc:sldMk cId="3178844268" sldId="355"/>
        </pc:sldMkLst>
        <pc:spChg chg="mod">
          <ac:chgData name="Ngô Việt Hoàn" userId="fbf56a55-40aa-4209-bd12-b7fbd6813d40" providerId="ADAL" clId="{472541DA-2298-46CF-8528-296FE058E01B}" dt="2021-09-22T05:56:16.382" v="10" actId="403"/>
          <ac:spMkLst>
            <pc:docMk/>
            <pc:sldMk cId="3178844268" sldId="355"/>
            <ac:spMk id="9" creationId="{C3A2B849-84B9-4EAF-BB44-50EA72094083}"/>
          </ac:spMkLst>
        </pc:spChg>
      </pc:sldChg>
      <pc:sldChg chg="modSp add mod">
        <pc:chgData name="Ngô Việt Hoàn" userId="fbf56a55-40aa-4209-bd12-b7fbd6813d40" providerId="ADAL" clId="{472541DA-2298-46CF-8528-296FE058E01B}" dt="2021-09-22T15:00:14.498" v="265" actId="20577"/>
        <pc:sldMkLst>
          <pc:docMk/>
          <pc:sldMk cId="2992290188" sldId="356"/>
        </pc:sldMkLst>
        <pc:spChg chg="mod">
          <ac:chgData name="Ngô Việt Hoàn" userId="fbf56a55-40aa-4209-bd12-b7fbd6813d40" providerId="ADAL" clId="{472541DA-2298-46CF-8528-296FE058E01B}" dt="2021-09-22T15:00:14.498" v="265" actId="20577"/>
          <ac:spMkLst>
            <pc:docMk/>
            <pc:sldMk cId="2992290188" sldId="356"/>
            <ac:spMk id="9" creationId="{C3A2B849-84B9-4EAF-BB44-50EA72094083}"/>
          </ac:spMkLst>
        </pc:spChg>
      </pc:sldChg>
      <pc:sldChg chg="addSp modSp add mod">
        <pc:chgData name="Ngô Việt Hoàn" userId="fbf56a55-40aa-4209-bd12-b7fbd6813d40" providerId="ADAL" clId="{472541DA-2298-46CF-8528-296FE058E01B}" dt="2021-09-22T15:00:29.972" v="266" actId="20577"/>
        <pc:sldMkLst>
          <pc:docMk/>
          <pc:sldMk cId="977361588" sldId="357"/>
        </pc:sldMkLst>
        <pc:spChg chg="mod">
          <ac:chgData name="Ngô Việt Hoàn" userId="fbf56a55-40aa-4209-bd12-b7fbd6813d40" providerId="ADAL" clId="{472541DA-2298-46CF-8528-296FE058E01B}" dt="2021-09-22T06:16:11.865" v="206" actId="207"/>
          <ac:spMkLst>
            <pc:docMk/>
            <pc:sldMk cId="977361588" sldId="357"/>
            <ac:spMk id="9" creationId="{C3A2B849-84B9-4EAF-BB44-50EA72094083}"/>
          </ac:spMkLst>
        </pc:spChg>
        <pc:graphicFrameChg chg="add mod modGraphic">
          <ac:chgData name="Ngô Việt Hoàn" userId="fbf56a55-40aa-4209-bd12-b7fbd6813d40" providerId="ADAL" clId="{472541DA-2298-46CF-8528-296FE058E01B}" dt="2021-09-22T15:00:29.972" v="266" actId="20577"/>
          <ac:graphicFrameMkLst>
            <pc:docMk/>
            <pc:sldMk cId="977361588" sldId="357"/>
            <ac:graphicFrameMk id="3" creationId="{BF5553DA-7F60-4DE0-B1A2-9DEDEC731D79}"/>
          </ac:graphicFrameMkLst>
        </pc:graphicFrameChg>
      </pc:sldChg>
      <pc:sldChg chg="modSp add mod">
        <pc:chgData name="Ngô Việt Hoàn" userId="fbf56a55-40aa-4209-bd12-b7fbd6813d40" providerId="ADAL" clId="{472541DA-2298-46CF-8528-296FE058E01B}" dt="2021-09-22T15:38:37.112" v="310" actId="20577"/>
        <pc:sldMkLst>
          <pc:docMk/>
          <pc:sldMk cId="2475310297" sldId="358"/>
        </pc:sldMkLst>
        <pc:spChg chg="mod">
          <ac:chgData name="Ngô Việt Hoàn" userId="fbf56a55-40aa-4209-bd12-b7fbd6813d40" providerId="ADAL" clId="{472541DA-2298-46CF-8528-296FE058E01B}" dt="2021-09-22T06:16:24.173" v="209" actId="207"/>
          <ac:spMkLst>
            <pc:docMk/>
            <pc:sldMk cId="2475310297" sldId="358"/>
            <ac:spMk id="9" creationId="{C3A2B849-84B9-4EAF-BB44-50EA72094083}"/>
          </ac:spMkLst>
        </pc:spChg>
        <pc:graphicFrameChg chg="mod modGraphic">
          <ac:chgData name="Ngô Việt Hoàn" userId="fbf56a55-40aa-4209-bd12-b7fbd6813d40" providerId="ADAL" clId="{472541DA-2298-46CF-8528-296FE058E01B}" dt="2021-09-22T15:38:37.112" v="310" actId="20577"/>
          <ac:graphicFrameMkLst>
            <pc:docMk/>
            <pc:sldMk cId="2475310297" sldId="358"/>
            <ac:graphicFrameMk id="3" creationId="{BF5553DA-7F60-4DE0-B1A2-9DEDEC731D79}"/>
          </ac:graphicFrameMkLst>
        </pc:graphicFrameChg>
      </pc:sldChg>
      <pc:sldChg chg="modSp add mod">
        <pc:chgData name="Ngô Việt Hoàn" userId="fbf56a55-40aa-4209-bd12-b7fbd6813d40" providerId="ADAL" clId="{472541DA-2298-46CF-8528-296FE058E01B}" dt="2021-09-22T15:01:04.184" v="269" actId="20577"/>
        <pc:sldMkLst>
          <pc:docMk/>
          <pc:sldMk cId="4006604816" sldId="359"/>
        </pc:sldMkLst>
        <pc:spChg chg="mod">
          <ac:chgData name="Ngô Việt Hoàn" userId="fbf56a55-40aa-4209-bd12-b7fbd6813d40" providerId="ADAL" clId="{472541DA-2298-46CF-8528-296FE058E01B}" dt="2021-09-22T15:01:04.184" v="269" actId="20577"/>
          <ac:spMkLst>
            <pc:docMk/>
            <pc:sldMk cId="4006604816" sldId="359"/>
            <ac:spMk id="9" creationId="{C3A2B849-84B9-4EAF-BB44-50EA72094083}"/>
          </ac:spMkLst>
        </pc:spChg>
      </pc:sldChg>
      <pc:sldChg chg="modSp add mod">
        <pc:chgData name="Ngô Việt Hoàn" userId="fbf56a55-40aa-4209-bd12-b7fbd6813d40" providerId="ADAL" clId="{472541DA-2298-46CF-8528-296FE058E01B}" dt="2021-09-22T06:16:31.772" v="211" actId="207"/>
        <pc:sldMkLst>
          <pc:docMk/>
          <pc:sldMk cId="709860869" sldId="360"/>
        </pc:sldMkLst>
        <pc:spChg chg="mod">
          <ac:chgData name="Ngô Việt Hoàn" userId="fbf56a55-40aa-4209-bd12-b7fbd6813d40" providerId="ADAL" clId="{472541DA-2298-46CF-8528-296FE058E01B}" dt="2021-09-22T06:16:31.772" v="211" actId="207"/>
          <ac:spMkLst>
            <pc:docMk/>
            <pc:sldMk cId="709860869" sldId="360"/>
            <ac:spMk id="9" creationId="{C3A2B849-84B9-4EAF-BB44-50EA72094083}"/>
          </ac:spMkLst>
        </pc:spChg>
      </pc:sldChg>
      <pc:sldChg chg="modSp add mod">
        <pc:chgData name="Ngô Việt Hoàn" userId="fbf56a55-40aa-4209-bd12-b7fbd6813d40" providerId="ADAL" clId="{472541DA-2298-46CF-8528-296FE058E01B}" dt="2021-09-22T15:40:50.498" v="325" actId="20577"/>
        <pc:sldMkLst>
          <pc:docMk/>
          <pc:sldMk cId="768853339" sldId="361"/>
        </pc:sldMkLst>
        <pc:spChg chg="mod">
          <ac:chgData name="Ngô Việt Hoàn" userId="fbf56a55-40aa-4209-bd12-b7fbd6813d40" providerId="ADAL" clId="{472541DA-2298-46CF-8528-296FE058E01B}" dt="2021-09-22T06:16:37.201" v="212" actId="207"/>
          <ac:spMkLst>
            <pc:docMk/>
            <pc:sldMk cId="768853339" sldId="361"/>
            <ac:spMk id="9" creationId="{C3A2B849-84B9-4EAF-BB44-50EA72094083}"/>
          </ac:spMkLst>
        </pc:spChg>
        <pc:graphicFrameChg chg="mod modGraphic">
          <ac:chgData name="Ngô Việt Hoàn" userId="fbf56a55-40aa-4209-bd12-b7fbd6813d40" providerId="ADAL" clId="{472541DA-2298-46CF-8528-296FE058E01B}" dt="2021-09-22T15:40:50.498" v="325" actId="20577"/>
          <ac:graphicFrameMkLst>
            <pc:docMk/>
            <pc:sldMk cId="768853339" sldId="361"/>
            <ac:graphicFrameMk id="3" creationId="{BF5553DA-7F60-4DE0-B1A2-9DEDEC731D79}"/>
          </ac:graphicFrameMkLst>
        </pc:graphicFrameChg>
      </pc:sldChg>
      <pc:sldChg chg="modSp add mod">
        <pc:chgData name="Ngô Việt Hoàn" userId="fbf56a55-40aa-4209-bd12-b7fbd6813d40" providerId="ADAL" clId="{472541DA-2298-46CF-8528-296FE058E01B}" dt="2021-09-22T15:02:15.103" v="275" actId="20577"/>
        <pc:sldMkLst>
          <pc:docMk/>
          <pc:sldMk cId="3975358117" sldId="362"/>
        </pc:sldMkLst>
        <pc:spChg chg="mod">
          <ac:chgData name="Ngô Việt Hoàn" userId="fbf56a55-40aa-4209-bd12-b7fbd6813d40" providerId="ADAL" clId="{472541DA-2298-46CF-8528-296FE058E01B}" dt="2021-09-22T15:02:15.103" v="275" actId="20577"/>
          <ac:spMkLst>
            <pc:docMk/>
            <pc:sldMk cId="3975358117" sldId="362"/>
            <ac:spMk id="9" creationId="{C3A2B849-84B9-4EAF-BB44-50EA72094083}"/>
          </ac:spMkLst>
        </pc:spChg>
      </pc:sldChg>
      <pc:sldChg chg="modSp add mod">
        <pc:chgData name="Ngô Việt Hoàn" userId="fbf56a55-40aa-4209-bd12-b7fbd6813d40" providerId="ADAL" clId="{472541DA-2298-46CF-8528-296FE058E01B}" dt="2021-09-22T15:38:45.832" v="315" actId="20577"/>
        <pc:sldMkLst>
          <pc:docMk/>
          <pc:sldMk cId="1018491035" sldId="363"/>
        </pc:sldMkLst>
        <pc:spChg chg="mod">
          <ac:chgData name="Ngô Việt Hoàn" userId="fbf56a55-40aa-4209-bd12-b7fbd6813d40" providerId="ADAL" clId="{472541DA-2298-46CF-8528-296FE058E01B}" dt="2021-09-22T06:17:24.296" v="216" actId="207"/>
          <ac:spMkLst>
            <pc:docMk/>
            <pc:sldMk cId="1018491035" sldId="363"/>
            <ac:spMk id="9" creationId="{C3A2B849-84B9-4EAF-BB44-50EA72094083}"/>
          </ac:spMkLst>
        </pc:spChg>
        <pc:graphicFrameChg chg="mod modGraphic">
          <ac:chgData name="Ngô Việt Hoàn" userId="fbf56a55-40aa-4209-bd12-b7fbd6813d40" providerId="ADAL" clId="{472541DA-2298-46CF-8528-296FE058E01B}" dt="2021-09-22T15:38:45.832" v="315" actId="20577"/>
          <ac:graphicFrameMkLst>
            <pc:docMk/>
            <pc:sldMk cId="1018491035" sldId="363"/>
            <ac:graphicFrameMk id="3" creationId="{BF5553DA-7F60-4DE0-B1A2-9DEDEC731D79}"/>
          </ac:graphicFrameMkLst>
        </pc:graphicFrameChg>
      </pc:sldChg>
      <pc:sldChg chg="modSp add mod">
        <pc:chgData name="Ngô Việt Hoàn" userId="fbf56a55-40aa-4209-bd12-b7fbd6813d40" providerId="ADAL" clId="{472541DA-2298-46CF-8528-296FE058E01B}" dt="2021-09-22T15:04:24.774" v="291" actId="20577"/>
        <pc:sldMkLst>
          <pc:docMk/>
          <pc:sldMk cId="489442233" sldId="364"/>
        </pc:sldMkLst>
        <pc:spChg chg="mod">
          <ac:chgData name="Ngô Việt Hoàn" userId="fbf56a55-40aa-4209-bd12-b7fbd6813d40" providerId="ADAL" clId="{472541DA-2298-46CF-8528-296FE058E01B}" dt="2021-09-22T15:04:24.774" v="291" actId="20577"/>
          <ac:spMkLst>
            <pc:docMk/>
            <pc:sldMk cId="489442233" sldId="364"/>
            <ac:spMk id="9" creationId="{C3A2B849-84B9-4EAF-BB44-50EA72094083}"/>
          </ac:spMkLst>
        </pc:spChg>
      </pc:sldChg>
      <pc:sldChg chg="modSp add mod">
        <pc:chgData name="Ngô Việt Hoàn" userId="fbf56a55-40aa-4209-bd12-b7fbd6813d40" providerId="ADAL" clId="{472541DA-2298-46CF-8528-296FE058E01B}" dt="2021-09-22T15:38:52.956" v="320" actId="20577"/>
        <pc:sldMkLst>
          <pc:docMk/>
          <pc:sldMk cId="2546977933" sldId="365"/>
        </pc:sldMkLst>
        <pc:spChg chg="mod">
          <ac:chgData name="Ngô Việt Hoàn" userId="fbf56a55-40aa-4209-bd12-b7fbd6813d40" providerId="ADAL" clId="{472541DA-2298-46CF-8528-296FE058E01B}" dt="2021-09-22T06:17:39.802" v="220" actId="114"/>
          <ac:spMkLst>
            <pc:docMk/>
            <pc:sldMk cId="2546977933" sldId="365"/>
            <ac:spMk id="9" creationId="{C3A2B849-84B9-4EAF-BB44-50EA72094083}"/>
          </ac:spMkLst>
        </pc:spChg>
        <pc:graphicFrameChg chg="mod modGraphic">
          <ac:chgData name="Ngô Việt Hoàn" userId="fbf56a55-40aa-4209-bd12-b7fbd6813d40" providerId="ADAL" clId="{472541DA-2298-46CF-8528-296FE058E01B}" dt="2021-09-22T15:38:52.956" v="320" actId="20577"/>
          <ac:graphicFrameMkLst>
            <pc:docMk/>
            <pc:sldMk cId="2546977933" sldId="365"/>
            <ac:graphicFrameMk id="3" creationId="{BF5553DA-7F60-4DE0-B1A2-9DEDEC731D79}"/>
          </ac:graphicFrameMkLst>
        </pc:graphicFrameChg>
      </pc:sldChg>
      <pc:sldChg chg="modSp add mod">
        <pc:chgData name="Ngô Việt Hoàn" userId="fbf56a55-40aa-4209-bd12-b7fbd6813d40" providerId="ADAL" clId="{472541DA-2298-46CF-8528-296FE058E01B}" dt="2021-09-22T06:38:11.137" v="227" actId="5793"/>
        <pc:sldMkLst>
          <pc:docMk/>
          <pc:sldMk cId="1130170774" sldId="366"/>
        </pc:sldMkLst>
        <pc:spChg chg="mod">
          <ac:chgData name="Ngô Việt Hoàn" userId="fbf56a55-40aa-4209-bd12-b7fbd6813d40" providerId="ADAL" clId="{472541DA-2298-46CF-8528-296FE058E01B}" dt="2021-09-22T06:38:11.137" v="227" actId="5793"/>
          <ac:spMkLst>
            <pc:docMk/>
            <pc:sldMk cId="1130170774" sldId="366"/>
            <ac:spMk id="9" creationId="{C3A2B849-84B9-4EAF-BB44-50EA72094083}"/>
          </ac:spMkLst>
        </pc:spChg>
      </pc:sldChg>
      <pc:sldChg chg="modSp add mod">
        <pc:chgData name="Ngô Việt Hoàn" userId="fbf56a55-40aa-4209-bd12-b7fbd6813d40" providerId="ADAL" clId="{472541DA-2298-46CF-8528-296FE058E01B}" dt="2021-09-22T06:39:29.921" v="234" actId="20577"/>
        <pc:sldMkLst>
          <pc:docMk/>
          <pc:sldMk cId="3940231020" sldId="367"/>
        </pc:sldMkLst>
        <pc:spChg chg="mod">
          <ac:chgData name="Ngô Việt Hoàn" userId="fbf56a55-40aa-4209-bd12-b7fbd6813d40" providerId="ADAL" clId="{472541DA-2298-46CF-8528-296FE058E01B}" dt="2021-09-22T06:39:29.921" v="234" actId="20577"/>
          <ac:spMkLst>
            <pc:docMk/>
            <pc:sldMk cId="3940231020" sldId="367"/>
            <ac:spMk id="9" creationId="{C3A2B849-84B9-4EAF-BB44-50EA72094083}"/>
          </ac:spMkLst>
        </pc:spChg>
      </pc:sldChg>
      <pc:sldChg chg="addSp delSp modSp add mod">
        <pc:chgData name="Ngô Việt Hoàn" userId="fbf56a55-40aa-4209-bd12-b7fbd6813d40" providerId="ADAL" clId="{472541DA-2298-46CF-8528-296FE058E01B}" dt="2021-09-22T07:12:09.993" v="238"/>
        <pc:sldMkLst>
          <pc:docMk/>
          <pc:sldMk cId="4045181026" sldId="368"/>
        </pc:sldMkLst>
        <pc:spChg chg="mod">
          <ac:chgData name="Ngô Việt Hoàn" userId="fbf56a55-40aa-4209-bd12-b7fbd6813d40" providerId="ADAL" clId="{472541DA-2298-46CF-8528-296FE058E01B}" dt="2021-09-22T06:17:48.978" v="222" actId="207"/>
          <ac:spMkLst>
            <pc:docMk/>
            <pc:sldMk cId="4045181026" sldId="368"/>
            <ac:spMk id="9" creationId="{C3A2B849-84B9-4EAF-BB44-50EA72094083}"/>
          </ac:spMkLst>
        </pc:spChg>
        <pc:picChg chg="add del mod">
          <ac:chgData name="Ngô Việt Hoàn" userId="fbf56a55-40aa-4209-bd12-b7fbd6813d40" providerId="ADAL" clId="{472541DA-2298-46CF-8528-296FE058E01B}" dt="2021-09-22T07:12:09.993" v="238"/>
          <ac:picMkLst>
            <pc:docMk/>
            <pc:sldMk cId="4045181026" sldId="368"/>
            <ac:picMk id="4" creationId="{98EC6721-03E2-4C2C-A1AA-0E6A0E6D205B}"/>
          </ac:picMkLst>
        </pc:picChg>
      </pc:sldChg>
      <pc:sldChg chg="addSp delSp modSp add del mod">
        <pc:chgData name="Ngô Việt Hoàn" userId="fbf56a55-40aa-4209-bd12-b7fbd6813d40" providerId="ADAL" clId="{472541DA-2298-46CF-8528-296FE058E01B}" dt="2021-09-22T15:02:54.235" v="277" actId="47"/>
        <pc:sldMkLst>
          <pc:docMk/>
          <pc:sldMk cId="1971596887" sldId="369"/>
        </pc:sldMkLst>
        <pc:spChg chg="del">
          <ac:chgData name="Ngô Việt Hoàn" userId="fbf56a55-40aa-4209-bd12-b7fbd6813d40" providerId="ADAL" clId="{472541DA-2298-46CF-8528-296FE058E01B}" dt="2021-09-22T07:12:19.699" v="240" actId="478"/>
          <ac:spMkLst>
            <pc:docMk/>
            <pc:sldMk cId="1971596887" sldId="369"/>
            <ac:spMk id="9" creationId="{C3A2B849-84B9-4EAF-BB44-50EA72094083}"/>
          </ac:spMkLst>
        </pc:spChg>
        <pc:picChg chg="add del">
          <ac:chgData name="Ngô Việt Hoàn" userId="fbf56a55-40aa-4209-bd12-b7fbd6813d40" providerId="ADAL" clId="{472541DA-2298-46CF-8528-296FE058E01B}" dt="2021-09-22T07:12:23.405" v="242"/>
          <ac:picMkLst>
            <pc:docMk/>
            <pc:sldMk cId="1971596887" sldId="369"/>
            <ac:picMk id="3" creationId="{7EDD8287-1C62-4A3F-A27B-7206F52B308E}"/>
          </ac:picMkLst>
        </pc:picChg>
        <pc:picChg chg="add mod">
          <ac:chgData name="Ngô Việt Hoàn" userId="fbf56a55-40aa-4209-bd12-b7fbd6813d40" providerId="ADAL" clId="{472541DA-2298-46CF-8528-296FE058E01B}" dt="2021-09-22T07:12:54.247" v="247" actId="962"/>
          <ac:picMkLst>
            <pc:docMk/>
            <pc:sldMk cId="1971596887" sldId="369"/>
            <ac:picMk id="5" creationId="{344A84F8-B400-4BDB-A5D0-12CE23CD0042}"/>
          </ac:picMkLst>
        </pc:picChg>
      </pc:sldChg>
      <pc:sldChg chg="addSp delSp modSp add del mod">
        <pc:chgData name="Ngô Việt Hoàn" userId="fbf56a55-40aa-4209-bd12-b7fbd6813d40" providerId="ADAL" clId="{472541DA-2298-46CF-8528-296FE058E01B}" dt="2021-09-22T15:02:55.497" v="278" actId="47"/>
        <pc:sldMkLst>
          <pc:docMk/>
          <pc:sldMk cId="2422442994" sldId="370"/>
        </pc:sldMkLst>
        <pc:picChg chg="add mod">
          <ac:chgData name="Ngô Việt Hoàn" userId="fbf56a55-40aa-4209-bd12-b7fbd6813d40" providerId="ADAL" clId="{472541DA-2298-46CF-8528-296FE058E01B}" dt="2021-09-22T07:14:42.618" v="255" actId="14100"/>
          <ac:picMkLst>
            <pc:docMk/>
            <pc:sldMk cId="2422442994" sldId="370"/>
            <ac:picMk id="4" creationId="{1034379D-3E68-4932-A6A9-3180A4C2B3F0}"/>
          </ac:picMkLst>
        </pc:picChg>
        <pc:picChg chg="del">
          <ac:chgData name="Ngô Việt Hoàn" userId="fbf56a55-40aa-4209-bd12-b7fbd6813d40" providerId="ADAL" clId="{472541DA-2298-46CF-8528-296FE058E01B}" dt="2021-09-22T07:14:10.900" v="249" actId="478"/>
          <ac:picMkLst>
            <pc:docMk/>
            <pc:sldMk cId="2422442994" sldId="370"/>
            <ac:picMk id="5" creationId="{344A84F8-B400-4BDB-A5D0-12CE23CD0042}"/>
          </ac:picMkLst>
        </pc:picChg>
      </pc:sldChg>
      <pc:sldChg chg="addSp delSp modSp add del mod">
        <pc:chgData name="Ngô Việt Hoàn" userId="fbf56a55-40aa-4209-bd12-b7fbd6813d40" providerId="ADAL" clId="{472541DA-2298-46CF-8528-296FE058E01B}" dt="2021-09-22T15:02:56.860" v="279" actId="47"/>
        <pc:sldMkLst>
          <pc:docMk/>
          <pc:sldMk cId="462659550" sldId="371"/>
        </pc:sldMkLst>
        <pc:picChg chg="del">
          <ac:chgData name="Ngô Việt Hoàn" userId="fbf56a55-40aa-4209-bd12-b7fbd6813d40" providerId="ADAL" clId="{472541DA-2298-46CF-8528-296FE058E01B}" dt="2021-09-22T07:15:30.099" v="257" actId="478"/>
          <ac:picMkLst>
            <pc:docMk/>
            <pc:sldMk cId="462659550" sldId="371"/>
            <ac:picMk id="4" creationId="{1034379D-3E68-4932-A6A9-3180A4C2B3F0}"/>
          </ac:picMkLst>
        </pc:picChg>
        <pc:picChg chg="add mod">
          <ac:chgData name="Ngô Việt Hoàn" userId="fbf56a55-40aa-4209-bd12-b7fbd6813d40" providerId="ADAL" clId="{472541DA-2298-46CF-8528-296FE058E01B}" dt="2021-09-22T07:15:42.427" v="262" actId="1076"/>
          <ac:picMkLst>
            <pc:docMk/>
            <pc:sldMk cId="462659550" sldId="371"/>
            <ac:picMk id="5" creationId="{1417F487-B796-482D-8D3F-1E4F66E6CD6D}"/>
          </ac:picMkLst>
        </pc:picChg>
      </pc:sldChg>
    </pc:docChg>
  </pc:docChgLst>
  <pc:docChgLst>
    <pc:chgData name="Ngô Việt Hoàn" userId="fbf56a55-40aa-4209-bd12-b7fbd6813d40" providerId="ADAL" clId="{003AFA5D-C9AB-487A-9CA6-684F5E02D006}"/>
    <pc:docChg chg="undo custSel addSld delSld modSld">
      <pc:chgData name="Ngô Việt Hoàn" userId="fbf56a55-40aa-4209-bd12-b7fbd6813d40" providerId="ADAL" clId="{003AFA5D-C9AB-487A-9CA6-684F5E02D006}" dt="2021-09-22T05:53:30.667" v="179" actId="20577"/>
      <pc:docMkLst>
        <pc:docMk/>
      </pc:docMkLst>
      <pc:sldChg chg="del">
        <pc:chgData name="Ngô Việt Hoàn" userId="fbf56a55-40aa-4209-bd12-b7fbd6813d40" providerId="ADAL" clId="{003AFA5D-C9AB-487A-9CA6-684F5E02D006}" dt="2021-09-21T16:57:11.481" v="1" actId="2696"/>
        <pc:sldMkLst>
          <pc:docMk/>
          <pc:sldMk cId="1584584870" sldId="258"/>
        </pc:sldMkLst>
      </pc:sldChg>
      <pc:sldChg chg="del">
        <pc:chgData name="Ngô Việt Hoàn" userId="fbf56a55-40aa-4209-bd12-b7fbd6813d40" providerId="ADAL" clId="{003AFA5D-C9AB-487A-9CA6-684F5E02D006}" dt="2021-09-21T16:57:31.747" v="3" actId="2696"/>
        <pc:sldMkLst>
          <pc:docMk/>
          <pc:sldMk cId="3744869044" sldId="328"/>
        </pc:sldMkLst>
      </pc:sldChg>
      <pc:sldChg chg="modSp mod">
        <pc:chgData name="Ngô Việt Hoàn" userId="fbf56a55-40aa-4209-bd12-b7fbd6813d40" providerId="ADAL" clId="{003AFA5D-C9AB-487A-9CA6-684F5E02D006}" dt="2021-09-22T05:51:34.100" v="109" actId="20577"/>
        <pc:sldMkLst>
          <pc:docMk/>
          <pc:sldMk cId="4042815573" sldId="340"/>
        </pc:sldMkLst>
        <pc:spChg chg="mod">
          <ac:chgData name="Ngô Việt Hoàn" userId="fbf56a55-40aa-4209-bd12-b7fbd6813d40" providerId="ADAL" clId="{003AFA5D-C9AB-487A-9CA6-684F5E02D006}" dt="2021-09-22T05:51:34.100" v="109" actId="20577"/>
          <ac:spMkLst>
            <pc:docMk/>
            <pc:sldMk cId="4042815573" sldId="340"/>
            <ac:spMk id="2" creationId="{00000000-0000-0000-0000-000000000000}"/>
          </ac:spMkLst>
        </pc:spChg>
      </pc:sldChg>
      <pc:sldChg chg="add del">
        <pc:chgData name="Ngô Việt Hoàn" userId="fbf56a55-40aa-4209-bd12-b7fbd6813d40" providerId="ADAL" clId="{003AFA5D-C9AB-487A-9CA6-684F5E02D006}" dt="2021-09-22T05:52:45.742" v="154" actId="2696"/>
        <pc:sldMkLst>
          <pc:docMk/>
          <pc:sldMk cId="725541655" sldId="341"/>
        </pc:sldMkLst>
      </pc:sldChg>
      <pc:sldChg chg="modSp mod">
        <pc:chgData name="Ngô Việt Hoàn" userId="fbf56a55-40aa-4209-bd12-b7fbd6813d40" providerId="ADAL" clId="{003AFA5D-C9AB-487A-9CA6-684F5E02D006}" dt="2021-09-21T17:00:35.093" v="81" actId="14100"/>
        <pc:sldMkLst>
          <pc:docMk/>
          <pc:sldMk cId="1727095361" sldId="343"/>
        </pc:sldMkLst>
        <pc:spChg chg="mod">
          <ac:chgData name="Ngô Việt Hoàn" userId="fbf56a55-40aa-4209-bd12-b7fbd6813d40" providerId="ADAL" clId="{003AFA5D-C9AB-487A-9CA6-684F5E02D006}" dt="2021-09-21T17:00:35.093" v="81" actId="14100"/>
          <ac:spMkLst>
            <pc:docMk/>
            <pc:sldMk cId="1727095361" sldId="343"/>
            <ac:spMk id="2" creationId="{00000000-0000-0000-0000-000000000000}"/>
          </ac:spMkLst>
        </pc:spChg>
      </pc:sldChg>
      <pc:sldChg chg="del">
        <pc:chgData name="Ngô Việt Hoàn" userId="fbf56a55-40aa-4209-bd12-b7fbd6813d40" providerId="ADAL" clId="{003AFA5D-C9AB-487A-9CA6-684F5E02D006}" dt="2021-09-21T16:59:49.918" v="5" actId="2696"/>
        <pc:sldMkLst>
          <pc:docMk/>
          <pc:sldMk cId="1258939106" sldId="346"/>
        </pc:sldMkLst>
      </pc:sldChg>
      <pc:sldChg chg="modSp mod">
        <pc:chgData name="Ngô Việt Hoàn" userId="fbf56a55-40aa-4209-bd12-b7fbd6813d40" providerId="ADAL" clId="{003AFA5D-C9AB-487A-9CA6-684F5E02D006}" dt="2021-09-22T05:51:47.438" v="151" actId="20577"/>
        <pc:sldMkLst>
          <pc:docMk/>
          <pc:sldMk cId="2272709708" sldId="348"/>
        </pc:sldMkLst>
        <pc:spChg chg="mod">
          <ac:chgData name="Ngô Việt Hoàn" userId="fbf56a55-40aa-4209-bd12-b7fbd6813d40" providerId="ADAL" clId="{003AFA5D-C9AB-487A-9CA6-684F5E02D006}" dt="2021-09-22T05:51:47.438" v="151" actId="20577"/>
          <ac:spMkLst>
            <pc:docMk/>
            <pc:sldMk cId="2272709708" sldId="348"/>
            <ac:spMk id="2" creationId="{00000000-0000-0000-0000-000000000000}"/>
          </ac:spMkLst>
        </pc:spChg>
      </pc:sldChg>
      <pc:sldChg chg="del">
        <pc:chgData name="Ngô Việt Hoàn" userId="fbf56a55-40aa-4209-bd12-b7fbd6813d40" providerId="ADAL" clId="{003AFA5D-C9AB-487A-9CA6-684F5E02D006}" dt="2021-09-21T16:59:41.617" v="4" actId="2696"/>
        <pc:sldMkLst>
          <pc:docMk/>
          <pc:sldMk cId="3486199597" sldId="351"/>
        </pc:sldMkLst>
      </pc:sldChg>
      <pc:sldChg chg="add">
        <pc:chgData name="Ngô Việt Hoàn" userId="fbf56a55-40aa-4209-bd12-b7fbd6813d40" providerId="ADAL" clId="{003AFA5D-C9AB-487A-9CA6-684F5E02D006}" dt="2021-09-21T16:57:09.022" v="0"/>
        <pc:sldMkLst>
          <pc:docMk/>
          <pc:sldMk cId="3735708649" sldId="352"/>
        </pc:sldMkLst>
      </pc:sldChg>
      <pc:sldChg chg="modSp add mod">
        <pc:chgData name="Ngô Việt Hoàn" userId="fbf56a55-40aa-4209-bd12-b7fbd6813d40" providerId="ADAL" clId="{003AFA5D-C9AB-487A-9CA6-684F5E02D006}" dt="2021-09-22T05:53:30.667" v="179" actId="20577"/>
        <pc:sldMkLst>
          <pc:docMk/>
          <pc:sldMk cId="3848491667" sldId="353"/>
        </pc:sldMkLst>
        <pc:spChg chg="mod">
          <ac:chgData name="Ngô Việt Hoàn" userId="fbf56a55-40aa-4209-bd12-b7fbd6813d40" providerId="ADAL" clId="{003AFA5D-C9AB-487A-9CA6-684F5E02D006}" dt="2021-09-22T05:53:30.667" v="179" actId="20577"/>
          <ac:spMkLst>
            <pc:docMk/>
            <pc:sldMk cId="3848491667" sldId="35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0EE68A-8607-41BD-8469-89644FE4C1C0}" type="datetimeFigureOut">
              <a:rPr lang="en-US" smtClean="0"/>
              <a:pPr/>
              <a:t>12/21/2024</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DA9EBE-8E81-4887-9A7E-50B901111F9C}" type="slidenum">
              <a:rPr lang="en-US" smtClean="0"/>
              <a:pPr/>
              <a:t>‹#›</a:t>
            </a:fld>
            <a:endParaRPr lang="en-US"/>
          </a:p>
        </p:txBody>
      </p:sp>
    </p:spTree>
    <p:extLst>
      <p:ext uri="{BB962C8B-B14F-4D97-AF65-F5344CB8AC3E}">
        <p14:creationId xmlns:p14="http://schemas.microsoft.com/office/powerpoint/2010/main" val="2265954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7260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1696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3920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6157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2876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5303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6606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8676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5658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7048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71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8645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9784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3048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80546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êu đề Bản chiếu">
    <p:spTree>
      <p:nvGrpSpPr>
        <p:cNvPr id="1" name=""/>
        <p:cNvGrpSpPr/>
        <p:nvPr/>
      </p:nvGrpSpPr>
      <p:grpSpPr>
        <a:xfrm>
          <a:off x="0" y="0"/>
          <a:ext cx="0" cy="0"/>
          <a:chOff x="0" y="0"/>
          <a:chExt cx="0" cy="0"/>
        </a:xfrm>
      </p:grpSpPr>
      <p:pic>
        <p:nvPicPr>
          <p:cNvPr id="3139" name="Picture 67">
            <a:extLst>
              <a:ext uri="{FF2B5EF4-FFF2-40B4-BE49-F238E27FC236}">
                <a16:creationId xmlns:a16="http://schemas.microsoft.com/office/drawing/2014/main" id="{CB849A0B-2EDD-4F45-8223-D22EE123A775}"/>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5715000" cy="688022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a:extLst>
              <a:ext uri="{FF2B5EF4-FFF2-40B4-BE49-F238E27FC236}">
                <a16:creationId xmlns:a16="http://schemas.microsoft.com/office/drawing/2014/main" id="{2D5390DE-68FE-4418-B8AC-2D3995022B83}"/>
              </a:ext>
            </a:extLst>
          </p:cNvPr>
          <p:cNvSpPr>
            <a:spLocks noGrp="1" noChangeArrowheads="1"/>
          </p:cNvSpPr>
          <p:nvPr>
            <p:ph type="dt" sz="half" idx="2"/>
          </p:nvPr>
        </p:nvSpPr>
        <p:spPr bwMode="gray">
          <a:xfrm>
            <a:off x="304800" y="6553201"/>
            <a:ext cx="2844800" cy="2444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000" b="0">
                <a:solidFill>
                  <a:schemeClr val="bg1"/>
                </a:solidFill>
              </a:defRPr>
            </a:lvl1pPr>
          </a:lstStyle>
          <a:p>
            <a:endParaRPr lang="en-US" altLang="en-US"/>
          </a:p>
        </p:txBody>
      </p:sp>
      <p:sp>
        <p:nvSpPr>
          <p:cNvPr id="3077" name="Rectangle 5">
            <a:extLst>
              <a:ext uri="{FF2B5EF4-FFF2-40B4-BE49-F238E27FC236}">
                <a16:creationId xmlns:a16="http://schemas.microsoft.com/office/drawing/2014/main" id="{F26A8C22-7C20-4706-91D4-8AB370B61647}"/>
              </a:ext>
            </a:extLst>
          </p:cNvPr>
          <p:cNvSpPr>
            <a:spLocks noGrp="1" noChangeArrowheads="1"/>
          </p:cNvSpPr>
          <p:nvPr>
            <p:ph type="ftr" sz="quarter" idx="3"/>
          </p:nvPr>
        </p:nvSpPr>
        <p:spPr bwMode="gray">
          <a:xfrm>
            <a:off x="4267200" y="6553201"/>
            <a:ext cx="3860800" cy="2444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0"/>
            </a:lvl1pPr>
          </a:lstStyle>
          <a:p>
            <a:endParaRPr lang="en-US" altLang="en-US"/>
          </a:p>
        </p:txBody>
      </p:sp>
      <p:sp>
        <p:nvSpPr>
          <p:cNvPr id="3078" name="Rectangle 6">
            <a:extLst>
              <a:ext uri="{FF2B5EF4-FFF2-40B4-BE49-F238E27FC236}">
                <a16:creationId xmlns:a16="http://schemas.microsoft.com/office/drawing/2014/main" id="{1442D047-ACE8-402B-A683-31FAEA17B899}"/>
              </a:ext>
            </a:extLst>
          </p:cNvPr>
          <p:cNvSpPr>
            <a:spLocks noGrp="1" noChangeArrowheads="1"/>
          </p:cNvSpPr>
          <p:nvPr>
            <p:ph type="sldNum" sz="quarter" idx="4"/>
          </p:nvPr>
        </p:nvSpPr>
        <p:spPr/>
        <p:txBody>
          <a:bodyPr/>
          <a:lstStyle>
            <a:lvl1pPr>
              <a:defRPr/>
            </a:lvl1pPr>
          </a:lstStyle>
          <a:p>
            <a:fld id="{D4B275E4-761F-4E89-9B94-6A4CDBB65656}" type="slidenum">
              <a:rPr lang="en-US" altLang="en-US"/>
              <a:pPr/>
              <a:t>‹#›</a:t>
            </a:fld>
            <a:endParaRPr lang="en-US" altLang="en-US"/>
          </a:p>
        </p:txBody>
      </p:sp>
      <p:sp>
        <p:nvSpPr>
          <p:cNvPr id="3074" name="Rectangle 2">
            <a:extLst>
              <a:ext uri="{FF2B5EF4-FFF2-40B4-BE49-F238E27FC236}">
                <a16:creationId xmlns:a16="http://schemas.microsoft.com/office/drawing/2014/main" id="{931D37E8-CD9A-4358-8CC6-BF771740805D}"/>
              </a:ext>
            </a:extLst>
          </p:cNvPr>
          <p:cNvSpPr>
            <a:spLocks noGrp="1" noChangeArrowheads="1"/>
          </p:cNvSpPr>
          <p:nvPr>
            <p:ph type="ctrTitle"/>
          </p:nvPr>
        </p:nvSpPr>
        <p:spPr>
          <a:xfrm>
            <a:off x="5791200" y="2895600"/>
            <a:ext cx="5384800" cy="685800"/>
          </a:xfrm>
          <a:effectLst/>
          <a:extLs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lstStyle>
            <a:lvl1pPr algn="r">
              <a:defRPr sz="3600">
                <a:solidFill>
                  <a:schemeClr val="accent1"/>
                </a:solidFill>
              </a:defRPr>
            </a:lvl1pPr>
          </a:lstStyle>
          <a:p>
            <a:pPr lvl="0"/>
            <a:r>
              <a:rPr lang="en-US" altLang="en-US" noProof="0"/>
              <a:t>Click to edit Master title style</a:t>
            </a:r>
          </a:p>
        </p:txBody>
      </p:sp>
      <p:sp>
        <p:nvSpPr>
          <p:cNvPr id="3075" name="Rectangle 3">
            <a:extLst>
              <a:ext uri="{FF2B5EF4-FFF2-40B4-BE49-F238E27FC236}">
                <a16:creationId xmlns:a16="http://schemas.microsoft.com/office/drawing/2014/main" id="{32903F0B-B4C7-437D-BFA7-A3A103A2333E}"/>
              </a:ext>
            </a:extLst>
          </p:cNvPr>
          <p:cNvSpPr>
            <a:spLocks noGrp="1" noChangeArrowheads="1"/>
          </p:cNvSpPr>
          <p:nvPr>
            <p:ph type="subTitle" idx="1"/>
          </p:nvPr>
        </p:nvSpPr>
        <p:spPr>
          <a:xfrm>
            <a:off x="5791200" y="4038600"/>
            <a:ext cx="5384800" cy="533400"/>
          </a:xfrm>
          <a:extLst>
            <a:ext uri="{909E8E84-426E-40DD-AFC4-6F175D3DCCD1}">
              <a14:hiddenFill xmlns:a14="http://schemas.microsoft.com/office/drawing/2010/main">
                <a:gradFill rotWithShape="1">
                  <a:gsLst>
                    <a:gs pos="0">
                      <a:schemeClr val="accent2"/>
                    </a:gs>
                    <a:gs pos="100000">
                      <a:schemeClr val="accent2">
                        <a:gamma/>
                        <a:shade val="46275"/>
                        <a:invGamma/>
                      </a:schemeClr>
                    </a:gs>
                  </a:gsLst>
                  <a:lin ang="0" scaled="1"/>
                </a:gradFill>
              </a14:hiddenFill>
            </a:ext>
            <a:ext uri="{AF507438-7753-43E0-B8FC-AC1667EBCBE1}">
              <a14:hiddenEffects xmlns:a14="http://schemas.microsoft.com/office/drawing/2010/main">
                <a:effectLst>
                  <a:outerShdw dist="45791" dir="2021404" algn="ctr" rotWithShape="0">
                    <a:schemeClr val="bg2"/>
                  </a:outerShdw>
                </a:effectLst>
              </a14:hiddenEffects>
            </a:ext>
          </a:extLst>
        </p:spPr>
        <p:txBody>
          <a:bodyPr/>
          <a:lstStyle>
            <a:lvl1pPr marL="0" indent="0" algn="r">
              <a:buFont typeface="Wingdings" panose="05000000000000000000" pitchFamily="2" charset="2"/>
              <a:buNone/>
              <a:defRPr sz="1600"/>
            </a:lvl1pPr>
          </a:lstStyle>
          <a:p>
            <a:pPr lvl="0"/>
            <a:r>
              <a:rPr lang="en-US" altLang="en-US" noProof="0"/>
              <a:t>Click to edit Master subtitle style</a:t>
            </a:r>
          </a:p>
        </p:txBody>
      </p:sp>
      <p:sp>
        <p:nvSpPr>
          <p:cNvPr id="3126" name="AutoShape 54">
            <a:extLst>
              <a:ext uri="{FF2B5EF4-FFF2-40B4-BE49-F238E27FC236}">
                <a16:creationId xmlns:a16="http://schemas.microsoft.com/office/drawing/2014/main" id="{DDAB4F5D-868B-4ADA-B95F-6D66C7A2FC08}"/>
              </a:ext>
            </a:extLst>
          </p:cNvPr>
          <p:cNvSpPr>
            <a:spLocks noChangeArrowheads="1"/>
          </p:cNvSpPr>
          <p:nvPr/>
        </p:nvSpPr>
        <p:spPr bwMode="auto">
          <a:xfrm>
            <a:off x="203200" y="228600"/>
            <a:ext cx="11785600" cy="6324600"/>
          </a:xfrm>
          <a:prstGeom prst="roundRect">
            <a:avLst>
              <a:gd name="adj" fmla="val 4569"/>
            </a:avLst>
          </a:prstGeom>
          <a:noFill/>
          <a:ln w="28575">
            <a:solidFill>
              <a:schemeClr val="bg2"/>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pic>
        <p:nvPicPr>
          <p:cNvPr id="3140" name="Picture 68">
            <a:extLst>
              <a:ext uri="{FF2B5EF4-FFF2-40B4-BE49-F238E27FC236}">
                <a16:creationId xmlns:a16="http://schemas.microsoft.com/office/drawing/2014/main" id="{F7B010B1-6A12-4E1A-B598-9C6451A66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8518" y="392113"/>
            <a:ext cx="1155700" cy="77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96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8B3529A-BDAC-4282-B026-0363E1557502}"/>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AF50CCCA-DA64-4AC9-99A3-B83DD1E25B75}"/>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Số hiệu Bản chiếu 3">
            <a:extLst>
              <a:ext uri="{FF2B5EF4-FFF2-40B4-BE49-F238E27FC236}">
                <a16:creationId xmlns:a16="http://schemas.microsoft.com/office/drawing/2014/main" id="{E407D942-F988-411A-9C6C-5AD5D1D4D41A}"/>
              </a:ext>
            </a:extLst>
          </p:cNvPr>
          <p:cNvSpPr>
            <a:spLocks noGrp="1"/>
          </p:cNvSpPr>
          <p:nvPr>
            <p:ph type="sldNum" sz="quarter" idx="10"/>
          </p:nvPr>
        </p:nvSpPr>
        <p:spPr/>
        <p:txBody>
          <a:bodyPr/>
          <a:lstStyle>
            <a:lvl1pPr>
              <a:defRPr/>
            </a:lvl1pPr>
          </a:lstStyle>
          <a:p>
            <a:fld id="{C5A3CA6E-13DA-4332-878D-87E8E3281F1E}" type="slidenum">
              <a:rPr lang="en-US" altLang="en-US"/>
              <a:pPr/>
              <a:t>‹#›</a:t>
            </a:fld>
            <a:endParaRPr lang="en-US" altLang="en-US"/>
          </a:p>
        </p:txBody>
      </p:sp>
    </p:spTree>
    <p:extLst>
      <p:ext uri="{BB962C8B-B14F-4D97-AF65-F5344CB8AC3E}">
        <p14:creationId xmlns:p14="http://schemas.microsoft.com/office/powerpoint/2010/main" val="3483425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96C29E3C-612C-4824-82C0-C53669D720BD}"/>
              </a:ext>
            </a:extLst>
          </p:cNvPr>
          <p:cNvSpPr>
            <a:spLocks noGrp="1"/>
          </p:cNvSpPr>
          <p:nvPr>
            <p:ph type="title" orient="vert"/>
          </p:nvPr>
        </p:nvSpPr>
        <p:spPr>
          <a:xfrm>
            <a:off x="8860367" y="714375"/>
            <a:ext cx="2749551" cy="5610225"/>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FC7AD7D3-3EA4-421B-9722-35A57D3C7218}"/>
              </a:ext>
            </a:extLst>
          </p:cNvPr>
          <p:cNvSpPr>
            <a:spLocks noGrp="1"/>
          </p:cNvSpPr>
          <p:nvPr>
            <p:ph type="body" orient="vert" idx="1"/>
          </p:nvPr>
        </p:nvSpPr>
        <p:spPr>
          <a:xfrm>
            <a:off x="609601" y="714375"/>
            <a:ext cx="8047567" cy="5610225"/>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Số hiệu Bản chiếu 3">
            <a:extLst>
              <a:ext uri="{FF2B5EF4-FFF2-40B4-BE49-F238E27FC236}">
                <a16:creationId xmlns:a16="http://schemas.microsoft.com/office/drawing/2014/main" id="{E254F02A-F000-450B-854D-733E4139F96D}"/>
              </a:ext>
            </a:extLst>
          </p:cNvPr>
          <p:cNvSpPr>
            <a:spLocks noGrp="1"/>
          </p:cNvSpPr>
          <p:nvPr>
            <p:ph type="sldNum" sz="quarter" idx="10"/>
          </p:nvPr>
        </p:nvSpPr>
        <p:spPr/>
        <p:txBody>
          <a:bodyPr/>
          <a:lstStyle>
            <a:lvl1pPr>
              <a:defRPr/>
            </a:lvl1pPr>
          </a:lstStyle>
          <a:p>
            <a:fld id="{0494034F-4DBA-4E21-9FC0-623763D4ABC2}" type="slidenum">
              <a:rPr lang="en-US" altLang="en-US"/>
              <a:pPr/>
              <a:t>‹#›</a:t>
            </a:fld>
            <a:endParaRPr lang="en-US" altLang="en-US"/>
          </a:p>
        </p:txBody>
      </p:sp>
    </p:spTree>
    <p:extLst>
      <p:ext uri="{BB962C8B-B14F-4D97-AF65-F5344CB8AC3E}">
        <p14:creationId xmlns:p14="http://schemas.microsoft.com/office/powerpoint/2010/main" val="3271983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êu đề, Văn bản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5B30327-73F9-4391-B2F6-85F9DED93A46}"/>
              </a:ext>
            </a:extLst>
          </p:cNvPr>
          <p:cNvSpPr>
            <a:spLocks noGrp="1"/>
          </p:cNvSpPr>
          <p:nvPr>
            <p:ph type="title"/>
          </p:nvPr>
        </p:nvSpPr>
        <p:spPr>
          <a:xfrm>
            <a:off x="1422400" y="714375"/>
            <a:ext cx="10187517" cy="533400"/>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55FE7B4-4BE5-4154-9282-76D3621FE3D3}"/>
              </a:ext>
            </a:extLst>
          </p:cNvPr>
          <p:cNvSpPr>
            <a:spLocks noGrp="1"/>
          </p:cNvSpPr>
          <p:nvPr>
            <p:ph type="body" sz="half" idx="1"/>
          </p:nvPr>
        </p:nvSpPr>
        <p:spPr>
          <a:xfrm>
            <a:off x="609600" y="1447800"/>
            <a:ext cx="5334000" cy="48768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7DD35403-181B-4584-988B-59FF636A34DF}"/>
              </a:ext>
            </a:extLst>
          </p:cNvPr>
          <p:cNvSpPr>
            <a:spLocks noGrp="1"/>
          </p:cNvSpPr>
          <p:nvPr>
            <p:ph sz="half" idx="2"/>
          </p:nvPr>
        </p:nvSpPr>
        <p:spPr>
          <a:xfrm>
            <a:off x="6146800" y="1447800"/>
            <a:ext cx="5334000" cy="48768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Số hiệu Bản chiếu 4">
            <a:extLst>
              <a:ext uri="{FF2B5EF4-FFF2-40B4-BE49-F238E27FC236}">
                <a16:creationId xmlns:a16="http://schemas.microsoft.com/office/drawing/2014/main" id="{FDDC736D-8132-41C7-9D63-5195FE200016}"/>
              </a:ext>
            </a:extLst>
          </p:cNvPr>
          <p:cNvSpPr>
            <a:spLocks noGrp="1"/>
          </p:cNvSpPr>
          <p:nvPr>
            <p:ph type="sldNum" sz="quarter" idx="10"/>
          </p:nvPr>
        </p:nvSpPr>
        <p:spPr>
          <a:xfrm>
            <a:off x="9042400" y="6553201"/>
            <a:ext cx="2844800" cy="244475"/>
          </a:xfrm>
        </p:spPr>
        <p:txBody>
          <a:bodyPr/>
          <a:lstStyle>
            <a:lvl1pPr>
              <a:defRPr/>
            </a:lvl1pPr>
          </a:lstStyle>
          <a:p>
            <a:fld id="{D2F5DBEB-AFB4-451C-946C-1D9D6766E68C}" type="slidenum">
              <a:rPr lang="en-US" altLang="en-US"/>
              <a:pPr/>
              <a:t>‹#›</a:t>
            </a:fld>
            <a:endParaRPr lang="en-US" altLang="en-US"/>
          </a:p>
        </p:txBody>
      </p:sp>
    </p:spTree>
    <p:extLst>
      <p:ext uri="{BB962C8B-B14F-4D97-AF65-F5344CB8AC3E}">
        <p14:creationId xmlns:p14="http://schemas.microsoft.com/office/powerpoint/2010/main" val="683609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êu đề và Bả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888933F-E088-4DEE-AB6B-6B6CDFAE3A4C}"/>
              </a:ext>
            </a:extLst>
          </p:cNvPr>
          <p:cNvSpPr>
            <a:spLocks noGrp="1"/>
          </p:cNvSpPr>
          <p:nvPr>
            <p:ph type="title"/>
          </p:nvPr>
        </p:nvSpPr>
        <p:spPr>
          <a:xfrm>
            <a:off x="1422400" y="714375"/>
            <a:ext cx="10187517" cy="533400"/>
          </a:xfrm>
        </p:spPr>
        <p:txBody>
          <a:bodyPr/>
          <a:lstStyle/>
          <a:p>
            <a:r>
              <a:rPr lang="vi-VN"/>
              <a:t>Bấm để sửa kiểu tiêu đề Bản cái</a:t>
            </a:r>
            <a:endParaRPr lang="en-US"/>
          </a:p>
        </p:txBody>
      </p:sp>
      <p:sp>
        <p:nvSpPr>
          <p:cNvPr id="3" name="Chỗ dành sẵn cho Bảng 2">
            <a:extLst>
              <a:ext uri="{FF2B5EF4-FFF2-40B4-BE49-F238E27FC236}">
                <a16:creationId xmlns:a16="http://schemas.microsoft.com/office/drawing/2014/main" id="{47E1BE41-1399-4E24-BFF7-554BDEBE6D8F}"/>
              </a:ext>
            </a:extLst>
          </p:cNvPr>
          <p:cNvSpPr>
            <a:spLocks noGrp="1"/>
          </p:cNvSpPr>
          <p:nvPr>
            <p:ph type="tbl" idx="1"/>
          </p:nvPr>
        </p:nvSpPr>
        <p:spPr>
          <a:xfrm>
            <a:off x="609600" y="1447800"/>
            <a:ext cx="10871200" cy="4876800"/>
          </a:xfrm>
        </p:spPr>
        <p:txBody>
          <a:bodyPr/>
          <a:lstStyle/>
          <a:p>
            <a:endParaRPr lang="en-US"/>
          </a:p>
        </p:txBody>
      </p:sp>
      <p:sp>
        <p:nvSpPr>
          <p:cNvPr id="4" name="Chỗ dành sẵn cho Số hiệu Bản chiếu 3">
            <a:extLst>
              <a:ext uri="{FF2B5EF4-FFF2-40B4-BE49-F238E27FC236}">
                <a16:creationId xmlns:a16="http://schemas.microsoft.com/office/drawing/2014/main" id="{63B9E6FD-42BA-4117-B883-6F669888146F}"/>
              </a:ext>
            </a:extLst>
          </p:cNvPr>
          <p:cNvSpPr>
            <a:spLocks noGrp="1"/>
          </p:cNvSpPr>
          <p:nvPr>
            <p:ph type="sldNum" sz="quarter" idx="10"/>
          </p:nvPr>
        </p:nvSpPr>
        <p:spPr>
          <a:xfrm>
            <a:off x="9042400" y="6553201"/>
            <a:ext cx="2844800" cy="244475"/>
          </a:xfrm>
        </p:spPr>
        <p:txBody>
          <a:bodyPr/>
          <a:lstStyle>
            <a:lvl1pPr>
              <a:defRPr/>
            </a:lvl1pPr>
          </a:lstStyle>
          <a:p>
            <a:fld id="{1641CFB7-EB2F-467E-8C9A-A526B76A68E1}" type="slidenum">
              <a:rPr lang="en-US" altLang="en-US"/>
              <a:pPr/>
              <a:t>‹#›</a:t>
            </a:fld>
            <a:endParaRPr lang="en-US" altLang="en-US"/>
          </a:p>
        </p:txBody>
      </p:sp>
    </p:spTree>
    <p:extLst>
      <p:ext uri="{BB962C8B-B14F-4D97-AF65-F5344CB8AC3E}">
        <p14:creationId xmlns:p14="http://schemas.microsoft.com/office/powerpoint/2010/main" val="3639385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D8DEA0C-0071-42A3-8FDE-37F384B53CEB}"/>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FCBFF69B-041D-49C6-9AC2-59F0FCF11F2D}"/>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Số hiệu Bản chiếu 3">
            <a:extLst>
              <a:ext uri="{FF2B5EF4-FFF2-40B4-BE49-F238E27FC236}">
                <a16:creationId xmlns:a16="http://schemas.microsoft.com/office/drawing/2014/main" id="{A3B9D8AA-8237-4FB0-A2F7-811530A457E9}"/>
              </a:ext>
            </a:extLst>
          </p:cNvPr>
          <p:cNvSpPr>
            <a:spLocks noGrp="1"/>
          </p:cNvSpPr>
          <p:nvPr>
            <p:ph type="sldNum" sz="quarter" idx="10"/>
          </p:nvPr>
        </p:nvSpPr>
        <p:spPr/>
        <p:txBody>
          <a:bodyPr/>
          <a:lstStyle>
            <a:lvl1pPr>
              <a:defRPr/>
            </a:lvl1pPr>
          </a:lstStyle>
          <a:p>
            <a:fld id="{A389EFD8-5B15-417D-80F6-396265F0B622}" type="slidenum">
              <a:rPr lang="en-US" altLang="en-US"/>
              <a:pPr/>
              <a:t>‹#›</a:t>
            </a:fld>
            <a:endParaRPr lang="en-US" altLang="en-US"/>
          </a:p>
        </p:txBody>
      </p:sp>
    </p:spTree>
    <p:extLst>
      <p:ext uri="{BB962C8B-B14F-4D97-AF65-F5344CB8AC3E}">
        <p14:creationId xmlns:p14="http://schemas.microsoft.com/office/powerpoint/2010/main" val="118421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DDEBCF1-A302-46E9-ADB5-E3937034964D}"/>
              </a:ext>
            </a:extLst>
          </p:cNvPr>
          <p:cNvSpPr>
            <a:spLocks noGrp="1"/>
          </p:cNvSpPr>
          <p:nvPr>
            <p:ph type="title"/>
          </p:nvPr>
        </p:nvSpPr>
        <p:spPr>
          <a:xfrm>
            <a:off x="831851" y="1709739"/>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0B70B471-CD65-4A20-BC5B-83DE2AA24FC5}"/>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vi-VN"/>
              <a:t>Bấm để chỉnh sửa kiểu văn bản của Bản cái</a:t>
            </a:r>
          </a:p>
        </p:txBody>
      </p:sp>
      <p:sp>
        <p:nvSpPr>
          <p:cNvPr id="4" name="Chỗ dành sẵn cho Số hiệu Bản chiếu 3">
            <a:extLst>
              <a:ext uri="{FF2B5EF4-FFF2-40B4-BE49-F238E27FC236}">
                <a16:creationId xmlns:a16="http://schemas.microsoft.com/office/drawing/2014/main" id="{FEFEB747-5205-4013-BD4F-8167889993A3}"/>
              </a:ext>
            </a:extLst>
          </p:cNvPr>
          <p:cNvSpPr>
            <a:spLocks noGrp="1"/>
          </p:cNvSpPr>
          <p:nvPr>
            <p:ph type="sldNum" sz="quarter" idx="10"/>
          </p:nvPr>
        </p:nvSpPr>
        <p:spPr/>
        <p:txBody>
          <a:bodyPr/>
          <a:lstStyle>
            <a:lvl1pPr>
              <a:defRPr/>
            </a:lvl1pPr>
          </a:lstStyle>
          <a:p>
            <a:fld id="{345DA1D2-BF78-4451-B3C0-A5ED016BEF3C}" type="slidenum">
              <a:rPr lang="en-US" altLang="en-US"/>
              <a:pPr/>
              <a:t>‹#›</a:t>
            </a:fld>
            <a:endParaRPr lang="en-US" altLang="en-US"/>
          </a:p>
        </p:txBody>
      </p:sp>
    </p:spTree>
    <p:extLst>
      <p:ext uri="{BB962C8B-B14F-4D97-AF65-F5344CB8AC3E}">
        <p14:creationId xmlns:p14="http://schemas.microsoft.com/office/powerpoint/2010/main" val="2628730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1ECCD9D-83DD-43CC-ACF7-7E0A898523D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5DDF76D5-D940-44C8-9403-C8F98D399397}"/>
              </a:ext>
            </a:extLst>
          </p:cNvPr>
          <p:cNvSpPr>
            <a:spLocks noGrp="1"/>
          </p:cNvSpPr>
          <p:nvPr>
            <p:ph sz="half" idx="1"/>
          </p:nvPr>
        </p:nvSpPr>
        <p:spPr>
          <a:xfrm>
            <a:off x="609600" y="1447800"/>
            <a:ext cx="5334000" cy="48768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BB1D6BDB-EB79-4A98-8910-03788A91E63A}"/>
              </a:ext>
            </a:extLst>
          </p:cNvPr>
          <p:cNvSpPr>
            <a:spLocks noGrp="1"/>
          </p:cNvSpPr>
          <p:nvPr>
            <p:ph sz="half" idx="2"/>
          </p:nvPr>
        </p:nvSpPr>
        <p:spPr>
          <a:xfrm>
            <a:off x="6146800" y="1447800"/>
            <a:ext cx="5334000" cy="4876800"/>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Số hiệu Bản chiếu 4">
            <a:extLst>
              <a:ext uri="{FF2B5EF4-FFF2-40B4-BE49-F238E27FC236}">
                <a16:creationId xmlns:a16="http://schemas.microsoft.com/office/drawing/2014/main" id="{891306FD-662F-412D-8887-DFCA9E586150}"/>
              </a:ext>
            </a:extLst>
          </p:cNvPr>
          <p:cNvSpPr>
            <a:spLocks noGrp="1"/>
          </p:cNvSpPr>
          <p:nvPr>
            <p:ph type="sldNum" sz="quarter" idx="10"/>
          </p:nvPr>
        </p:nvSpPr>
        <p:spPr/>
        <p:txBody>
          <a:bodyPr/>
          <a:lstStyle>
            <a:lvl1pPr>
              <a:defRPr/>
            </a:lvl1pPr>
          </a:lstStyle>
          <a:p>
            <a:fld id="{F20320AB-204C-49FB-8DD5-3D52BC0C9186}" type="slidenum">
              <a:rPr lang="en-US" altLang="en-US"/>
              <a:pPr/>
              <a:t>‹#›</a:t>
            </a:fld>
            <a:endParaRPr lang="en-US" altLang="en-US"/>
          </a:p>
        </p:txBody>
      </p:sp>
    </p:spTree>
    <p:extLst>
      <p:ext uri="{BB962C8B-B14F-4D97-AF65-F5344CB8AC3E}">
        <p14:creationId xmlns:p14="http://schemas.microsoft.com/office/powerpoint/2010/main" val="3851711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D991102-A84F-4D79-BA94-1A82FF1C9893}"/>
              </a:ext>
            </a:extLst>
          </p:cNvPr>
          <p:cNvSpPr>
            <a:spLocks noGrp="1"/>
          </p:cNvSpPr>
          <p:nvPr>
            <p:ph type="title"/>
          </p:nvPr>
        </p:nvSpPr>
        <p:spPr>
          <a:xfrm>
            <a:off x="840317" y="365126"/>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7D01B9B3-9F7D-4501-83B0-B80EC1063DA6}"/>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070456FE-6B1F-45C2-A635-CD09426976EB}"/>
              </a:ext>
            </a:extLst>
          </p:cNvPr>
          <p:cNvSpPr>
            <a:spLocks noGrp="1"/>
          </p:cNvSpPr>
          <p:nvPr>
            <p:ph sz="half" idx="2"/>
          </p:nvPr>
        </p:nvSpPr>
        <p:spPr>
          <a:xfrm>
            <a:off x="840318" y="2505075"/>
            <a:ext cx="5158316"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C9CA0957-F468-4B73-B117-08A6030D9FEF}"/>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CCAACE78-B926-4B70-B695-ACF2AE94B840}"/>
              </a:ext>
            </a:extLst>
          </p:cNvPr>
          <p:cNvSpPr>
            <a:spLocks noGrp="1"/>
          </p:cNvSpPr>
          <p:nvPr>
            <p:ph sz="quarter" idx="4"/>
          </p:nvPr>
        </p:nvSpPr>
        <p:spPr>
          <a:xfrm>
            <a:off x="6172200" y="2505075"/>
            <a:ext cx="518371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Số hiệu Bản chiếu 6">
            <a:extLst>
              <a:ext uri="{FF2B5EF4-FFF2-40B4-BE49-F238E27FC236}">
                <a16:creationId xmlns:a16="http://schemas.microsoft.com/office/drawing/2014/main" id="{3447EC09-DC4F-40AB-8829-FECEFAC30368}"/>
              </a:ext>
            </a:extLst>
          </p:cNvPr>
          <p:cNvSpPr>
            <a:spLocks noGrp="1"/>
          </p:cNvSpPr>
          <p:nvPr>
            <p:ph type="sldNum" sz="quarter" idx="10"/>
          </p:nvPr>
        </p:nvSpPr>
        <p:spPr/>
        <p:txBody>
          <a:bodyPr/>
          <a:lstStyle>
            <a:lvl1pPr>
              <a:defRPr/>
            </a:lvl1pPr>
          </a:lstStyle>
          <a:p>
            <a:fld id="{94C3DE13-F633-4C7A-987B-432C64D73869}" type="slidenum">
              <a:rPr lang="en-US" altLang="en-US"/>
              <a:pPr/>
              <a:t>‹#›</a:t>
            </a:fld>
            <a:endParaRPr lang="en-US" altLang="en-US"/>
          </a:p>
        </p:txBody>
      </p:sp>
    </p:spTree>
    <p:extLst>
      <p:ext uri="{BB962C8B-B14F-4D97-AF65-F5344CB8AC3E}">
        <p14:creationId xmlns:p14="http://schemas.microsoft.com/office/powerpoint/2010/main" val="63948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3715971-8AEE-44A6-90B7-F3EF539BCDAF}"/>
              </a:ext>
            </a:extLst>
          </p:cNvPr>
          <p:cNvSpPr>
            <a:spLocks noGrp="1"/>
          </p:cNvSpPr>
          <p:nvPr>
            <p:ph type="title"/>
          </p:nvPr>
        </p:nvSpPr>
        <p:spPr/>
        <p:txBody>
          <a:bodyPr/>
          <a:lstStyle/>
          <a:p>
            <a:r>
              <a:rPr lang="vi-VN"/>
              <a:t>Bấm để sửa kiểu tiêu đề Bản cái</a:t>
            </a:r>
            <a:endParaRPr lang="en-US"/>
          </a:p>
        </p:txBody>
      </p:sp>
      <p:sp>
        <p:nvSpPr>
          <p:cNvPr id="3" name="Chỗ dành sẵn cho Số hiệu Bản chiếu 2">
            <a:extLst>
              <a:ext uri="{FF2B5EF4-FFF2-40B4-BE49-F238E27FC236}">
                <a16:creationId xmlns:a16="http://schemas.microsoft.com/office/drawing/2014/main" id="{89553D77-8E9B-470A-853C-3903F5116F66}"/>
              </a:ext>
            </a:extLst>
          </p:cNvPr>
          <p:cNvSpPr>
            <a:spLocks noGrp="1"/>
          </p:cNvSpPr>
          <p:nvPr>
            <p:ph type="sldNum" sz="quarter" idx="10"/>
          </p:nvPr>
        </p:nvSpPr>
        <p:spPr/>
        <p:txBody>
          <a:bodyPr/>
          <a:lstStyle>
            <a:lvl1pPr>
              <a:defRPr/>
            </a:lvl1pPr>
          </a:lstStyle>
          <a:p>
            <a:fld id="{5EADA3E9-AB55-41FD-A954-323A12A941B4}" type="slidenum">
              <a:rPr lang="en-US" altLang="en-US"/>
              <a:pPr/>
              <a:t>‹#›</a:t>
            </a:fld>
            <a:endParaRPr lang="en-US" altLang="en-US"/>
          </a:p>
        </p:txBody>
      </p:sp>
    </p:spTree>
    <p:extLst>
      <p:ext uri="{BB962C8B-B14F-4D97-AF65-F5344CB8AC3E}">
        <p14:creationId xmlns:p14="http://schemas.microsoft.com/office/powerpoint/2010/main" val="3602979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Số hiệu Bản chiếu 1">
            <a:extLst>
              <a:ext uri="{FF2B5EF4-FFF2-40B4-BE49-F238E27FC236}">
                <a16:creationId xmlns:a16="http://schemas.microsoft.com/office/drawing/2014/main" id="{109F466F-AFEC-4BF1-828F-9D68290E9B3C}"/>
              </a:ext>
            </a:extLst>
          </p:cNvPr>
          <p:cNvSpPr>
            <a:spLocks noGrp="1"/>
          </p:cNvSpPr>
          <p:nvPr>
            <p:ph type="sldNum" sz="quarter" idx="10"/>
          </p:nvPr>
        </p:nvSpPr>
        <p:spPr/>
        <p:txBody>
          <a:bodyPr/>
          <a:lstStyle>
            <a:lvl1pPr>
              <a:defRPr/>
            </a:lvl1pPr>
          </a:lstStyle>
          <a:p>
            <a:fld id="{F59247ED-814C-484D-91FB-19B1E57FC0F1}" type="slidenum">
              <a:rPr lang="en-US" altLang="en-US"/>
              <a:pPr/>
              <a:t>‹#›</a:t>
            </a:fld>
            <a:endParaRPr lang="en-US" altLang="en-US"/>
          </a:p>
        </p:txBody>
      </p:sp>
    </p:spTree>
    <p:extLst>
      <p:ext uri="{BB962C8B-B14F-4D97-AF65-F5344CB8AC3E}">
        <p14:creationId xmlns:p14="http://schemas.microsoft.com/office/powerpoint/2010/main" val="2425772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8E4D0D4-E8F4-4E31-BC64-2B52DE3C7F2C}"/>
              </a:ext>
            </a:extLst>
          </p:cNvPr>
          <p:cNvSpPr>
            <a:spLocks noGrp="1"/>
          </p:cNvSpPr>
          <p:nvPr>
            <p:ph type="title"/>
          </p:nvPr>
        </p:nvSpPr>
        <p:spPr>
          <a:xfrm>
            <a:off x="840318" y="457200"/>
            <a:ext cx="393276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F2D0AB1E-C60B-4EB8-B857-C9EAA6207D41}"/>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73E241AD-12AE-4D5D-A20F-10BAD3C24C3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Số hiệu Bản chiếu 4">
            <a:extLst>
              <a:ext uri="{FF2B5EF4-FFF2-40B4-BE49-F238E27FC236}">
                <a16:creationId xmlns:a16="http://schemas.microsoft.com/office/drawing/2014/main" id="{F6BB9467-C84A-45E2-BB0C-4FD4D7C8C692}"/>
              </a:ext>
            </a:extLst>
          </p:cNvPr>
          <p:cNvSpPr>
            <a:spLocks noGrp="1"/>
          </p:cNvSpPr>
          <p:nvPr>
            <p:ph type="sldNum" sz="quarter" idx="10"/>
          </p:nvPr>
        </p:nvSpPr>
        <p:spPr/>
        <p:txBody>
          <a:bodyPr/>
          <a:lstStyle>
            <a:lvl1pPr>
              <a:defRPr/>
            </a:lvl1pPr>
          </a:lstStyle>
          <a:p>
            <a:fld id="{039AFD8A-3BA7-4DF6-AA79-E4338DCEA11B}" type="slidenum">
              <a:rPr lang="en-US" altLang="en-US"/>
              <a:pPr/>
              <a:t>‹#›</a:t>
            </a:fld>
            <a:endParaRPr lang="en-US" altLang="en-US"/>
          </a:p>
        </p:txBody>
      </p:sp>
    </p:spTree>
    <p:extLst>
      <p:ext uri="{BB962C8B-B14F-4D97-AF65-F5344CB8AC3E}">
        <p14:creationId xmlns:p14="http://schemas.microsoft.com/office/powerpoint/2010/main" val="3908053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7A9762C-AEBC-4765-97F9-B63D7301B4C0}"/>
              </a:ext>
            </a:extLst>
          </p:cNvPr>
          <p:cNvSpPr>
            <a:spLocks noGrp="1"/>
          </p:cNvSpPr>
          <p:nvPr>
            <p:ph type="title"/>
          </p:nvPr>
        </p:nvSpPr>
        <p:spPr>
          <a:xfrm>
            <a:off x="840318" y="457200"/>
            <a:ext cx="393276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3EC66C85-B242-4537-804B-9FB0E5394357}"/>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67110E90-C11C-493C-8700-3DB95E1FF14A}"/>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Số hiệu Bản chiếu 4">
            <a:extLst>
              <a:ext uri="{FF2B5EF4-FFF2-40B4-BE49-F238E27FC236}">
                <a16:creationId xmlns:a16="http://schemas.microsoft.com/office/drawing/2014/main" id="{A0EB35C9-48E9-4445-AAAF-842F5BBBF6E5}"/>
              </a:ext>
            </a:extLst>
          </p:cNvPr>
          <p:cNvSpPr>
            <a:spLocks noGrp="1"/>
          </p:cNvSpPr>
          <p:nvPr>
            <p:ph type="sldNum" sz="quarter" idx="10"/>
          </p:nvPr>
        </p:nvSpPr>
        <p:spPr/>
        <p:txBody>
          <a:bodyPr/>
          <a:lstStyle>
            <a:lvl1pPr>
              <a:defRPr/>
            </a:lvl1pPr>
          </a:lstStyle>
          <a:p>
            <a:fld id="{632C5F03-0414-408D-A80E-B2A528C419FB}" type="slidenum">
              <a:rPr lang="en-US" altLang="en-US"/>
              <a:pPr/>
              <a:t>‹#›</a:t>
            </a:fld>
            <a:endParaRPr lang="en-US" altLang="en-US"/>
          </a:p>
        </p:txBody>
      </p:sp>
    </p:spTree>
    <p:extLst>
      <p:ext uri="{BB962C8B-B14F-4D97-AF65-F5344CB8AC3E}">
        <p14:creationId xmlns:p14="http://schemas.microsoft.com/office/powerpoint/2010/main" val="2204326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107" name="Object 83">
            <a:extLst>
              <a:ext uri="{FF2B5EF4-FFF2-40B4-BE49-F238E27FC236}">
                <a16:creationId xmlns:a16="http://schemas.microsoft.com/office/drawing/2014/main" id="{7D786321-5AAD-46B0-974C-60C8F66DAA6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l="48021"/>
          <a:stretch>
            <a:fillRect/>
          </a:stretch>
        </p:blipFill>
        <p:spPr bwMode="auto">
          <a:xfrm>
            <a:off x="6807201" y="609600"/>
            <a:ext cx="5168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5" name="Object 81">
            <a:extLst>
              <a:ext uri="{FF2B5EF4-FFF2-40B4-BE49-F238E27FC236}">
                <a16:creationId xmlns:a16="http://schemas.microsoft.com/office/drawing/2014/main" id="{2B4BA090-EEAA-4DBD-8528-AC949DC1C26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3201" y="609600"/>
            <a:ext cx="99441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96" name="Object 72">
            <a:extLst>
              <a:ext uri="{FF2B5EF4-FFF2-40B4-BE49-F238E27FC236}">
                <a16:creationId xmlns:a16="http://schemas.microsoft.com/office/drawing/2014/main" id="{EE30E647-0770-48A8-88EE-F4FB54438E2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68000" y="6019801"/>
            <a:ext cx="9144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 name="Rectangle 2">
            <a:extLst>
              <a:ext uri="{FF2B5EF4-FFF2-40B4-BE49-F238E27FC236}">
                <a16:creationId xmlns:a16="http://schemas.microsoft.com/office/drawing/2014/main" id="{559FE903-BB36-4CEC-BF0F-B39B8F973176}"/>
              </a:ext>
            </a:extLst>
          </p:cNvPr>
          <p:cNvSpPr>
            <a:spLocks noGrp="1" noChangeArrowheads="1"/>
          </p:cNvSpPr>
          <p:nvPr>
            <p:ph type="title"/>
          </p:nvPr>
        </p:nvSpPr>
        <p:spPr bwMode="gray">
          <a:xfrm>
            <a:off x="1422400" y="714375"/>
            <a:ext cx="10187517" cy="5334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42C50BC-4CBA-414A-A531-1272B2636EDD}"/>
              </a:ext>
            </a:extLst>
          </p:cNvPr>
          <p:cNvSpPr>
            <a:spLocks noGrp="1" noChangeArrowheads="1"/>
          </p:cNvSpPr>
          <p:nvPr>
            <p:ph type="body" idx="1"/>
          </p:nvPr>
        </p:nvSpPr>
        <p:spPr bwMode="gray">
          <a:xfrm>
            <a:off x="609600" y="1447800"/>
            <a:ext cx="10871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92" name="AutoShape 68">
            <a:extLst>
              <a:ext uri="{FF2B5EF4-FFF2-40B4-BE49-F238E27FC236}">
                <a16:creationId xmlns:a16="http://schemas.microsoft.com/office/drawing/2014/main" id="{224494D1-0512-4668-B067-BDB3C136D1BC}"/>
              </a:ext>
            </a:extLst>
          </p:cNvPr>
          <p:cNvSpPr>
            <a:spLocks noChangeArrowheads="1"/>
          </p:cNvSpPr>
          <p:nvPr/>
        </p:nvSpPr>
        <p:spPr bwMode="auto">
          <a:xfrm>
            <a:off x="203200" y="228600"/>
            <a:ext cx="11785600" cy="6324600"/>
          </a:xfrm>
          <a:prstGeom prst="roundRect">
            <a:avLst>
              <a:gd name="adj" fmla="val 4569"/>
            </a:avLst>
          </a:prstGeom>
          <a:noFill/>
          <a:ln w="2857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99" name="Rectangle 75">
            <a:extLst>
              <a:ext uri="{FF2B5EF4-FFF2-40B4-BE49-F238E27FC236}">
                <a16:creationId xmlns:a16="http://schemas.microsoft.com/office/drawing/2014/main" id="{B896AF7D-D0DA-4E76-9B0A-FB9DC843958C}"/>
              </a:ext>
            </a:extLst>
          </p:cNvPr>
          <p:cNvSpPr>
            <a:spLocks noChangeArrowheads="1"/>
          </p:cNvSpPr>
          <p:nvPr/>
        </p:nvSpPr>
        <p:spPr bwMode="gray">
          <a:xfrm>
            <a:off x="304800" y="6553201"/>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endParaRPr lang="en-US" altLang="en-US" sz="1000" b="0"/>
          </a:p>
        </p:txBody>
      </p:sp>
      <p:sp>
        <p:nvSpPr>
          <p:cNvPr id="1100" name="Rectangle 76">
            <a:extLst>
              <a:ext uri="{FF2B5EF4-FFF2-40B4-BE49-F238E27FC236}">
                <a16:creationId xmlns:a16="http://schemas.microsoft.com/office/drawing/2014/main" id="{95664032-7C1D-4CDD-90FA-BA92F1CC7FE8}"/>
              </a:ext>
            </a:extLst>
          </p:cNvPr>
          <p:cNvSpPr>
            <a:spLocks noChangeArrowheads="1"/>
          </p:cNvSpPr>
          <p:nvPr/>
        </p:nvSpPr>
        <p:spPr bwMode="gray">
          <a:xfrm>
            <a:off x="4267200" y="6553201"/>
            <a:ext cx="3860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ltLang="en-US" sz="1000" b="0"/>
          </a:p>
        </p:txBody>
      </p:sp>
      <p:sp>
        <p:nvSpPr>
          <p:cNvPr id="1101" name="Rectangle 77">
            <a:extLst>
              <a:ext uri="{FF2B5EF4-FFF2-40B4-BE49-F238E27FC236}">
                <a16:creationId xmlns:a16="http://schemas.microsoft.com/office/drawing/2014/main" id="{A17DD8D1-2E95-4E85-8701-51D710B9191B}"/>
              </a:ext>
            </a:extLst>
          </p:cNvPr>
          <p:cNvSpPr>
            <a:spLocks noGrp="1" noChangeArrowheads="1"/>
          </p:cNvSpPr>
          <p:nvPr>
            <p:ph type="sldNum" sz="quarter" idx="4"/>
          </p:nvPr>
        </p:nvSpPr>
        <p:spPr bwMode="gray">
          <a:xfrm>
            <a:off x="9042400" y="6553201"/>
            <a:ext cx="2844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0"/>
            </a:lvl1pPr>
          </a:lstStyle>
          <a:p>
            <a:fld id="{6367C6AE-EF7E-420F-8CBE-175C47655832}" type="slidenum">
              <a:rPr lang="en-US" altLang="en-US"/>
              <a:pPr/>
              <a:t>‹#›</a:t>
            </a:fld>
            <a:endParaRPr lang="en-US" altLang="en-US"/>
          </a:p>
        </p:txBody>
      </p:sp>
      <p:pic>
        <p:nvPicPr>
          <p:cNvPr id="1108" name="Picture 84">
            <a:extLst>
              <a:ext uri="{FF2B5EF4-FFF2-40B4-BE49-F238E27FC236}">
                <a16:creationId xmlns:a16="http://schemas.microsoft.com/office/drawing/2014/main" id="{3D99262E-21D0-4EB1-BBDC-3911CA2DB46B}"/>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620252" y="266700"/>
            <a:ext cx="476249" cy="317500"/>
          </a:xfrm>
          <a:prstGeom prst="rect">
            <a:avLst/>
          </a:prstGeom>
          <a:noFill/>
          <a:extLst>
            <a:ext uri="{909E8E84-426E-40DD-AFC4-6F175D3DCCD1}">
              <a14:hiddenFill xmlns:a14="http://schemas.microsoft.com/office/drawing/2010/main">
                <a:solidFill>
                  <a:srgbClr val="FFFFFF"/>
                </a:solidFill>
              </a14:hiddenFill>
            </a:ext>
          </a:extLst>
        </p:spPr>
      </p:pic>
      <p:pic>
        <p:nvPicPr>
          <p:cNvPr id="1109" name="Picture 85">
            <a:extLst>
              <a:ext uri="{FF2B5EF4-FFF2-40B4-BE49-F238E27FC236}">
                <a16:creationId xmlns:a16="http://schemas.microsoft.com/office/drawing/2014/main" id="{DACA0007-0344-450B-9351-77CE6A21AF0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071101" y="333375"/>
            <a:ext cx="1841500" cy="198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2349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rtl="0" fontAlgn="base">
        <a:spcBef>
          <a:spcPct val="0"/>
        </a:spcBef>
        <a:spcAft>
          <a:spcPct val="0"/>
        </a:spcAft>
        <a:defRPr sz="2800" b="1" kern="1200">
          <a:solidFill>
            <a:schemeClr val="bg1"/>
          </a:solidFill>
          <a:latin typeface="+mj-lt"/>
          <a:ea typeface="+mj-ea"/>
          <a:cs typeface="+mj-cs"/>
        </a:defRPr>
      </a:lvl1pPr>
      <a:lvl2pPr algn="l" rtl="0" fontAlgn="base">
        <a:spcBef>
          <a:spcPct val="0"/>
        </a:spcBef>
        <a:spcAft>
          <a:spcPct val="0"/>
        </a:spcAft>
        <a:defRPr sz="2800" b="1">
          <a:solidFill>
            <a:schemeClr val="bg1"/>
          </a:solidFill>
          <a:latin typeface="Verdana" panose="020B0604030504040204" pitchFamily="34" charset="0"/>
        </a:defRPr>
      </a:lvl2pPr>
      <a:lvl3pPr algn="l" rtl="0" fontAlgn="base">
        <a:spcBef>
          <a:spcPct val="0"/>
        </a:spcBef>
        <a:spcAft>
          <a:spcPct val="0"/>
        </a:spcAft>
        <a:defRPr sz="2800" b="1">
          <a:solidFill>
            <a:schemeClr val="bg1"/>
          </a:solidFill>
          <a:latin typeface="Verdana" panose="020B0604030504040204" pitchFamily="34" charset="0"/>
        </a:defRPr>
      </a:lvl3pPr>
      <a:lvl4pPr algn="l" rtl="0" fontAlgn="base">
        <a:spcBef>
          <a:spcPct val="0"/>
        </a:spcBef>
        <a:spcAft>
          <a:spcPct val="0"/>
        </a:spcAft>
        <a:defRPr sz="2800" b="1">
          <a:solidFill>
            <a:schemeClr val="bg1"/>
          </a:solidFill>
          <a:latin typeface="Verdana" panose="020B0604030504040204" pitchFamily="34" charset="0"/>
        </a:defRPr>
      </a:lvl4pPr>
      <a:lvl5pPr algn="l" rtl="0" fontAlgn="base">
        <a:spcBef>
          <a:spcPct val="0"/>
        </a:spcBef>
        <a:spcAft>
          <a:spcPct val="0"/>
        </a:spcAft>
        <a:defRPr sz="2800" b="1">
          <a:solidFill>
            <a:schemeClr val="bg1"/>
          </a:solidFill>
          <a:latin typeface="Verdana" panose="020B0604030504040204" pitchFamily="34" charset="0"/>
        </a:defRPr>
      </a:lvl5pPr>
      <a:lvl6pPr marL="457200" algn="l" rtl="0" fontAlgn="base">
        <a:spcBef>
          <a:spcPct val="0"/>
        </a:spcBef>
        <a:spcAft>
          <a:spcPct val="0"/>
        </a:spcAft>
        <a:defRPr sz="2800" b="1">
          <a:solidFill>
            <a:schemeClr val="bg1"/>
          </a:solidFill>
          <a:latin typeface="Verdana" panose="020B0604030504040204" pitchFamily="34" charset="0"/>
        </a:defRPr>
      </a:lvl6pPr>
      <a:lvl7pPr marL="914400" algn="l" rtl="0" fontAlgn="base">
        <a:spcBef>
          <a:spcPct val="0"/>
        </a:spcBef>
        <a:spcAft>
          <a:spcPct val="0"/>
        </a:spcAft>
        <a:defRPr sz="2800" b="1">
          <a:solidFill>
            <a:schemeClr val="bg1"/>
          </a:solidFill>
          <a:latin typeface="Verdana" panose="020B0604030504040204" pitchFamily="34" charset="0"/>
        </a:defRPr>
      </a:lvl7pPr>
      <a:lvl8pPr marL="1371600" algn="l" rtl="0" fontAlgn="base">
        <a:spcBef>
          <a:spcPct val="0"/>
        </a:spcBef>
        <a:spcAft>
          <a:spcPct val="0"/>
        </a:spcAft>
        <a:defRPr sz="2800" b="1">
          <a:solidFill>
            <a:schemeClr val="bg1"/>
          </a:solidFill>
          <a:latin typeface="Verdana" panose="020B0604030504040204" pitchFamily="34" charset="0"/>
        </a:defRPr>
      </a:lvl8pPr>
      <a:lvl9pPr marL="1828800" algn="l" rtl="0" fontAlgn="base">
        <a:spcBef>
          <a:spcPct val="0"/>
        </a:spcBef>
        <a:spcAft>
          <a:spcPct val="0"/>
        </a:spcAft>
        <a:defRPr sz="2800" b="1">
          <a:solidFill>
            <a:schemeClr val="bg1"/>
          </a:solidFill>
          <a:latin typeface="Verdana" panose="020B0604030504040204" pitchFamily="34" charset="0"/>
        </a:defRPr>
      </a:lvl9pPr>
    </p:titleStyle>
    <p:bodyStyle>
      <a:lvl1pPr marL="342900" indent="-342900" algn="l" rtl="0" fontAlgn="base">
        <a:spcBef>
          <a:spcPct val="20000"/>
        </a:spcBef>
        <a:spcAft>
          <a:spcPct val="0"/>
        </a:spcAft>
        <a:buClr>
          <a:schemeClr val="hlink"/>
        </a:buClr>
        <a:buFont typeface="Wingdings" panose="05000000000000000000" pitchFamily="2" charset="2"/>
        <a:buChar char="v"/>
        <a:defRPr sz="2800" b="1"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fontAlgn="base">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fontAlgn="base">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fontAlgn="base">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24428" y="414689"/>
            <a:ext cx="7244294" cy="1379113"/>
          </a:xfrm>
        </p:spPr>
        <p:txBody>
          <a:bodyPr/>
          <a:lstStyle/>
          <a:p>
            <a:pPr algn="ctr">
              <a:spcAft>
                <a:spcPts val="600"/>
              </a:spcAft>
            </a:pPr>
            <a:r>
              <a:rPr lang="en-US" dirty="0" err="1"/>
              <a:t>Thiết</a:t>
            </a:r>
            <a:r>
              <a:rPr lang="en-US" dirty="0"/>
              <a:t> </a:t>
            </a:r>
            <a:r>
              <a:rPr lang="en-US" dirty="0" err="1"/>
              <a:t>kế</a:t>
            </a:r>
            <a:r>
              <a:rPr lang="en-US" dirty="0"/>
              <a:t> </a:t>
            </a:r>
            <a:r>
              <a:rPr lang="en-US" dirty="0" err="1"/>
              <a:t>bài</a:t>
            </a:r>
            <a:r>
              <a:rPr lang="en-US" dirty="0"/>
              <a:t> </a:t>
            </a:r>
            <a:r>
              <a:rPr lang="en-US" dirty="0" err="1"/>
              <a:t>trình</a:t>
            </a:r>
            <a:r>
              <a:rPr lang="en-US" dirty="0"/>
              <a:t> </a:t>
            </a:r>
            <a:r>
              <a:rPr lang="en-US" dirty="0" err="1"/>
              <a:t>chiếu</a:t>
            </a:r>
            <a:r>
              <a:rPr lang="en-US" dirty="0"/>
              <a:t> PowerPoint</a:t>
            </a:r>
          </a:p>
        </p:txBody>
      </p:sp>
      <p:sp>
        <p:nvSpPr>
          <p:cNvPr id="3" name="Subtitle 2"/>
          <p:cNvSpPr>
            <a:spLocks noGrp="1"/>
          </p:cNvSpPr>
          <p:nvPr>
            <p:ph type="subTitle" idx="1"/>
          </p:nvPr>
        </p:nvSpPr>
        <p:spPr>
          <a:xfrm>
            <a:off x="6096000" y="2709169"/>
            <a:ext cx="5384800" cy="533400"/>
          </a:xfrm>
        </p:spPr>
        <p:txBody>
          <a:bodyPr/>
          <a:lstStyle/>
          <a:p>
            <a:pPr algn="ctr"/>
            <a:r>
              <a:rPr lang="en-US" sz="2000" dirty="0" smtClean="0"/>
              <a:t>NGUYỄN THỊ </a:t>
            </a:r>
            <a:r>
              <a:rPr lang="en-US" sz="2000" dirty="0" smtClean="0"/>
              <a:t>HỒNG MAI</a:t>
            </a:r>
            <a:r>
              <a:rPr lang="en-US" sz="2000" dirty="0" smtClean="0"/>
              <a:t>: </a:t>
            </a:r>
            <a:r>
              <a:rPr lang="en-US" sz="2000" dirty="0" smtClean="0"/>
              <a:t>TRƯỜNG THCS </a:t>
            </a:r>
            <a:r>
              <a:rPr lang="en-US" sz="2000" dirty="0" smtClean="0"/>
              <a:t>ĐÔNG SƠN </a:t>
            </a:r>
            <a:r>
              <a:rPr lang="en-US" sz="2000" dirty="0" smtClean="0"/>
              <a:t>TAM </a:t>
            </a:r>
            <a:r>
              <a:rPr lang="en-US" sz="2000" dirty="0" err="1" smtClean="0"/>
              <a:t>ĐiỆP</a:t>
            </a:r>
            <a:r>
              <a:rPr lang="en-US" sz="2000" dirty="0" smtClean="0"/>
              <a:t> </a:t>
            </a:r>
            <a:endParaRPr lang="en-US" sz="2000" dirty="0"/>
          </a:p>
        </p:txBody>
      </p:sp>
    </p:spTree>
    <p:extLst>
      <p:ext uri="{BB962C8B-B14F-4D97-AF65-F5344CB8AC3E}">
        <p14:creationId xmlns:p14="http://schemas.microsoft.com/office/powerpoint/2010/main" val="3848491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3" name="Google Shape;213;p15"/>
          <p:cNvSpPr txBox="1">
            <a:spLocks noGrp="1"/>
          </p:cNvSpPr>
          <p:nvPr>
            <p:ph type="sldNum" idx="12"/>
          </p:nvPr>
        </p:nvSpPr>
        <p:spPr>
          <a:xfrm>
            <a:off x="5782800" y="6335500"/>
            <a:ext cx="626400" cy="522000"/>
          </a:xfrm>
          <a:prstGeom prst="rect">
            <a:avLst/>
          </a:prstGeom>
          <a:noFill/>
          <a:ln>
            <a:noFill/>
          </a:ln>
        </p:spPr>
        <p:txBody>
          <a:bodyPr spcFirstLastPara="1" wrap="square" lIns="91425" tIns="91425" rIns="91425" bIns="91425" anchor="t" anchorCtr="0">
            <a:noAutofit/>
          </a:bodyPr>
          <a:lstStyle>
            <a:defPPr>
              <a:defRPr lang="en-US"/>
            </a:defPPr>
            <a:lvl1pPr marL="0" lvl="0" algn="ctr" defTabSz="914400" rtl="0" eaLnBrk="1" latinLnBrk="0" hangingPunct="1">
              <a:buNone/>
              <a:defRPr sz="1600" kern="1200">
                <a:solidFill>
                  <a:srgbClr val="A1BECC"/>
                </a:solidFill>
                <a:latin typeface="Nixie One"/>
                <a:ea typeface="Nixie One"/>
                <a:cs typeface="Nixie One"/>
                <a:sym typeface="Nixie One"/>
              </a:defRPr>
            </a:lvl1pPr>
            <a:lvl2pPr marL="457200" lvl="1" algn="ctr" defTabSz="914400" rtl="0" eaLnBrk="1" latinLnBrk="0" hangingPunct="1">
              <a:buNone/>
              <a:defRPr sz="1600" kern="1200">
                <a:solidFill>
                  <a:srgbClr val="A1BECC"/>
                </a:solidFill>
                <a:latin typeface="Nixie One"/>
                <a:ea typeface="Nixie One"/>
                <a:cs typeface="Nixie One"/>
                <a:sym typeface="Nixie One"/>
              </a:defRPr>
            </a:lvl2pPr>
            <a:lvl3pPr marL="914400" lvl="2" algn="ctr" defTabSz="914400" rtl="0" eaLnBrk="1" latinLnBrk="0" hangingPunct="1">
              <a:buNone/>
              <a:defRPr sz="1600" kern="1200">
                <a:solidFill>
                  <a:srgbClr val="A1BECC"/>
                </a:solidFill>
                <a:latin typeface="Nixie One"/>
                <a:ea typeface="Nixie One"/>
                <a:cs typeface="Nixie One"/>
                <a:sym typeface="Nixie One"/>
              </a:defRPr>
            </a:lvl3pPr>
            <a:lvl4pPr marL="1371600" lvl="3" algn="ctr" defTabSz="914400" rtl="0" eaLnBrk="1" latinLnBrk="0" hangingPunct="1">
              <a:buNone/>
              <a:defRPr sz="1600" kern="1200">
                <a:solidFill>
                  <a:srgbClr val="A1BECC"/>
                </a:solidFill>
                <a:latin typeface="Nixie One"/>
                <a:ea typeface="Nixie One"/>
                <a:cs typeface="Nixie One"/>
                <a:sym typeface="Nixie One"/>
              </a:defRPr>
            </a:lvl4pPr>
            <a:lvl5pPr marL="1828800" lvl="4" algn="ctr" defTabSz="914400" rtl="0" eaLnBrk="1" latinLnBrk="0" hangingPunct="1">
              <a:buNone/>
              <a:defRPr sz="1600" kern="1200">
                <a:solidFill>
                  <a:srgbClr val="A1BECC"/>
                </a:solidFill>
                <a:latin typeface="Nixie One"/>
                <a:ea typeface="Nixie One"/>
                <a:cs typeface="Nixie One"/>
                <a:sym typeface="Nixie One"/>
              </a:defRPr>
            </a:lvl5pPr>
            <a:lvl6pPr marL="2286000" lvl="5" algn="ctr" defTabSz="914400" rtl="0" eaLnBrk="1" latinLnBrk="0" hangingPunct="1">
              <a:buNone/>
              <a:defRPr sz="1600" kern="1200">
                <a:solidFill>
                  <a:srgbClr val="A1BECC"/>
                </a:solidFill>
                <a:latin typeface="Nixie One"/>
                <a:ea typeface="Nixie One"/>
                <a:cs typeface="Nixie One"/>
                <a:sym typeface="Nixie One"/>
              </a:defRPr>
            </a:lvl6pPr>
            <a:lvl7pPr marL="2743200" lvl="6" algn="ctr" defTabSz="914400" rtl="0" eaLnBrk="1" latinLnBrk="0" hangingPunct="1">
              <a:buNone/>
              <a:defRPr sz="1600" kern="1200">
                <a:solidFill>
                  <a:srgbClr val="A1BECC"/>
                </a:solidFill>
                <a:latin typeface="Nixie One"/>
                <a:ea typeface="Nixie One"/>
                <a:cs typeface="Nixie One"/>
                <a:sym typeface="Nixie One"/>
              </a:defRPr>
            </a:lvl7pPr>
            <a:lvl8pPr marL="3200400" lvl="7" algn="ctr" defTabSz="914400" rtl="0" eaLnBrk="1" latinLnBrk="0" hangingPunct="1">
              <a:buNone/>
              <a:defRPr sz="1600" kern="1200">
                <a:solidFill>
                  <a:srgbClr val="A1BECC"/>
                </a:solidFill>
                <a:latin typeface="Nixie One"/>
                <a:ea typeface="Nixie One"/>
                <a:cs typeface="Nixie One"/>
                <a:sym typeface="Nixie One"/>
              </a:defRPr>
            </a:lvl8pPr>
            <a:lvl9pPr marL="3657600" lvl="8" algn="ctr" defTabSz="914400" rtl="0" eaLnBrk="1" latinLnBrk="0" hangingPunct="1">
              <a:buNone/>
              <a:defRPr sz="1600" kern="1200">
                <a:solidFill>
                  <a:srgbClr val="A1BECC"/>
                </a:solidFill>
                <a:latin typeface="Nixie One"/>
                <a:ea typeface="Nixie One"/>
                <a:cs typeface="Nixie One"/>
                <a:sym typeface="Nixie One"/>
              </a:defRPr>
            </a:lvl9pPr>
          </a:lstStyle>
          <a:p>
            <a:pPr defTabSz="1219170">
              <a:buClr>
                <a:srgbClr val="000000"/>
              </a:buClr>
            </a:pPr>
            <a:fld id="{00000000-1234-1234-1234-123412341234}" type="slidenum">
              <a:rPr lang="en" smtClean="0"/>
              <a:pPr defTabSz="1219170">
                <a:buClr>
                  <a:srgbClr val="000000"/>
                </a:buClr>
              </a:pPr>
              <a:t>10</a:t>
            </a:fld>
            <a:endParaRPr kern="0"/>
          </a:p>
        </p:txBody>
      </p:sp>
      <p:sp>
        <p:nvSpPr>
          <p:cNvPr id="2" name="Rectangle 1"/>
          <p:cNvSpPr/>
          <p:nvPr/>
        </p:nvSpPr>
        <p:spPr>
          <a:xfrm>
            <a:off x="2188377" y="643650"/>
            <a:ext cx="7920507" cy="646331"/>
          </a:xfrm>
          <a:prstGeom prst="rect">
            <a:avLst/>
          </a:prstGeom>
        </p:spPr>
        <p:txBody>
          <a:bodyPr wrap="square">
            <a:spAutoFit/>
          </a:bodyPr>
          <a:lstStyle/>
          <a:p>
            <a:pPr algn="ctr"/>
            <a:r>
              <a:rPr lang="vi-VN" altLang="ko-KR" sz="36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rPr>
              <a:t>KẾ HOẠCH DẠY HỌC</a:t>
            </a:r>
            <a:endParaRPr lang="en-US" altLang="ko-KR" sz="36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endParaRPr>
          </a:p>
        </p:txBody>
      </p:sp>
      <p:sp>
        <p:nvSpPr>
          <p:cNvPr id="9" name="Rectangle 8">
            <a:extLst>
              <a:ext uri="{FF2B5EF4-FFF2-40B4-BE49-F238E27FC236}">
                <a16:creationId xmlns:a16="http://schemas.microsoft.com/office/drawing/2014/main" id="{C3A2B849-84B9-4EAF-BB44-50EA72094083}"/>
              </a:ext>
            </a:extLst>
          </p:cNvPr>
          <p:cNvSpPr/>
          <p:nvPr/>
        </p:nvSpPr>
        <p:spPr>
          <a:xfrm>
            <a:off x="773209" y="1622490"/>
            <a:ext cx="10645581" cy="1754326"/>
          </a:xfrm>
          <a:prstGeom prst="rect">
            <a:avLst/>
          </a:prstGeom>
        </p:spPr>
        <p:txBody>
          <a:bodyPr wrap="square">
            <a:spAutoFit/>
          </a:bodyPr>
          <a:lstStyle/>
          <a:p>
            <a:pPr marL="342900" indent="-342900" algn="just"/>
            <a:r>
              <a:rPr lang="vi-VN" sz="3600" b="1" dirty="0">
                <a:solidFill>
                  <a:srgbClr val="00B0F0"/>
                </a:solidFill>
                <a:latin typeface="Calibri" pitchFamily="34" charset="0"/>
                <a:cs typeface="Calibri" pitchFamily="34" charset="0"/>
              </a:rPr>
              <a:t>4. Hoạt động vận </a:t>
            </a:r>
            <a:r>
              <a:rPr lang="vi-VN" sz="3600" b="1" dirty="0" smtClean="0">
                <a:solidFill>
                  <a:srgbClr val="00B0F0"/>
                </a:solidFill>
                <a:latin typeface="Calibri" pitchFamily="34" charset="0"/>
                <a:cs typeface="Calibri" pitchFamily="34" charset="0"/>
              </a:rPr>
              <a:t>dụng</a:t>
            </a:r>
            <a:endParaRPr lang="en-US" sz="3600" b="1" dirty="0" smtClean="0">
              <a:solidFill>
                <a:srgbClr val="00B0F0"/>
              </a:solidFill>
              <a:latin typeface="Calibri" pitchFamily="34" charset="0"/>
              <a:cs typeface="Calibri" pitchFamily="34" charset="0"/>
            </a:endParaRPr>
          </a:p>
          <a:p>
            <a:pPr marL="342900" indent="-342900" algn="just"/>
            <a:endParaRPr lang="en-US" sz="3600" b="1" dirty="0" smtClean="0">
              <a:solidFill>
                <a:srgbClr val="00B0F0"/>
              </a:solidFill>
              <a:latin typeface="Calibri" pitchFamily="34" charset="0"/>
              <a:cs typeface="Calibri" pitchFamily="34" charset="0"/>
            </a:endParaRPr>
          </a:p>
          <a:p>
            <a:pPr marL="342900" indent="-342900" algn="just"/>
            <a:endParaRPr lang="vi-VN" sz="3600" b="1" dirty="0">
              <a:solidFill>
                <a:srgbClr val="00B0F0"/>
              </a:solidFill>
              <a:latin typeface="Calibri" pitchFamily="34" charset="0"/>
              <a:cs typeface="Calibri" pitchFamily="34" charset="0"/>
            </a:endParaRPr>
          </a:p>
        </p:txBody>
      </p:sp>
      <p:sp>
        <p:nvSpPr>
          <p:cNvPr id="6" name="Rectangle 5"/>
          <p:cNvSpPr/>
          <p:nvPr/>
        </p:nvSpPr>
        <p:spPr>
          <a:xfrm>
            <a:off x="617621" y="2329661"/>
            <a:ext cx="6096000" cy="3323987"/>
          </a:xfrm>
          <a:prstGeom prst="rect">
            <a:avLst/>
          </a:prstGeom>
        </p:spPr>
        <p:txBody>
          <a:bodyPr>
            <a:spAutoFit/>
          </a:bodyPr>
          <a:lstStyle/>
          <a:p>
            <a:pPr marL="457200" lvl="0" indent="-457200" algn="just" fontAlgn="base">
              <a:spcBef>
                <a:spcPct val="0"/>
              </a:spcBef>
              <a:spcAft>
                <a:spcPct val="0"/>
              </a:spcAft>
              <a:buAutoNum type="alphaLcPeriod"/>
            </a:pPr>
            <a:r>
              <a:rPr lang="nl-NL" sz="2400" b="1" dirty="0" smtClean="0">
                <a:solidFill>
                  <a:srgbClr val="000000"/>
                </a:solidFill>
                <a:latin typeface="Times New Roman" pitchFamily="18" charset="0"/>
                <a:ea typeface="Times New Roman" pitchFamily="18" charset="0"/>
                <a:cs typeface="Times New Roman" pitchFamily="18" charset="0"/>
              </a:rPr>
              <a:t>Mục tiêu: </a:t>
            </a:r>
          </a:p>
          <a:p>
            <a:pPr marL="457200" lvl="0" indent="-457200" algn="just" fontAlgn="base">
              <a:spcBef>
                <a:spcPct val="0"/>
              </a:spcBef>
              <a:spcAft>
                <a:spcPct val="0"/>
              </a:spcAft>
            </a:pPr>
            <a:r>
              <a:rPr lang="nl-NL" sz="2400" dirty="0" smtClean="0">
                <a:solidFill>
                  <a:srgbClr val="000000"/>
                </a:solidFill>
                <a:latin typeface="Times New Roman" pitchFamily="18" charset="0"/>
                <a:ea typeface="Times New Roman" pitchFamily="18" charset="0"/>
                <a:cs typeface="Times New Roman" pitchFamily="18" charset="0"/>
              </a:rPr>
              <a:t>- Củng cố lại kiến thức đã học thông qua bài tập </a:t>
            </a:r>
            <a:endParaRPr lang="en-US" sz="2400" dirty="0" smtClean="0">
              <a:latin typeface="Times New Roman" pitchFamily="18" charset="0"/>
              <a:cs typeface="Times New Roman" pitchFamily="18" charset="0"/>
            </a:endParaRPr>
          </a:p>
          <a:p>
            <a:pPr lvl="0" algn="just" eaLnBrk="0" fontAlgn="base" hangingPunct="0">
              <a:spcBef>
                <a:spcPct val="0"/>
              </a:spcBef>
              <a:spcAft>
                <a:spcPct val="0"/>
              </a:spcAft>
            </a:pPr>
            <a:r>
              <a:rPr lang="nl-NL" sz="2400" b="1" dirty="0" smtClean="0">
                <a:latin typeface="Times New Roman" pitchFamily="18" charset="0"/>
                <a:ea typeface="Times New Roman" pitchFamily="18" charset="0"/>
                <a:cs typeface="Times New Roman" pitchFamily="18" charset="0"/>
              </a:rPr>
              <a:t>b. Nội dung: </a:t>
            </a:r>
          </a:p>
          <a:p>
            <a:pPr lvl="0" algn="just" eaLnBrk="0" fontAlgn="base" hangingPunct="0">
              <a:spcBef>
                <a:spcPct val="0"/>
              </a:spcBef>
              <a:spcAft>
                <a:spcPct val="0"/>
              </a:spcAft>
            </a:pPr>
            <a:r>
              <a:rPr lang="nl-NL" sz="2400" b="1" dirty="0" smtClean="0">
                <a:latin typeface="Times New Roman" pitchFamily="18" charset="0"/>
                <a:ea typeface="Times New Roman" pitchFamily="18" charset="0"/>
                <a:cs typeface="Times New Roman" pitchFamily="18" charset="0"/>
              </a:rPr>
              <a:t> - N</a:t>
            </a:r>
            <a:r>
              <a:rPr lang="nl-NL" sz="2400" dirty="0" smtClean="0">
                <a:latin typeface="Times New Roman" pitchFamily="18" charset="0"/>
                <a:ea typeface="Times New Roman" pitchFamily="18" charset="0"/>
                <a:cs typeface="Times New Roman" pitchFamily="18" charset="0"/>
              </a:rPr>
              <a:t>ghe giáo viên hướng dẫn, học sinh thực hiện.</a:t>
            </a:r>
            <a:endParaRPr lang="en-US" sz="2400" dirty="0" smtClean="0">
              <a:latin typeface="Times New Roman" pitchFamily="18" charset="0"/>
              <a:cs typeface="Times New Roman" pitchFamily="18" charset="0"/>
            </a:endParaRPr>
          </a:p>
          <a:p>
            <a:pPr lvl="0" algn="just" fontAlgn="base">
              <a:spcBef>
                <a:spcPct val="0"/>
              </a:spcBef>
              <a:spcAft>
                <a:spcPct val="0"/>
              </a:spcAft>
            </a:pPr>
            <a:r>
              <a:rPr lang="nl-NL" sz="2400" b="1" dirty="0" smtClean="0">
                <a:solidFill>
                  <a:srgbClr val="000000"/>
                </a:solidFill>
                <a:latin typeface="Times New Roman" pitchFamily="18" charset="0"/>
                <a:ea typeface="Times New Roman" pitchFamily="18" charset="0"/>
                <a:cs typeface="Times New Roman" pitchFamily="18" charset="0"/>
              </a:rPr>
              <a:t>c. Sản phẩm học tập: </a:t>
            </a:r>
          </a:p>
          <a:p>
            <a:pPr lvl="0" algn="just" fontAlgn="base">
              <a:spcBef>
                <a:spcPct val="0"/>
              </a:spcBef>
              <a:spcAft>
                <a:spcPct val="0"/>
              </a:spcAft>
            </a:pPr>
            <a:r>
              <a:rPr lang="nl-NL" sz="2400" b="1" dirty="0" smtClean="0">
                <a:solidFill>
                  <a:srgbClr val="000000"/>
                </a:solidFill>
                <a:latin typeface="Times New Roman" pitchFamily="18" charset="0"/>
                <a:ea typeface="Times New Roman" pitchFamily="18" charset="0"/>
                <a:cs typeface="Times New Roman" pitchFamily="18" charset="0"/>
              </a:rPr>
              <a:t>- </a:t>
            </a:r>
            <a:r>
              <a:rPr lang="nl-NL" sz="2400" dirty="0" smtClean="0">
                <a:solidFill>
                  <a:srgbClr val="000000"/>
                </a:solidFill>
                <a:latin typeface="Times New Roman" pitchFamily="18" charset="0"/>
                <a:ea typeface="Times New Roman" pitchFamily="18" charset="0"/>
                <a:cs typeface="Times New Roman" pitchFamily="18" charset="0"/>
              </a:rPr>
              <a:t>HS thực hiện đúng động tác</a:t>
            </a:r>
            <a:endParaRPr lang="en-US" sz="2400" dirty="0" smtClean="0">
              <a:latin typeface="Times New Roman" pitchFamily="18" charset="0"/>
              <a:cs typeface="Times New Roman" pitchFamily="18" charset="0"/>
            </a:endParaRPr>
          </a:p>
          <a:p>
            <a:pPr lvl="0" algn="just" eaLnBrk="0" fontAlgn="base" hangingPunct="0">
              <a:spcBef>
                <a:spcPct val="0"/>
              </a:spcBef>
              <a:spcAft>
                <a:spcPct val="0"/>
              </a:spcAft>
            </a:pPr>
            <a:r>
              <a:rPr lang="nl-NL" sz="2400" b="1" dirty="0" smtClean="0">
                <a:solidFill>
                  <a:srgbClr val="000000"/>
                </a:solidFill>
                <a:latin typeface="Times New Roman" pitchFamily="18" charset="0"/>
                <a:ea typeface="Times New Roman" pitchFamily="18" charset="0"/>
                <a:cs typeface="Times New Roman" pitchFamily="18" charset="0"/>
              </a:rPr>
              <a:t>d. Tổ chức thực hiện:</a:t>
            </a:r>
            <a:endParaRPr lang="nl-NL" sz="2400" dirty="0" smtClean="0">
              <a:latin typeface="Times New Roman" pitchFamily="18" charset="0"/>
              <a:cs typeface="Times New Roman" pitchFamily="18" charset="0"/>
            </a:endParaRPr>
          </a:p>
          <a:p>
            <a:pPr lvl="0" algn="just" eaLnBrk="0" fontAlgn="base" hangingPunct="0">
              <a:spcBef>
                <a:spcPct val="0"/>
              </a:spcBef>
              <a:spcAft>
                <a:spcPct val="0"/>
              </a:spcAft>
            </a:pPr>
            <a:endParaRPr lang="en-US" dirty="0"/>
          </a:p>
        </p:txBody>
      </p:sp>
    </p:spTree>
    <p:extLst>
      <p:ext uri="{BB962C8B-B14F-4D97-AF65-F5344CB8AC3E}">
        <p14:creationId xmlns:p14="http://schemas.microsoft.com/office/powerpoint/2010/main" val="3975358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3" name="Google Shape;213;p15"/>
          <p:cNvSpPr txBox="1">
            <a:spLocks noGrp="1"/>
          </p:cNvSpPr>
          <p:nvPr>
            <p:ph type="sldNum" idx="12"/>
          </p:nvPr>
        </p:nvSpPr>
        <p:spPr>
          <a:xfrm>
            <a:off x="5782800" y="6335500"/>
            <a:ext cx="626400" cy="522000"/>
          </a:xfrm>
          <a:prstGeom prst="rect">
            <a:avLst/>
          </a:prstGeom>
          <a:noFill/>
          <a:ln>
            <a:noFill/>
          </a:ln>
        </p:spPr>
        <p:txBody>
          <a:bodyPr spcFirstLastPara="1" wrap="square" lIns="91425" tIns="91425" rIns="91425" bIns="91425" anchor="t" anchorCtr="0">
            <a:noAutofit/>
          </a:bodyPr>
          <a:lstStyle>
            <a:defPPr>
              <a:defRPr lang="en-US"/>
            </a:defPPr>
            <a:lvl1pPr marL="0" lvl="0" algn="ctr" defTabSz="914400" rtl="0" eaLnBrk="1" latinLnBrk="0" hangingPunct="1">
              <a:buNone/>
              <a:defRPr sz="1600" kern="1200">
                <a:solidFill>
                  <a:srgbClr val="A1BECC"/>
                </a:solidFill>
                <a:latin typeface="Nixie One"/>
                <a:ea typeface="Nixie One"/>
                <a:cs typeface="Nixie One"/>
                <a:sym typeface="Nixie One"/>
              </a:defRPr>
            </a:lvl1pPr>
            <a:lvl2pPr marL="457200" lvl="1" algn="ctr" defTabSz="914400" rtl="0" eaLnBrk="1" latinLnBrk="0" hangingPunct="1">
              <a:buNone/>
              <a:defRPr sz="1600" kern="1200">
                <a:solidFill>
                  <a:srgbClr val="A1BECC"/>
                </a:solidFill>
                <a:latin typeface="Nixie One"/>
                <a:ea typeface="Nixie One"/>
                <a:cs typeface="Nixie One"/>
                <a:sym typeface="Nixie One"/>
              </a:defRPr>
            </a:lvl2pPr>
            <a:lvl3pPr marL="914400" lvl="2" algn="ctr" defTabSz="914400" rtl="0" eaLnBrk="1" latinLnBrk="0" hangingPunct="1">
              <a:buNone/>
              <a:defRPr sz="1600" kern="1200">
                <a:solidFill>
                  <a:srgbClr val="A1BECC"/>
                </a:solidFill>
                <a:latin typeface="Nixie One"/>
                <a:ea typeface="Nixie One"/>
                <a:cs typeface="Nixie One"/>
                <a:sym typeface="Nixie One"/>
              </a:defRPr>
            </a:lvl3pPr>
            <a:lvl4pPr marL="1371600" lvl="3" algn="ctr" defTabSz="914400" rtl="0" eaLnBrk="1" latinLnBrk="0" hangingPunct="1">
              <a:buNone/>
              <a:defRPr sz="1600" kern="1200">
                <a:solidFill>
                  <a:srgbClr val="A1BECC"/>
                </a:solidFill>
                <a:latin typeface="Nixie One"/>
                <a:ea typeface="Nixie One"/>
                <a:cs typeface="Nixie One"/>
                <a:sym typeface="Nixie One"/>
              </a:defRPr>
            </a:lvl4pPr>
            <a:lvl5pPr marL="1828800" lvl="4" algn="ctr" defTabSz="914400" rtl="0" eaLnBrk="1" latinLnBrk="0" hangingPunct="1">
              <a:buNone/>
              <a:defRPr sz="1600" kern="1200">
                <a:solidFill>
                  <a:srgbClr val="A1BECC"/>
                </a:solidFill>
                <a:latin typeface="Nixie One"/>
                <a:ea typeface="Nixie One"/>
                <a:cs typeface="Nixie One"/>
                <a:sym typeface="Nixie One"/>
              </a:defRPr>
            </a:lvl5pPr>
            <a:lvl6pPr marL="2286000" lvl="5" algn="ctr" defTabSz="914400" rtl="0" eaLnBrk="1" latinLnBrk="0" hangingPunct="1">
              <a:buNone/>
              <a:defRPr sz="1600" kern="1200">
                <a:solidFill>
                  <a:srgbClr val="A1BECC"/>
                </a:solidFill>
                <a:latin typeface="Nixie One"/>
                <a:ea typeface="Nixie One"/>
                <a:cs typeface="Nixie One"/>
                <a:sym typeface="Nixie One"/>
              </a:defRPr>
            </a:lvl6pPr>
            <a:lvl7pPr marL="2743200" lvl="6" algn="ctr" defTabSz="914400" rtl="0" eaLnBrk="1" latinLnBrk="0" hangingPunct="1">
              <a:buNone/>
              <a:defRPr sz="1600" kern="1200">
                <a:solidFill>
                  <a:srgbClr val="A1BECC"/>
                </a:solidFill>
                <a:latin typeface="Nixie One"/>
                <a:ea typeface="Nixie One"/>
                <a:cs typeface="Nixie One"/>
                <a:sym typeface="Nixie One"/>
              </a:defRPr>
            </a:lvl7pPr>
            <a:lvl8pPr marL="3200400" lvl="7" algn="ctr" defTabSz="914400" rtl="0" eaLnBrk="1" latinLnBrk="0" hangingPunct="1">
              <a:buNone/>
              <a:defRPr sz="1600" kern="1200">
                <a:solidFill>
                  <a:srgbClr val="A1BECC"/>
                </a:solidFill>
                <a:latin typeface="Nixie One"/>
                <a:ea typeface="Nixie One"/>
                <a:cs typeface="Nixie One"/>
                <a:sym typeface="Nixie One"/>
              </a:defRPr>
            </a:lvl8pPr>
            <a:lvl9pPr marL="3657600" lvl="8" algn="ctr" defTabSz="914400" rtl="0" eaLnBrk="1" latinLnBrk="0" hangingPunct="1">
              <a:buNone/>
              <a:defRPr sz="1600" kern="1200">
                <a:solidFill>
                  <a:srgbClr val="A1BECC"/>
                </a:solidFill>
                <a:latin typeface="Nixie One"/>
                <a:ea typeface="Nixie One"/>
                <a:cs typeface="Nixie One"/>
                <a:sym typeface="Nixie One"/>
              </a:defRPr>
            </a:lvl9pPr>
          </a:lstStyle>
          <a:p>
            <a:pPr defTabSz="1219170">
              <a:buClr>
                <a:srgbClr val="000000"/>
              </a:buClr>
            </a:pPr>
            <a:fld id="{00000000-1234-1234-1234-123412341234}" type="slidenum">
              <a:rPr lang="en" smtClean="0"/>
              <a:pPr defTabSz="1219170">
                <a:buClr>
                  <a:srgbClr val="000000"/>
                </a:buClr>
              </a:pPr>
              <a:t>11</a:t>
            </a:fld>
            <a:endParaRPr kern="0"/>
          </a:p>
        </p:txBody>
      </p:sp>
      <p:sp>
        <p:nvSpPr>
          <p:cNvPr id="2" name="Rectangle 1"/>
          <p:cNvSpPr/>
          <p:nvPr/>
        </p:nvSpPr>
        <p:spPr>
          <a:xfrm>
            <a:off x="2188377" y="643650"/>
            <a:ext cx="7920507" cy="646331"/>
          </a:xfrm>
          <a:prstGeom prst="rect">
            <a:avLst/>
          </a:prstGeom>
        </p:spPr>
        <p:txBody>
          <a:bodyPr wrap="square">
            <a:spAutoFit/>
          </a:bodyPr>
          <a:lstStyle/>
          <a:p>
            <a:pPr algn="ctr"/>
            <a:r>
              <a:rPr lang="vi-VN" altLang="ko-KR" sz="36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rPr>
              <a:t>KẾ HOẠCH DẠY HỌC</a:t>
            </a:r>
            <a:endParaRPr lang="en-US" altLang="ko-KR" sz="36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endParaRPr>
          </a:p>
        </p:txBody>
      </p:sp>
      <p:sp>
        <p:nvSpPr>
          <p:cNvPr id="9" name="Rectangle 8">
            <a:extLst>
              <a:ext uri="{FF2B5EF4-FFF2-40B4-BE49-F238E27FC236}">
                <a16:creationId xmlns:a16="http://schemas.microsoft.com/office/drawing/2014/main" id="{C3A2B849-84B9-4EAF-BB44-50EA72094083}"/>
              </a:ext>
            </a:extLst>
          </p:cNvPr>
          <p:cNvSpPr/>
          <p:nvPr/>
        </p:nvSpPr>
        <p:spPr>
          <a:xfrm>
            <a:off x="472764" y="1289981"/>
            <a:ext cx="10645581" cy="646331"/>
          </a:xfrm>
          <a:prstGeom prst="rect">
            <a:avLst/>
          </a:prstGeom>
        </p:spPr>
        <p:txBody>
          <a:bodyPr wrap="square">
            <a:spAutoFit/>
          </a:bodyPr>
          <a:lstStyle/>
          <a:p>
            <a:pPr marL="342900" indent="-342900" algn="just"/>
            <a:r>
              <a:rPr lang="vi-VN" sz="3600" i="1" dirty="0">
                <a:solidFill>
                  <a:srgbClr val="00B0F0"/>
                </a:solidFill>
                <a:latin typeface="Calibri" pitchFamily="34" charset="0"/>
                <a:cs typeface="Calibri" pitchFamily="34" charset="0"/>
              </a:rPr>
              <a:t>c. </a:t>
            </a:r>
            <a:r>
              <a:rPr lang="vi-VN" sz="3600" i="1" dirty="0" err="1">
                <a:solidFill>
                  <a:srgbClr val="00B0F0"/>
                </a:solidFill>
                <a:latin typeface="Calibri" pitchFamily="34" charset="0"/>
                <a:cs typeface="Calibri" pitchFamily="34" charset="0"/>
              </a:rPr>
              <a:t>Nội</a:t>
            </a:r>
            <a:r>
              <a:rPr lang="vi-VN" sz="3600" i="1" dirty="0">
                <a:solidFill>
                  <a:srgbClr val="00B0F0"/>
                </a:solidFill>
                <a:latin typeface="Calibri" pitchFamily="34" charset="0"/>
                <a:cs typeface="Calibri" pitchFamily="34" charset="0"/>
              </a:rPr>
              <a:t> dung </a:t>
            </a:r>
            <a:r>
              <a:rPr lang="vi-VN" sz="3600" i="1" dirty="0" err="1">
                <a:solidFill>
                  <a:srgbClr val="00B0F0"/>
                </a:solidFill>
                <a:latin typeface="Calibri" pitchFamily="34" charset="0"/>
                <a:cs typeface="Calibri" pitchFamily="34" charset="0"/>
              </a:rPr>
              <a:t>và</a:t>
            </a:r>
            <a:r>
              <a:rPr lang="vi-VN" sz="3600" i="1" dirty="0">
                <a:solidFill>
                  <a:srgbClr val="00B0F0"/>
                </a:solidFill>
                <a:latin typeface="Calibri" pitchFamily="34" charset="0"/>
                <a:cs typeface="Calibri" pitchFamily="34" charset="0"/>
              </a:rPr>
              <a:t> </a:t>
            </a:r>
            <a:r>
              <a:rPr lang="vi-VN" sz="3600" i="1" dirty="0" err="1">
                <a:solidFill>
                  <a:srgbClr val="00B0F0"/>
                </a:solidFill>
                <a:latin typeface="Calibri" pitchFamily="34" charset="0"/>
                <a:cs typeface="Calibri" pitchFamily="34" charset="0"/>
              </a:rPr>
              <a:t>tổ</a:t>
            </a:r>
            <a:r>
              <a:rPr lang="vi-VN" sz="3600" i="1" dirty="0">
                <a:solidFill>
                  <a:srgbClr val="00B0F0"/>
                </a:solidFill>
                <a:latin typeface="Calibri" pitchFamily="34" charset="0"/>
                <a:cs typeface="Calibri" pitchFamily="34" charset="0"/>
              </a:rPr>
              <a:t> </a:t>
            </a:r>
            <a:r>
              <a:rPr lang="vi-VN" sz="3600" i="1" dirty="0" err="1">
                <a:solidFill>
                  <a:srgbClr val="00B0F0"/>
                </a:solidFill>
                <a:latin typeface="Calibri" pitchFamily="34" charset="0"/>
                <a:cs typeface="Calibri" pitchFamily="34" charset="0"/>
              </a:rPr>
              <a:t>chức</a:t>
            </a:r>
            <a:r>
              <a:rPr lang="vi-VN" sz="3600" i="1" dirty="0">
                <a:solidFill>
                  <a:srgbClr val="00B0F0"/>
                </a:solidFill>
                <a:latin typeface="Calibri" pitchFamily="34" charset="0"/>
                <a:cs typeface="Calibri" pitchFamily="34" charset="0"/>
              </a:rPr>
              <a:t> </a:t>
            </a:r>
            <a:r>
              <a:rPr lang="vi-VN" sz="3600" b="1" i="1" dirty="0" err="1">
                <a:solidFill>
                  <a:srgbClr val="00B0F0"/>
                </a:solidFill>
                <a:latin typeface="Calibri" pitchFamily="34" charset="0"/>
                <a:cs typeface="Calibri" pitchFamily="34" charset="0"/>
              </a:rPr>
              <a:t>thực</a:t>
            </a:r>
            <a:r>
              <a:rPr lang="vi-VN" sz="3600" b="1" i="1" dirty="0">
                <a:solidFill>
                  <a:srgbClr val="00B0F0"/>
                </a:solidFill>
                <a:latin typeface="Calibri" pitchFamily="34" charset="0"/>
                <a:cs typeface="Calibri" pitchFamily="34" charset="0"/>
              </a:rPr>
              <a:t> </a:t>
            </a:r>
            <a:r>
              <a:rPr lang="vi-VN" sz="3600" b="1" i="1" dirty="0" err="1">
                <a:solidFill>
                  <a:srgbClr val="00B0F0"/>
                </a:solidFill>
                <a:latin typeface="Calibri" pitchFamily="34" charset="0"/>
                <a:cs typeface="Calibri" pitchFamily="34" charset="0"/>
              </a:rPr>
              <a:t>hiện</a:t>
            </a:r>
            <a:endParaRPr lang="vi-VN" sz="3600" i="1" dirty="0">
              <a:solidFill>
                <a:srgbClr val="00B0F0"/>
              </a:solidFill>
              <a:latin typeface="Calibri" pitchFamily="34" charset="0"/>
              <a:cs typeface="Calibri" pitchFamily="34" charset="0"/>
            </a:endParaRPr>
          </a:p>
        </p:txBody>
      </p:sp>
      <p:graphicFrame>
        <p:nvGraphicFramePr>
          <p:cNvPr id="3" name="Table 2">
            <a:extLst>
              <a:ext uri="{FF2B5EF4-FFF2-40B4-BE49-F238E27FC236}">
                <a16:creationId xmlns:a16="http://schemas.microsoft.com/office/drawing/2014/main" id="{BF5553DA-7F60-4DE0-B1A2-9DEDEC731D79}"/>
              </a:ext>
            </a:extLst>
          </p:cNvPr>
          <p:cNvGraphicFramePr>
            <a:graphicFrameLocks noGrp="1"/>
          </p:cNvGraphicFramePr>
          <p:nvPr>
            <p:extLst>
              <p:ext uri="{D42A27DB-BD31-4B8C-83A1-F6EECF244321}">
                <p14:modId xmlns:p14="http://schemas.microsoft.com/office/powerpoint/2010/main" val="2414134748"/>
              </p:ext>
            </p:extLst>
          </p:nvPr>
        </p:nvGraphicFramePr>
        <p:xfrm>
          <a:off x="263236" y="1969719"/>
          <a:ext cx="11513128" cy="6441596"/>
        </p:xfrm>
        <a:graphic>
          <a:graphicData uri="http://schemas.openxmlformats.org/drawingml/2006/table">
            <a:tbl>
              <a:tblPr firstRow="1" firstCol="1" bandRow="1">
                <a:tableStyleId>{5C22544A-7EE6-4342-B048-85BDC9FD1C3A}</a:tableStyleId>
              </a:tblPr>
              <a:tblGrid>
                <a:gridCol w="5375564">
                  <a:extLst>
                    <a:ext uri="{9D8B030D-6E8A-4147-A177-3AD203B41FA5}">
                      <a16:colId xmlns:a16="http://schemas.microsoft.com/office/drawing/2014/main" val="912069690"/>
                    </a:ext>
                  </a:extLst>
                </a:gridCol>
                <a:gridCol w="6137564">
                  <a:extLst>
                    <a:ext uri="{9D8B030D-6E8A-4147-A177-3AD203B41FA5}">
                      <a16:colId xmlns:a16="http://schemas.microsoft.com/office/drawing/2014/main" val="1644579998"/>
                    </a:ext>
                  </a:extLst>
                </a:gridCol>
              </a:tblGrid>
              <a:tr h="864391">
                <a:tc>
                  <a:txBody>
                    <a:bodyPr/>
                    <a:lstStyle/>
                    <a:p>
                      <a:pPr marL="0" marR="0" algn="ctr">
                        <a:lnSpc>
                          <a:spcPct val="107000"/>
                        </a:lnSpc>
                        <a:spcBef>
                          <a:spcPts val="0"/>
                        </a:spcBef>
                        <a:spcAft>
                          <a:spcPts val="0"/>
                        </a:spcAft>
                      </a:pPr>
                      <a:r>
                        <a:rPr lang="en-US" sz="2800" dirty="0" err="1">
                          <a:effectLst/>
                        </a:rPr>
                        <a:t>Nội</a:t>
                      </a:r>
                      <a:r>
                        <a:rPr lang="en-US" sz="2800" dirty="0">
                          <a:effectLst/>
                        </a:rPr>
                        <a:t> dung</a:t>
                      </a:r>
                      <a:endParaRPr lang="en-US" sz="2000" dirty="0">
                        <a:effectLst/>
                        <a:latin typeface="Calibri" panose="020F0502020204030204" pitchFamily="34" charset="0"/>
                        <a:ea typeface="DengXian" panose="02010600030101010101" pitchFamily="2" charset="-122"/>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2800" dirty="0" err="1">
                          <a:effectLst/>
                        </a:rPr>
                        <a:t>Tổ</a:t>
                      </a:r>
                      <a:r>
                        <a:rPr lang="en-US" sz="2800" dirty="0">
                          <a:effectLst/>
                        </a:rPr>
                        <a:t> </a:t>
                      </a:r>
                      <a:r>
                        <a:rPr lang="en-US" sz="2800" dirty="0" err="1">
                          <a:effectLst/>
                        </a:rPr>
                        <a:t>chức</a:t>
                      </a:r>
                      <a:r>
                        <a:rPr lang="en-US" sz="2800" dirty="0">
                          <a:effectLst/>
                        </a:rPr>
                        <a:t> </a:t>
                      </a:r>
                      <a:r>
                        <a:rPr lang="en-US" sz="2800" dirty="0" err="1">
                          <a:effectLst/>
                        </a:rPr>
                        <a:t>thực</a:t>
                      </a:r>
                      <a:r>
                        <a:rPr lang="en-US" sz="2800" dirty="0">
                          <a:effectLst/>
                        </a:rPr>
                        <a:t> </a:t>
                      </a:r>
                      <a:r>
                        <a:rPr lang="en-US" sz="2800" dirty="0" err="1">
                          <a:effectLst/>
                        </a:rPr>
                        <a:t>hiện</a:t>
                      </a:r>
                      <a:endParaRPr lang="en-US" sz="2000" dirty="0">
                        <a:effectLst/>
                        <a:latin typeface="Calibri" panose="020F0502020204030204" pitchFamily="34" charset="0"/>
                        <a:ea typeface="DengXian" panose="02010600030101010101" pitchFamily="2" charset="-122"/>
                        <a:cs typeface="Cordia New" panose="020B0304020202020204" pitchFamily="34" charset="-34"/>
                      </a:endParaRPr>
                    </a:p>
                  </a:txBody>
                  <a:tcPr marL="68580" marR="68580" marT="0" marB="0"/>
                </a:tc>
                <a:extLst>
                  <a:ext uri="{0D108BD9-81ED-4DB2-BD59-A6C34878D82A}">
                    <a16:rowId xmlns:a16="http://schemas.microsoft.com/office/drawing/2014/main" val="1300388792"/>
                  </a:ext>
                </a:extLst>
              </a:tr>
              <a:tr h="3501390">
                <a:tc>
                  <a:txBody>
                    <a:bodyPr/>
                    <a:lstStyle/>
                    <a:p>
                      <a:pPr marL="0" marR="0" algn="just">
                        <a:lnSpc>
                          <a:spcPct val="107000"/>
                        </a:lnSpc>
                        <a:spcBef>
                          <a:spcPts val="0"/>
                        </a:spcBef>
                        <a:spcAft>
                          <a:spcPts val="0"/>
                        </a:spcAft>
                      </a:pPr>
                      <a:r>
                        <a:rPr lang="en-US" sz="2800" b="0" i="1" dirty="0" smtClean="0">
                          <a:solidFill>
                            <a:srgbClr val="FF0000"/>
                          </a:solidFill>
                          <a:effectLst/>
                          <a:latin typeface="Times New Roman" pitchFamily="18" charset="0"/>
                          <a:cs typeface="Times New Roman" pitchFamily="18" charset="0"/>
                        </a:rPr>
                        <a:t>*</a:t>
                      </a:r>
                      <a:r>
                        <a:rPr lang="vi-VN" sz="2800" b="1" i="1" dirty="0" smtClean="0">
                          <a:solidFill>
                            <a:srgbClr val="FF0000"/>
                          </a:solidFill>
                          <a:latin typeface="Times New Roman" pitchFamily="18" charset="0"/>
                          <a:cs typeface="Times New Roman" pitchFamily="18" charset="0"/>
                        </a:rPr>
                        <a:t> Sản phẩm</a:t>
                      </a:r>
                      <a:endParaRPr lang="en-US" sz="2800" b="1" i="1" dirty="0" smtClean="0">
                        <a:solidFill>
                          <a:srgbClr val="FF0000"/>
                        </a:solidFill>
                        <a:latin typeface="Times New Roman" pitchFamily="18" charset="0"/>
                        <a:cs typeface="Times New Roman" pitchFamily="18" charset="0"/>
                      </a:endParaRPr>
                    </a:p>
                    <a:p>
                      <a:r>
                        <a:rPr lang="nl-NL" sz="2800" i="1" dirty="0" smtClean="0">
                          <a:solidFill>
                            <a:schemeClr val="tx1"/>
                          </a:solidFill>
                          <a:latin typeface="Times New Roman" pitchFamily="18" charset="0"/>
                          <a:cs typeface="Times New Roman" pitchFamily="18" charset="0"/>
                        </a:rPr>
                        <a:t>* Luyện tập cá nhân</a:t>
                      </a:r>
                      <a:endParaRPr lang="en-US" sz="2800" dirty="0" smtClean="0">
                        <a:solidFill>
                          <a:schemeClr val="tx1"/>
                        </a:solidFill>
                        <a:latin typeface="Times New Roman" pitchFamily="18" charset="0"/>
                        <a:cs typeface="Times New Roman" pitchFamily="18" charset="0"/>
                      </a:endParaRPr>
                    </a:p>
                    <a:p>
                      <a:r>
                        <a:rPr lang="nl-NL" sz="2800" dirty="0" smtClean="0">
                          <a:solidFill>
                            <a:schemeClr val="tx1"/>
                          </a:solidFill>
                          <a:latin typeface="Times New Roman" pitchFamily="18" charset="0"/>
                          <a:cs typeface="Times New Roman" pitchFamily="18" charset="0"/>
                        </a:rPr>
                        <a:t>- Tập không cầu: Đứng tại chỗ tập mô phỏng kĩ thuật đánh câu thấp tay bên phải, bên trái (không cầu); tập di chuyển đơn bước phối hợp đánh cầu thấp tay bên phải, bên trái.</a:t>
                      </a:r>
                      <a:endParaRPr lang="en-US" sz="2800" dirty="0" smtClean="0">
                        <a:solidFill>
                          <a:schemeClr val="tx1"/>
                        </a:solidFill>
                        <a:latin typeface="Times New Roman" pitchFamily="18" charset="0"/>
                        <a:cs typeface="Times New Roman" pitchFamily="18" charset="0"/>
                      </a:endParaRPr>
                    </a:p>
                    <a:p>
                      <a:r>
                        <a:rPr lang="nl-NL" sz="2800" dirty="0" smtClean="0">
                          <a:solidFill>
                            <a:schemeClr val="tx1"/>
                          </a:solidFill>
                          <a:latin typeface="Times New Roman" pitchFamily="18" charset="0"/>
                          <a:cs typeface="Times New Roman" pitchFamily="18" charset="0"/>
                        </a:rPr>
                        <a:t>- Tập với cầu: Treo quả cầu, tập di chuyển đơn bước phối hợp đánh cầu thấp tay bên phải, bên trái.</a:t>
                      </a:r>
                      <a:endParaRPr lang="en-US" sz="2800" dirty="0" smtClean="0">
                        <a:solidFill>
                          <a:schemeClr val="tx1"/>
                        </a:solidFill>
                        <a:latin typeface="Times New Roman" pitchFamily="18" charset="0"/>
                        <a:cs typeface="Times New Roman" pitchFamily="18" charset="0"/>
                      </a:endParaRPr>
                    </a:p>
                    <a:p>
                      <a:endParaRPr lang="en-US" sz="2800" dirty="0" smtClean="0">
                        <a:solidFill>
                          <a:schemeClr val="tx1"/>
                        </a:solidFill>
                        <a:latin typeface="Times New Roman" pitchFamily="18" charset="0"/>
                        <a:cs typeface="Times New Roman" pitchFamily="18" charset="0"/>
                      </a:endParaRPr>
                    </a:p>
                  </a:txBody>
                  <a:tcPr marL="68580" marR="68580" marT="0" marB="0"/>
                </a:tc>
                <a:tc>
                  <a:txBody>
                    <a:bodyPr/>
                    <a:lstStyle/>
                    <a:p>
                      <a:pPr marL="0" marR="0" algn="just">
                        <a:lnSpc>
                          <a:spcPct val="107000"/>
                        </a:lnSpc>
                        <a:spcBef>
                          <a:spcPts val="0"/>
                        </a:spcBef>
                        <a:spcAft>
                          <a:spcPts val="0"/>
                        </a:spcAft>
                      </a:pPr>
                      <a:r>
                        <a:rPr lang="en-US" sz="2800" dirty="0">
                          <a:effectLst/>
                        </a:rPr>
                        <a:t> </a:t>
                      </a:r>
                      <a:endParaRPr lang="en-US" sz="2000" dirty="0">
                        <a:effectLst/>
                      </a:endParaRPr>
                    </a:p>
                    <a:p>
                      <a:pPr marL="0" marR="0" algn="just">
                        <a:lnSpc>
                          <a:spcPct val="107000"/>
                        </a:lnSpc>
                        <a:spcBef>
                          <a:spcPts val="0"/>
                        </a:spcBef>
                        <a:spcAft>
                          <a:spcPts val="0"/>
                        </a:spcAft>
                      </a:pPr>
                      <a:r>
                        <a:rPr lang="en-US" sz="2800" dirty="0">
                          <a:effectLst/>
                        </a:rPr>
                        <a:t> </a:t>
                      </a:r>
                      <a:endParaRPr lang="en-US" sz="2000" dirty="0">
                        <a:effectLst/>
                        <a:latin typeface="Calibri" panose="020F0502020204030204" pitchFamily="34" charset="0"/>
                        <a:ea typeface="DengXian" panose="02010600030101010101" pitchFamily="2" charset="-122"/>
                        <a:cs typeface="Cordia New" panose="020B0304020202020204" pitchFamily="34" charset="-34"/>
                      </a:endParaRPr>
                    </a:p>
                  </a:txBody>
                  <a:tcPr marL="68580" marR="68580" marT="0" marB="0"/>
                </a:tc>
                <a:extLst>
                  <a:ext uri="{0D108BD9-81ED-4DB2-BD59-A6C34878D82A}">
                    <a16:rowId xmlns:a16="http://schemas.microsoft.com/office/drawing/2014/main" val="768637650"/>
                  </a:ext>
                </a:extLst>
              </a:tr>
            </a:tbl>
          </a:graphicData>
        </a:graphic>
      </p:graphicFrame>
      <p:pic>
        <p:nvPicPr>
          <p:cNvPr id="15361" name="Picture 1" descr="C:\Users\TRAN HA COMPPUTER\Documents\tải xuống.png"/>
          <p:cNvPicPr>
            <a:picLocks noChangeAspect="1" noChangeArrowheads="1"/>
          </p:cNvPicPr>
          <p:nvPr/>
        </p:nvPicPr>
        <p:blipFill>
          <a:blip r:embed="rId3"/>
          <a:srcRect/>
          <a:stretch>
            <a:fillRect/>
          </a:stretch>
        </p:blipFill>
        <p:spPr bwMode="auto">
          <a:xfrm>
            <a:off x="6196263" y="3128210"/>
            <a:ext cx="5068504" cy="5113421"/>
          </a:xfrm>
          <a:prstGeom prst="rect">
            <a:avLst/>
          </a:prstGeom>
          <a:noFill/>
        </p:spPr>
      </p:pic>
      <p:pic>
        <p:nvPicPr>
          <p:cNvPr id="15362" name="Picture 2" descr="C:\Users\TRAN HA COMPPUTER\Documents\images (1).jpg"/>
          <p:cNvPicPr>
            <a:picLocks noChangeAspect="1" noChangeArrowheads="1"/>
          </p:cNvPicPr>
          <p:nvPr/>
        </p:nvPicPr>
        <p:blipFill>
          <a:blip r:embed="rId4"/>
          <a:srcRect/>
          <a:stretch>
            <a:fillRect/>
          </a:stretch>
        </p:blipFill>
        <p:spPr bwMode="auto">
          <a:xfrm>
            <a:off x="6533148" y="8446167"/>
            <a:ext cx="4439652" cy="2887579"/>
          </a:xfrm>
          <a:prstGeom prst="rect">
            <a:avLst/>
          </a:prstGeom>
          <a:noFill/>
        </p:spPr>
      </p:pic>
    </p:spTree>
    <p:extLst>
      <p:ext uri="{BB962C8B-B14F-4D97-AF65-F5344CB8AC3E}">
        <p14:creationId xmlns:p14="http://schemas.microsoft.com/office/powerpoint/2010/main" val="1018491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3" name="Google Shape;213;p15"/>
          <p:cNvSpPr txBox="1">
            <a:spLocks noGrp="1"/>
          </p:cNvSpPr>
          <p:nvPr>
            <p:ph type="sldNum" idx="12"/>
          </p:nvPr>
        </p:nvSpPr>
        <p:spPr>
          <a:xfrm>
            <a:off x="5782800" y="6335500"/>
            <a:ext cx="626400" cy="522000"/>
          </a:xfrm>
          <a:prstGeom prst="rect">
            <a:avLst/>
          </a:prstGeom>
          <a:noFill/>
          <a:ln>
            <a:noFill/>
          </a:ln>
        </p:spPr>
        <p:txBody>
          <a:bodyPr spcFirstLastPara="1" wrap="square" lIns="91425" tIns="91425" rIns="91425" bIns="91425" anchor="t" anchorCtr="0">
            <a:noAutofit/>
          </a:bodyPr>
          <a:lstStyle>
            <a:defPPr>
              <a:defRPr lang="en-US"/>
            </a:defPPr>
            <a:lvl1pPr marL="0" lvl="0" algn="ctr" defTabSz="914400" rtl="0" eaLnBrk="1" latinLnBrk="0" hangingPunct="1">
              <a:buNone/>
              <a:defRPr sz="1600" kern="1200">
                <a:solidFill>
                  <a:srgbClr val="A1BECC"/>
                </a:solidFill>
                <a:latin typeface="Nixie One"/>
                <a:ea typeface="Nixie One"/>
                <a:cs typeface="Nixie One"/>
                <a:sym typeface="Nixie One"/>
              </a:defRPr>
            </a:lvl1pPr>
            <a:lvl2pPr marL="457200" lvl="1" algn="ctr" defTabSz="914400" rtl="0" eaLnBrk="1" latinLnBrk="0" hangingPunct="1">
              <a:buNone/>
              <a:defRPr sz="1600" kern="1200">
                <a:solidFill>
                  <a:srgbClr val="A1BECC"/>
                </a:solidFill>
                <a:latin typeface="Nixie One"/>
                <a:ea typeface="Nixie One"/>
                <a:cs typeface="Nixie One"/>
                <a:sym typeface="Nixie One"/>
              </a:defRPr>
            </a:lvl2pPr>
            <a:lvl3pPr marL="914400" lvl="2" algn="ctr" defTabSz="914400" rtl="0" eaLnBrk="1" latinLnBrk="0" hangingPunct="1">
              <a:buNone/>
              <a:defRPr sz="1600" kern="1200">
                <a:solidFill>
                  <a:srgbClr val="A1BECC"/>
                </a:solidFill>
                <a:latin typeface="Nixie One"/>
                <a:ea typeface="Nixie One"/>
                <a:cs typeface="Nixie One"/>
                <a:sym typeface="Nixie One"/>
              </a:defRPr>
            </a:lvl3pPr>
            <a:lvl4pPr marL="1371600" lvl="3" algn="ctr" defTabSz="914400" rtl="0" eaLnBrk="1" latinLnBrk="0" hangingPunct="1">
              <a:buNone/>
              <a:defRPr sz="1600" kern="1200">
                <a:solidFill>
                  <a:srgbClr val="A1BECC"/>
                </a:solidFill>
                <a:latin typeface="Nixie One"/>
                <a:ea typeface="Nixie One"/>
                <a:cs typeface="Nixie One"/>
                <a:sym typeface="Nixie One"/>
              </a:defRPr>
            </a:lvl4pPr>
            <a:lvl5pPr marL="1828800" lvl="4" algn="ctr" defTabSz="914400" rtl="0" eaLnBrk="1" latinLnBrk="0" hangingPunct="1">
              <a:buNone/>
              <a:defRPr sz="1600" kern="1200">
                <a:solidFill>
                  <a:srgbClr val="A1BECC"/>
                </a:solidFill>
                <a:latin typeface="Nixie One"/>
                <a:ea typeface="Nixie One"/>
                <a:cs typeface="Nixie One"/>
                <a:sym typeface="Nixie One"/>
              </a:defRPr>
            </a:lvl5pPr>
            <a:lvl6pPr marL="2286000" lvl="5" algn="ctr" defTabSz="914400" rtl="0" eaLnBrk="1" latinLnBrk="0" hangingPunct="1">
              <a:buNone/>
              <a:defRPr sz="1600" kern="1200">
                <a:solidFill>
                  <a:srgbClr val="A1BECC"/>
                </a:solidFill>
                <a:latin typeface="Nixie One"/>
                <a:ea typeface="Nixie One"/>
                <a:cs typeface="Nixie One"/>
                <a:sym typeface="Nixie One"/>
              </a:defRPr>
            </a:lvl6pPr>
            <a:lvl7pPr marL="2743200" lvl="6" algn="ctr" defTabSz="914400" rtl="0" eaLnBrk="1" latinLnBrk="0" hangingPunct="1">
              <a:buNone/>
              <a:defRPr sz="1600" kern="1200">
                <a:solidFill>
                  <a:srgbClr val="A1BECC"/>
                </a:solidFill>
                <a:latin typeface="Nixie One"/>
                <a:ea typeface="Nixie One"/>
                <a:cs typeface="Nixie One"/>
                <a:sym typeface="Nixie One"/>
              </a:defRPr>
            </a:lvl7pPr>
            <a:lvl8pPr marL="3200400" lvl="7" algn="ctr" defTabSz="914400" rtl="0" eaLnBrk="1" latinLnBrk="0" hangingPunct="1">
              <a:buNone/>
              <a:defRPr sz="1600" kern="1200">
                <a:solidFill>
                  <a:srgbClr val="A1BECC"/>
                </a:solidFill>
                <a:latin typeface="Nixie One"/>
                <a:ea typeface="Nixie One"/>
                <a:cs typeface="Nixie One"/>
                <a:sym typeface="Nixie One"/>
              </a:defRPr>
            </a:lvl8pPr>
            <a:lvl9pPr marL="3657600" lvl="8" algn="ctr" defTabSz="914400" rtl="0" eaLnBrk="1" latinLnBrk="0" hangingPunct="1">
              <a:buNone/>
              <a:defRPr sz="1600" kern="1200">
                <a:solidFill>
                  <a:srgbClr val="A1BECC"/>
                </a:solidFill>
                <a:latin typeface="Nixie One"/>
                <a:ea typeface="Nixie One"/>
                <a:cs typeface="Nixie One"/>
                <a:sym typeface="Nixie One"/>
              </a:defRPr>
            </a:lvl9pPr>
          </a:lstStyle>
          <a:p>
            <a:pPr defTabSz="1219170">
              <a:buClr>
                <a:srgbClr val="000000"/>
              </a:buClr>
            </a:pPr>
            <a:fld id="{00000000-1234-1234-1234-123412341234}" type="slidenum">
              <a:rPr lang="en" smtClean="0"/>
              <a:pPr defTabSz="1219170">
                <a:buClr>
                  <a:srgbClr val="000000"/>
                </a:buClr>
              </a:pPr>
              <a:t>12</a:t>
            </a:fld>
            <a:endParaRPr kern="0"/>
          </a:p>
        </p:txBody>
      </p:sp>
      <p:sp>
        <p:nvSpPr>
          <p:cNvPr id="2" name="Rectangle 1"/>
          <p:cNvSpPr/>
          <p:nvPr/>
        </p:nvSpPr>
        <p:spPr>
          <a:xfrm>
            <a:off x="2188377" y="643650"/>
            <a:ext cx="7920507" cy="646331"/>
          </a:xfrm>
          <a:prstGeom prst="rect">
            <a:avLst/>
          </a:prstGeom>
        </p:spPr>
        <p:txBody>
          <a:bodyPr wrap="square">
            <a:spAutoFit/>
          </a:bodyPr>
          <a:lstStyle/>
          <a:p>
            <a:pPr algn="ctr"/>
            <a:r>
              <a:rPr lang="vi-VN" altLang="ko-KR" sz="36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rPr>
              <a:t>KẾ HOẠCH DẠY HỌC</a:t>
            </a:r>
            <a:endParaRPr lang="en-US" altLang="ko-KR" sz="36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endParaRPr>
          </a:p>
        </p:txBody>
      </p:sp>
      <p:sp>
        <p:nvSpPr>
          <p:cNvPr id="5" name="Rectangle 4"/>
          <p:cNvSpPr/>
          <p:nvPr/>
        </p:nvSpPr>
        <p:spPr>
          <a:xfrm>
            <a:off x="300789" y="1696453"/>
            <a:ext cx="11574379" cy="1938992"/>
          </a:xfrm>
          <a:prstGeom prst="rect">
            <a:avLst/>
          </a:prstGeom>
        </p:spPr>
        <p:txBody>
          <a:bodyPr wrap="square">
            <a:spAutoFit/>
          </a:bodyPr>
          <a:lstStyle/>
          <a:p>
            <a:r>
              <a:rPr lang="nl-NL" sz="2400" dirty="0" smtClean="0">
                <a:latin typeface="Times New Roman" pitchFamily="18" charset="0"/>
                <a:cs typeface="Times New Roman" pitchFamily="18" charset="0"/>
              </a:rPr>
              <a:t>* Luyện tập theo cặp đôi</a:t>
            </a:r>
            <a:endParaRPr lang="en-US" sz="2400" dirty="0" smtClean="0">
              <a:latin typeface="Times New Roman" pitchFamily="18" charset="0"/>
              <a:cs typeface="Times New Roman" pitchFamily="18" charset="0"/>
            </a:endParaRPr>
          </a:p>
          <a:p>
            <a:r>
              <a:rPr lang="nl-NL" sz="2400" dirty="0" smtClean="0">
                <a:latin typeface="Times New Roman" pitchFamily="18" charset="0"/>
                <a:cs typeface="Times New Roman" pitchFamily="18" charset="0"/>
              </a:rPr>
              <a:t>- Luân phiên tung cầu giúp bạn luyện tập di chuyển đơn bước đánh cầu thấp tay bên phải, bên trái.</a:t>
            </a:r>
            <a:endParaRPr lang="en-US" sz="2400" dirty="0" smtClean="0">
              <a:latin typeface="Times New Roman" pitchFamily="18" charset="0"/>
              <a:cs typeface="Times New Roman" pitchFamily="18" charset="0"/>
            </a:endParaRPr>
          </a:p>
          <a:p>
            <a:r>
              <a:rPr lang="nl-NL" sz="2400" dirty="0" smtClean="0">
                <a:latin typeface="Times New Roman" pitchFamily="18" charset="0"/>
                <a:cs typeface="Times New Roman" pitchFamily="18" charset="0"/>
              </a:rPr>
              <a:t>- Tập đánh cầu qua lại bằng kĩ thuật đánh cầu thấp tay bên phải, bên trái.</a:t>
            </a:r>
            <a:endParaRPr lang="en-US" sz="2400" dirty="0" smtClean="0">
              <a:latin typeface="Times New Roman" pitchFamily="18" charset="0"/>
              <a:cs typeface="Times New Roman" pitchFamily="18" charset="0"/>
            </a:endParaRPr>
          </a:p>
          <a:p>
            <a:r>
              <a:rPr lang="nl-NL" sz="2400" dirty="0" smtClean="0">
                <a:latin typeface="Times New Roman" pitchFamily="18" charset="0"/>
                <a:cs typeface="Times New Roman" pitchFamily="18" charset="0"/>
              </a:rPr>
              <a:t>- Tự đánh giá và nêu ý kiến đánh giá về kết quả luyện tập của bạn.</a:t>
            </a:r>
            <a:endParaRPr lang="en-US" sz="2400" dirty="0"/>
          </a:p>
        </p:txBody>
      </p:sp>
    </p:spTree>
    <p:extLst>
      <p:ext uri="{BB962C8B-B14F-4D97-AF65-F5344CB8AC3E}">
        <p14:creationId xmlns:p14="http://schemas.microsoft.com/office/powerpoint/2010/main" val="489442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3" name="Google Shape;213;p15"/>
          <p:cNvSpPr txBox="1">
            <a:spLocks noGrp="1"/>
          </p:cNvSpPr>
          <p:nvPr>
            <p:ph type="sldNum" idx="12"/>
          </p:nvPr>
        </p:nvSpPr>
        <p:spPr>
          <a:xfrm>
            <a:off x="5782800" y="6335500"/>
            <a:ext cx="626400" cy="522000"/>
          </a:xfrm>
          <a:prstGeom prst="rect">
            <a:avLst/>
          </a:prstGeom>
          <a:noFill/>
          <a:ln>
            <a:noFill/>
          </a:ln>
        </p:spPr>
        <p:txBody>
          <a:bodyPr spcFirstLastPara="1" wrap="square" lIns="91425" tIns="91425" rIns="91425" bIns="91425" anchor="t" anchorCtr="0">
            <a:noAutofit/>
          </a:bodyPr>
          <a:lstStyle>
            <a:defPPr>
              <a:defRPr lang="en-US"/>
            </a:defPPr>
            <a:lvl1pPr marL="0" lvl="0" algn="ctr" defTabSz="914400" rtl="0" eaLnBrk="1" latinLnBrk="0" hangingPunct="1">
              <a:buNone/>
              <a:defRPr sz="1600" kern="1200">
                <a:solidFill>
                  <a:srgbClr val="A1BECC"/>
                </a:solidFill>
                <a:latin typeface="Nixie One"/>
                <a:ea typeface="Nixie One"/>
                <a:cs typeface="Nixie One"/>
                <a:sym typeface="Nixie One"/>
              </a:defRPr>
            </a:lvl1pPr>
            <a:lvl2pPr marL="457200" lvl="1" algn="ctr" defTabSz="914400" rtl="0" eaLnBrk="1" latinLnBrk="0" hangingPunct="1">
              <a:buNone/>
              <a:defRPr sz="1600" kern="1200">
                <a:solidFill>
                  <a:srgbClr val="A1BECC"/>
                </a:solidFill>
                <a:latin typeface="Nixie One"/>
                <a:ea typeface="Nixie One"/>
                <a:cs typeface="Nixie One"/>
                <a:sym typeface="Nixie One"/>
              </a:defRPr>
            </a:lvl2pPr>
            <a:lvl3pPr marL="914400" lvl="2" algn="ctr" defTabSz="914400" rtl="0" eaLnBrk="1" latinLnBrk="0" hangingPunct="1">
              <a:buNone/>
              <a:defRPr sz="1600" kern="1200">
                <a:solidFill>
                  <a:srgbClr val="A1BECC"/>
                </a:solidFill>
                <a:latin typeface="Nixie One"/>
                <a:ea typeface="Nixie One"/>
                <a:cs typeface="Nixie One"/>
                <a:sym typeface="Nixie One"/>
              </a:defRPr>
            </a:lvl3pPr>
            <a:lvl4pPr marL="1371600" lvl="3" algn="ctr" defTabSz="914400" rtl="0" eaLnBrk="1" latinLnBrk="0" hangingPunct="1">
              <a:buNone/>
              <a:defRPr sz="1600" kern="1200">
                <a:solidFill>
                  <a:srgbClr val="A1BECC"/>
                </a:solidFill>
                <a:latin typeface="Nixie One"/>
                <a:ea typeface="Nixie One"/>
                <a:cs typeface="Nixie One"/>
                <a:sym typeface="Nixie One"/>
              </a:defRPr>
            </a:lvl4pPr>
            <a:lvl5pPr marL="1828800" lvl="4" algn="ctr" defTabSz="914400" rtl="0" eaLnBrk="1" latinLnBrk="0" hangingPunct="1">
              <a:buNone/>
              <a:defRPr sz="1600" kern="1200">
                <a:solidFill>
                  <a:srgbClr val="A1BECC"/>
                </a:solidFill>
                <a:latin typeface="Nixie One"/>
                <a:ea typeface="Nixie One"/>
                <a:cs typeface="Nixie One"/>
                <a:sym typeface="Nixie One"/>
              </a:defRPr>
            </a:lvl5pPr>
            <a:lvl6pPr marL="2286000" lvl="5" algn="ctr" defTabSz="914400" rtl="0" eaLnBrk="1" latinLnBrk="0" hangingPunct="1">
              <a:buNone/>
              <a:defRPr sz="1600" kern="1200">
                <a:solidFill>
                  <a:srgbClr val="A1BECC"/>
                </a:solidFill>
                <a:latin typeface="Nixie One"/>
                <a:ea typeface="Nixie One"/>
                <a:cs typeface="Nixie One"/>
                <a:sym typeface="Nixie One"/>
              </a:defRPr>
            </a:lvl6pPr>
            <a:lvl7pPr marL="2743200" lvl="6" algn="ctr" defTabSz="914400" rtl="0" eaLnBrk="1" latinLnBrk="0" hangingPunct="1">
              <a:buNone/>
              <a:defRPr sz="1600" kern="1200">
                <a:solidFill>
                  <a:srgbClr val="A1BECC"/>
                </a:solidFill>
                <a:latin typeface="Nixie One"/>
                <a:ea typeface="Nixie One"/>
                <a:cs typeface="Nixie One"/>
                <a:sym typeface="Nixie One"/>
              </a:defRPr>
            </a:lvl7pPr>
            <a:lvl8pPr marL="3200400" lvl="7" algn="ctr" defTabSz="914400" rtl="0" eaLnBrk="1" latinLnBrk="0" hangingPunct="1">
              <a:buNone/>
              <a:defRPr sz="1600" kern="1200">
                <a:solidFill>
                  <a:srgbClr val="A1BECC"/>
                </a:solidFill>
                <a:latin typeface="Nixie One"/>
                <a:ea typeface="Nixie One"/>
                <a:cs typeface="Nixie One"/>
                <a:sym typeface="Nixie One"/>
              </a:defRPr>
            </a:lvl8pPr>
            <a:lvl9pPr marL="3657600" lvl="8" algn="ctr" defTabSz="914400" rtl="0" eaLnBrk="1" latinLnBrk="0" hangingPunct="1">
              <a:buNone/>
              <a:defRPr sz="1600" kern="1200">
                <a:solidFill>
                  <a:srgbClr val="A1BECC"/>
                </a:solidFill>
                <a:latin typeface="Nixie One"/>
                <a:ea typeface="Nixie One"/>
                <a:cs typeface="Nixie One"/>
                <a:sym typeface="Nixie One"/>
              </a:defRPr>
            </a:lvl9pPr>
          </a:lstStyle>
          <a:p>
            <a:pPr defTabSz="1219170">
              <a:buClr>
                <a:srgbClr val="000000"/>
              </a:buClr>
            </a:pPr>
            <a:fld id="{00000000-1234-1234-1234-123412341234}" type="slidenum">
              <a:rPr lang="en" smtClean="0"/>
              <a:pPr defTabSz="1219170">
                <a:buClr>
                  <a:srgbClr val="000000"/>
                </a:buClr>
              </a:pPr>
              <a:t>13</a:t>
            </a:fld>
            <a:endParaRPr kern="0"/>
          </a:p>
        </p:txBody>
      </p:sp>
      <p:sp>
        <p:nvSpPr>
          <p:cNvPr id="2" name="Rectangle 1"/>
          <p:cNvSpPr/>
          <p:nvPr/>
        </p:nvSpPr>
        <p:spPr>
          <a:xfrm>
            <a:off x="2188377" y="643650"/>
            <a:ext cx="7920507" cy="646331"/>
          </a:xfrm>
          <a:prstGeom prst="rect">
            <a:avLst/>
          </a:prstGeom>
        </p:spPr>
        <p:txBody>
          <a:bodyPr wrap="square">
            <a:spAutoFit/>
          </a:bodyPr>
          <a:lstStyle/>
          <a:p>
            <a:pPr algn="ctr"/>
            <a:r>
              <a:rPr lang="vi-VN" altLang="ko-KR" sz="36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rPr>
              <a:t>KẾ HOẠCH DẠY HỌC</a:t>
            </a:r>
            <a:endParaRPr lang="en-US" altLang="ko-KR" sz="36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endParaRPr>
          </a:p>
        </p:txBody>
      </p:sp>
      <p:sp>
        <p:nvSpPr>
          <p:cNvPr id="9" name="Rectangle 8">
            <a:extLst>
              <a:ext uri="{FF2B5EF4-FFF2-40B4-BE49-F238E27FC236}">
                <a16:creationId xmlns:a16="http://schemas.microsoft.com/office/drawing/2014/main" id="{C3A2B849-84B9-4EAF-BB44-50EA72094083}"/>
              </a:ext>
            </a:extLst>
          </p:cNvPr>
          <p:cNvSpPr/>
          <p:nvPr/>
        </p:nvSpPr>
        <p:spPr>
          <a:xfrm>
            <a:off x="773209" y="1289981"/>
            <a:ext cx="10645581" cy="646331"/>
          </a:xfrm>
          <a:prstGeom prst="rect">
            <a:avLst/>
          </a:prstGeom>
        </p:spPr>
        <p:txBody>
          <a:bodyPr wrap="square">
            <a:spAutoFit/>
          </a:bodyPr>
          <a:lstStyle/>
          <a:p>
            <a:pPr marL="342900" indent="-342900" algn="just"/>
            <a:r>
              <a:rPr lang="vi-VN" sz="3600" b="1" i="1" dirty="0">
                <a:solidFill>
                  <a:srgbClr val="00B0F0"/>
                </a:solidFill>
                <a:latin typeface="Calibri" pitchFamily="34" charset="0"/>
                <a:cs typeface="Calibri" pitchFamily="34" charset="0"/>
              </a:rPr>
              <a:t>c. </a:t>
            </a:r>
            <a:r>
              <a:rPr lang="vi-VN" sz="3600" b="1" i="1" dirty="0" err="1">
                <a:solidFill>
                  <a:srgbClr val="00B0F0"/>
                </a:solidFill>
                <a:latin typeface="Calibri" pitchFamily="34" charset="0"/>
                <a:cs typeface="Calibri" pitchFamily="34" charset="0"/>
              </a:rPr>
              <a:t>Nội</a:t>
            </a:r>
            <a:r>
              <a:rPr lang="vi-VN" sz="3600" b="1" i="1" dirty="0">
                <a:solidFill>
                  <a:srgbClr val="00B0F0"/>
                </a:solidFill>
                <a:latin typeface="Calibri" pitchFamily="34" charset="0"/>
                <a:cs typeface="Calibri" pitchFamily="34" charset="0"/>
              </a:rPr>
              <a:t> dung </a:t>
            </a:r>
            <a:r>
              <a:rPr lang="vi-VN" sz="3600" b="1" i="1" dirty="0" err="1">
                <a:solidFill>
                  <a:srgbClr val="00B0F0"/>
                </a:solidFill>
                <a:latin typeface="Calibri" pitchFamily="34" charset="0"/>
                <a:cs typeface="Calibri" pitchFamily="34" charset="0"/>
              </a:rPr>
              <a:t>và</a:t>
            </a:r>
            <a:r>
              <a:rPr lang="vi-VN" sz="3600" b="1" i="1" dirty="0">
                <a:solidFill>
                  <a:srgbClr val="00B0F0"/>
                </a:solidFill>
                <a:latin typeface="Calibri" pitchFamily="34" charset="0"/>
                <a:cs typeface="Calibri" pitchFamily="34" charset="0"/>
              </a:rPr>
              <a:t> </a:t>
            </a:r>
            <a:r>
              <a:rPr lang="vi-VN" sz="3600" b="1" i="1" dirty="0" err="1">
                <a:solidFill>
                  <a:srgbClr val="00B0F0"/>
                </a:solidFill>
                <a:latin typeface="Calibri" pitchFamily="34" charset="0"/>
                <a:cs typeface="Calibri" pitchFamily="34" charset="0"/>
              </a:rPr>
              <a:t>tổ</a:t>
            </a:r>
            <a:r>
              <a:rPr lang="vi-VN" sz="3600" b="1" i="1" dirty="0">
                <a:solidFill>
                  <a:srgbClr val="00B0F0"/>
                </a:solidFill>
                <a:latin typeface="Calibri" pitchFamily="34" charset="0"/>
                <a:cs typeface="Calibri" pitchFamily="34" charset="0"/>
              </a:rPr>
              <a:t> </a:t>
            </a:r>
            <a:r>
              <a:rPr lang="vi-VN" sz="3600" b="1" i="1" dirty="0" err="1">
                <a:solidFill>
                  <a:srgbClr val="00B0F0"/>
                </a:solidFill>
                <a:latin typeface="Calibri" pitchFamily="34" charset="0"/>
                <a:cs typeface="Calibri" pitchFamily="34" charset="0"/>
              </a:rPr>
              <a:t>chức</a:t>
            </a:r>
            <a:r>
              <a:rPr lang="vi-VN" sz="3600" b="1" i="1" dirty="0">
                <a:solidFill>
                  <a:srgbClr val="00B0F0"/>
                </a:solidFill>
                <a:latin typeface="Calibri" pitchFamily="34" charset="0"/>
                <a:cs typeface="Calibri" pitchFamily="34" charset="0"/>
              </a:rPr>
              <a:t> </a:t>
            </a:r>
            <a:r>
              <a:rPr lang="vi-VN" sz="3600" b="1" i="1" dirty="0" err="1">
                <a:solidFill>
                  <a:srgbClr val="00B0F0"/>
                </a:solidFill>
                <a:latin typeface="Calibri" pitchFamily="34" charset="0"/>
                <a:cs typeface="Calibri" pitchFamily="34" charset="0"/>
              </a:rPr>
              <a:t>thực</a:t>
            </a:r>
            <a:r>
              <a:rPr lang="vi-VN" sz="3600" b="1" i="1" dirty="0">
                <a:solidFill>
                  <a:srgbClr val="00B0F0"/>
                </a:solidFill>
                <a:latin typeface="Calibri" pitchFamily="34" charset="0"/>
                <a:cs typeface="Calibri" pitchFamily="34" charset="0"/>
              </a:rPr>
              <a:t> </a:t>
            </a:r>
            <a:r>
              <a:rPr lang="vi-VN" sz="3600" b="1" i="1" dirty="0" err="1">
                <a:solidFill>
                  <a:srgbClr val="00B0F0"/>
                </a:solidFill>
                <a:latin typeface="Calibri" pitchFamily="34" charset="0"/>
                <a:cs typeface="Calibri" pitchFamily="34" charset="0"/>
              </a:rPr>
              <a:t>hiện</a:t>
            </a:r>
            <a:endParaRPr lang="vi-VN" sz="3600" i="1" dirty="0">
              <a:solidFill>
                <a:srgbClr val="00B0F0"/>
              </a:solidFill>
              <a:latin typeface="Calibri" pitchFamily="34" charset="0"/>
              <a:cs typeface="Calibri" pitchFamily="34" charset="0"/>
            </a:endParaRPr>
          </a:p>
        </p:txBody>
      </p:sp>
      <p:graphicFrame>
        <p:nvGraphicFramePr>
          <p:cNvPr id="3" name="Table 2">
            <a:extLst>
              <a:ext uri="{FF2B5EF4-FFF2-40B4-BE49-F238E27FC236}">
                <a16:creationId xmlns:a16="http://schemas.microsoft.com/office/drawing/2014/main" id="{BF5553DA-7F60-4DE0-B1A2-9DEDEC731D79}"/>
              </a:ext>
            </a:extLst>
          </p:cNvPr>
          <p:cNvGraphicFramePr>
            <a:graphicFrameLocks noGrp="1"/>
          </p:cNvGraphicFramePr>
          <p:nvPr>
            <p:extLst>
              <p:ext uri="{D42A27DB-BD31-4B8C-83A1-F6EECF244321}">
                <p14:modId xmlns:p14="http://schemas.microsoft.com/office/powerpoint/2010/main" val="2906330257"/>
              </p:ext>
            </p:extLst>
          </p:nvPr>
        </p:nvGraphicFramePr>
        <p:xfrm>
          <a:off x="263236" y="1969719"/>
          <a:ext cx="11513128" cy="8878726"/>
        </p:xfrm>
        <a:graphic>
          <a:graphicData uri="http://schemas.openxmlformats.org/drawingml/2006/table">
            <a:tbl>
              <a:tblPr firstRow="1" firstCol="1" bandRow="1">
                <a:tableStyleId>{5C22544A-7EE6-4342-B048-85BDC9FD1C3A}</a:tableStyleId>
              </a:tblPr>
              <a:tblGrid>
                <a:gridCol w="5375564">
                  <a:extLst>
                    <a:ext uri="{9D8B030D-6E8A-4147-A177-3AD203B41FA5}">
                      <a16:colId xmlns:a16="http://schemas.microsoft.com/office/drawing/2014/main" val="912069690"/>
                    </a:ext>
                  </a:extLst>
                </a:gridCol>
                <a:gridCol w="6137564">
                  <a:extLst>
                    <a:ext uri="{9D8B030D-6E8A-4147-A177-3AD203B41FA5}">
                      <a16:colId xmlns:a16="http://schemas.microsoft.com/office/drawing/2014/main" val="1644579998"/>
                    </a:ext>
                  </a:extLst>
                </a:gridCol>
              </a:tblGrid>
              <a:tr h="864391">
                <a:tc>
                  <a:txBody>
                    <a:bodyPr/>
                    <a:lstStyle/>
                    <a:p>
                      <a:pPr marL="0" marR="0" algn="ctr">
                        <a:lnSpc>
                          <a:spcPct val="107000"/>
                        </a:lnSpc>
                        <a:spcBef>
                          <a:spcPts val="0"/>
                        </a:spcBef>
                        <a:spcAft>
                          <a:spcPts val="0"/>
                        </a:spcAft>
                      </a:pPr>
                      <a:r>
                        <a:rPr lang="en-US" sz="2800" dirty="0" err="1">
                          <a:effectLst/>
                        </a:rPr>
                        <a:t>Nội</a:t>
                      </a:r>
                      <a:r>
                        <a:rPr lang="en-US" sz="2800" dirty="0">
                          <a:effectLst/>
                        </a:rPr>
                        <a:t> dung</a:t>
                      </a:r>
                      <a:endParaRPr lang="en-US" sz="2000" dirty="0">
                        <a:effectLst/>
                        <a:latin typeface="Calibri" panose="020F0502020204030204" pitchFamily="34" charset="0"/>
                        <a:ea typeface="DengXian" panose="02010600030101010101" pitchFamily="2" charset="-122"/>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2800" dirty="0" err="1">
                          <a:effectLst/>
                        </a:rPr>
                        <a:t>Tổ</a:t>
                      </a:r>
                      <a:r>
                        <a:rPr lang="en-US" sz="2800" dirty="0">
                          <a:effectLst/>
                        </a:rPr>
                        <a:t> </a:t>
                      </a:r>
                      <a:r>
                        <a:rPr lang="en-US" sz="2800" dirty="0" err="1">
                          <a:effectLst/>
                        </a:rPr>
                        <a:t>chức</a:t>
                      </a:r>
                      <a:r>
                        <a:rPr lang="en-US" sz="2800" dirty="0">
                          <a:effectLst/>
                        </a:rPr>
                        <a:t> </a:t>
                      </a:r>
                      <a:r>
                        <a:rPr lang="en-US" sz="2800" dirty="0" err="1">
                          <a:effectLst/>
                        </a:rPr>
                        <a:t>thực</a:t>
                      </a:r>
                      <a:r>
                        <a:rPr lang="en-US" sz="2800" dirty="0">
                          <a:effectLst/>
                        </a:rPr>
                        <a:t> </a:t>
                      </a:r>
                      <a:r>
                        <a:rPr lang="en-US" sz="2800" dirty="0" err="1">
                          <a:effectLst/>
                        </a:rPr>
                        <a:t>hiện</a:t>
                      </a:r>
                      <a:endParaRPr lang="en-US" sz="2000" dirty="0">
                        <a:effectLst/>
                        <a:latin typeface="Calibri" panose="020F0502020204030204" pitchFamily="34" charset="0"/>
                        <a:ea typeface="DengXian" panose="02010600030101010101" pitchFamily="2" charset="-122"/>
                        <a:cs typeface="Cordia New" panose="020B0304020202020204" pitchFamily="34" charset="-34"/>
                      </a:endParaRPr>
                    </a:p>
                  </a:txBody>
                  <a:tcPr marL="68580" marR="68580" marT="0" marB="0"/>
                </a:tc>
                <a:extLst>
                  <a:ext uri="{0D108BD9-81ED-4DB2-BD59-A6C34878D82A}">
                    <a16:rowId xmlns:a16="http://schemas.microsoft.com/office/drawing/2014/main" val="1300388792"/>
                  </a:ext>
                </a:extLst>
              </a:tr>
              <a:tr h="3501390">
                <a:tc>
                  <a:txBody>
                    <a:bodyPr/>
                    <a:lstStyle/>
                    <a:p>
                      <a:r>
                        <a:rPr lang="en-US" sz="2800" b="0" dirty="0" smtClean="0">
                          <a:effectLst/>
                        </a:rPr>
                        <a:t>-</a:t>
                      </a:r>
                      <a:r>
                        <a:rPr lang="nl-NL" sz="2400" i="1" dirty="0" smtClean="0">
                          <a:solidFill>
                            <a:schemeClr val="tx1"/>
                          </a:solidFill>
                          <a:latin typeface="Times New Roman" pitchFamily="18" charset="0"/>
                          <a:cs typeface="Times New Roman" pitchFamily="18" charset="0"/>
                        </a:rPr>
                        <a:t>* Luyện tập nhóm</a:t>
                      </a:r>
                      <a:endParaRPr lang="en-US" sz="2400" dirty="0" smtClean="0">
                        <a:solidFill>
                          <a:schemeClr val="tx1"/>
                        </a:solidFill>
                        <a:latin typeface="Times New Roman" pitchFamily="18" charset="0"/>
                        <a:cs typeface="Times New Roman" pitchFamily="18" charset="0"/>
                      </a:endParaRPr>
                    </a:p>
                    <a:p>
                      <a:r>
                        <a:rPr lang="nl-NL" sz="2400" dirty="0" smtClean="0">
                          <a:solidFill>
                            <a:schemeClr val="tx1"/>
                          </a:solidFill>
                          <a:latin typeface="Times New Roman" pitchFamily="18" charset="0"/>
                          <a:cs typeface="Times New Roman" pitchFamily="18" charset="0"/>
                        </a:rPr>
                        <a:t>- Luân phiên chỉ huy nhóm luyện tập đánh cầu qua lại bằng kĩ thuật đánh cầu thấp tay bên phải, bên trái.</a:t>
                      </a:r>
                      <a:endParaRPr lang="en-US" sz="2400" dirty="0" smtClean="0">
                        <a:solidFill>
                          <a:schemeClr val="tx1"/>
                        </a:solidFill>
                        <a:latin typeface="Times New Roman" pitchFamily="18" charset="0"/>
                        <a:cs typeface="Times New Roman" pitchFamily="18" charset="0"/>
                      </a:endParaRPr>
                    </a:p>
                    <a:p>
                      <a:pPr>
                        <a:buFontTx/>
                        <a:buChar char="-"/>
                      </a:pPr>
                      <a:r>
                        <a:rPr lang="nl-NL" sz="2400" b="1" i="0" dirty="0" smtClean="0">
                          <a:solidFill>
                            <a:schemeClr val="tx1"/>
                          </a:solidFill>
                          <a:latin typeface="Times New Roman" pitchFamily="18" charset="0"/>
                          <a:cs typeface="Times New Roman" pitchFamily="18" charset="0"/>
                        </a:rPr>
                        <a:t>Quan sát, đánh giá kết quả luyện tập của các bạn trong nhóm.</a:t>
                      </a:r>
                      <a:endParaRPr lang="en-US" sz="2400" b="1" i="0" dirty="0" smtClean="0">
                        <a:solidFill>
                          <a:schemeClr val="tx1"/>
                        </a:solidFill>
                        <a:latin typeface="Times New Roman" pitchFamily="18" charset="0"/>
                        <a:cs typeface="Times New Roman" pitchFamily="18" charset="0"/>
                      </a:endParaRPr>
                    </a:p>
                    <a:p>
                      <a:r>
                        <a:rPr lang="nl-NL" sz="2400" b="1" i="0" kern="1200" dirty="0" smtClean="0">
                          <a:solidFill>
                            <a:schemeClr val="tx1"/>
                          </a:solidFill>
                          <a:latin typeface="Times New Roman" pitchFamily="18" charset="0"/>
                          <a:ea typeface="+mn-ea"/>
                          <a:cs typeface="Times New Roman" pitchFamily="18" charset="0"/>
                        </a:rPr>
                        <a:t>- Tổ chức luyện tập theo hướng: Tăng khoảng cách và tốc độ di chuyển, tăng số lần và tốc độ lặp lại động tác di chuyển bước chân phối hợp đánh câu thấp tay bên phải, bên trái.</a:t>
                      </a:r>
                      <a:endParaRPr lang="en-US" sz="2400" b="1" i="0" kern="1200" dirty="0" smtClean="0">
                        <a:solidFill>
                          <a:schemeClr val="tx1"/>
                        </a:solidFill>
                        <a:latin typeface="Times New Roman" pitchFamily="18" charset="0"/>
                        <a:ea typeface="+mn-ea"/>
                        <a:cs typeface="Times New Roman" pitchFamily="18" charset="0"/>
                      </a:endParaRPr>
                    </a:p>
                    <a:p>
                      <a:r>
                        <a:rPr lang="nl-NL" sz="2400" b="1" i="0" kern="1200" dirty="0" smtClean="0">
                          <a:solidFill>
                            <a:schemeClr val="tx1"/>
                          </a:solidFill>
                          <a:latin typeface="Times New Roman" pitchFamily="18" charset="0"/>
                          <a:ea typeface="+mn-ea"/>
                          <a:cs typeface="Times New Roman" pitchFamily="18" charset="0"/>
                        </a:rPr>
                        <a:t>- GV yêu cầu HS trả lời các câu hỏi:</a:t>
                      </a:r>
                      <a:endParaRPr lang="en-US" sz="2400" b="1" i="0" kern="1200" dirty="0" smtClean="0">
                        <a:solidFill>
                          <a:schemeClr val="tx1"/>
                        </a:solidFill>
                        <a:latin typeface="Times New Roman" pitchFamily="18" charset="0"/>
                        <a:ea typeface="+mn-ea"/>
                        <a:cs typeface="Times New Roman" pitchFamily="18" charset="0"/>
                      </a:endParaRPr>
                    </a:p>
                    <a:p>
                      <a:r>
                        <a:rPr lang="nl-NL" sz="2400" b="1" i="0" kern="1200" dirty="0" smtClean="0">
                          <a:solidFill>
                            <a:schemeClr val="tx1"/>
                          </a:solidFill>
                          <a:latin typeface="Times New Roman" pitchFamily="18" charset="0"/>
                          <a:ea typeface="+mn-ea"/>
                          <a:cs typeface="Times New Roman" pitchFamily="18" charset="0"/>
                        </a:rPr>
                        <a:t>+ Có thể tập thể dục buổi sáng bằng cách luyện tập cầu lông được hay không? </a:t>
                      </a:r>
                      <a:endParaRPr lang="en-US" sz="2400" b="1" i="0" kern="1200" dirty="0" smtClean="0">
                        <a:solidFill>
                          <a:schemeClr val="tx1"/>
                        </a:solidFill>
                        <a:latin typeface="Times New Roman" pitchFamily="18" charset="0"/>
                        <a:ea typeface="+mn-ea"/>
                        <a:cs typeface="Times New Roman" pitchFamily="18" charset="0"/>
                      </a:endParaRPr>
                    </a:p>
                    <a:p>
                      <a:r>
                        <a:rPr lang="nl-NL" sz="2400" b="1" i="0" kern="1200" dirty="0" smtClean="0">
                          <a:solidFill>
                            <a:schemeClr val="tx1"/>
                          </a:solidFill>
                          <a:latin typeface="Times New Roman" pitchFamily="18" charset="0"/>
                          <a:ea typeface="+mn-ea"/>
                          <a:cs typeface="Times New Roman" pitchFamily="18" charset="0"/>
                        </a:rPr>
                        <a:t>+ Có thể phối hợp di chuyển theo hướng nào đẻ đánh cầu thắp tay bên phải, bên trái?</a:t>
                      </a:r>
                      <a:endParaRPr lang="en-US" sz="2400" b="1" i="0" kern="1200" dirty="0" smtClean="0">
                        <a:solidFill>
                          <a:schemeClr val="tx1"/>
                        </a:solidFill>
                        <a:latin typeface="Times New Roman" pitchFamily="18" charset="0"/>
                        <a:ea typeface="+mn-ea"/>
                        <a:cs typeface="Times New Roman" pitchFamily="18" charset="0"/>
                      </a:endParaRPr>
                    </a:p>
                    <a:p>
                      <a:pPr marL="0" marR="0" algn="just">
                        <a:lnSpc>
                          <a:spcPct val="107000"/>
                        </a:lnSpc>
                        <a:spcBef>
                          <a:spcPts val="0"/>
                        </a:spcBef>
                        <a:spcAft>
                          <a:spcPts val="0"/>
                        </a:spcAft>
                      </a:pPr>
                      <a:endParaRPr lang="vi-VN" sz="2800" b="0" dirty="0" smtClean="0">
                        <a:solidFill>
                          <a:schemeClr val="tx1"/>
                        </a:solidFill>
                        <a:effectLst/>
                      </a:endParaRPr>
                    </a:p>
                    <a:p>
                      <a:pPr marL="0" marR="0" algn="just">
                        <a:lnSpc>
                          <a:spcPct val="107000"/>
                        </a:lnSpc>
                        <a:spcBef>
                          <a:spcPts val="0"/>
                        </a:spcBef>
                        <a:spcAft>
                          <a:spcPts val="0"/>
                        </a:spcAft>
                      </a:pPr>
                      <a:endParaRPr lang="en-US" sz="2800" b="0" dirty="0">
                        <a:effectLst/>
                      </a:endParaRPr>
                    </a:p>
                    <a:p>
                      <a:pPr marL="0" marR="0" algn="just">
                        <a:lnSpc>
                          <a:spcPct val="107000"/>
                        </a:lnSpc>
                        <a:spcBef>
                          <a:spcPts val="0"/>
                        </a:spcBef>
                        <a:spcAft>
                          <a:spcPts val="0"/>
                        </a:spcAft>
                      </a:pPr>
                      <a:r>
                        <a:rPr lang="en-US" sz="2800" b="0" dirty="0">
                          <a:effectLst/>
                        </a:rPr>
                        <a:t>-</a:t>
                      </a:r>
                      <a:endParaRPr lang="vi-VN" sz="2800" b="0" dirty="0">
                        <a:effectLst/>
                      </a:endParaRPr>
                    </a:p>
                  </a:txBody>
                  <a:tcPr marL="68580" marR="68580" marT="0" marB="0"/>
                </a:tc>
                <a:tc>
                  <a:txBody>
                    <a:bodyPr/>
                    <a:lstStyle/>
                    <a:p>
                      <a:pPr marL="0" marR="0" algn="just">
                        <a:lnSpc>
                          <a:spcPct val="107000"/>
                        </a:lnSpc>
                        <a:spcBef>
                          <a:spcPts val="0"/>
                        </a:spcBef>
                        <a:spcAft>
                          <a:spcPts val="0"/>
                        </a:spcAft>
                      </a:pPr>
                      <a:r>
                        <a:rPr lang="en-US" sz="2800" dirty="0">
                          <a:effectLst/>
                        </a:rPr>
                        <a:t> </a:t>
                      </a:r>
                      <a:r>
                        <a:rPr lang="en-US" sz="3200" dirty="0" err="1" smtClean="0">
                          <a:effectLst/>
                          <a:latin typeface="Times New Roman" pitchFamily="18" charset="0"/>
                          <a:cs typeface="Times New Roman" pitchFamily="18" charset="0"/>
                        </a:rPr>
                        <a:t>Gv</a:t>
                      </a:r>
                      <a:r>
                        <a:rPr lang="en-US" sz="3200" dirty="0" smtClean="0">
                          <a:effectLst/>
                          <a:latin typeface="Times New Roman" pitchFamily="18" charset="0"/>
                          <a:cs typeface="Times New Roman" pitchFamily="18" charset="0"/>
                        </a:rPr>
                        <a:t> </a:t>
                      </a:r>
                      <a:r>
                        <a:rPr lang="en-US" sz="3200" dirty="0" err="1" smtClean="0">
                          <a:effectLst/>
                          <a:latin typeface="Times New Roman" pitchFamily="18" charset="0"/>
                          <a:cs typeface="Times New Roman" pitchFamily="18" charset="0"/>
                        </a:rPr>
                        <a:t>thực</a:t>
                      </a:r>
                      <a:r>
                        <a:rPr lang="en-US" sz="3200" baseline="0" dirty="0" smtClean="0">
                          <a:effectLst/>
                          <a:latin typeface="Times New Roman" pitchFamily="18" charset="0"/>
                          <a:cs typeface="Times New Roman" pitchFamily="18" charset="0"/>
                        </a:rPr>
                        <a:t> </a:t>
                      </a:r>
                      <a:r>
                        <a:rPr lang="en-US" sz="3200" baseline="0" dirty="0" err="1" smtClean="0">
                          <a:effectLst/>
                          <a:latin typeface="Times New Roman" pitchFamily="18" charset="0"/>
                          <a:cs typeface="Times New Roman" pitchFamily="18" charset="0"/>
                        </a:rPr>
                        <a:t>hiện</a:t>
                      </a:r>
                      <a:r>
                        <a:rPr lang="en-US" sz="3200" baseline="0" dirty="0" smtClean="0">
                          <a:effectLst/>
                          <a:latin typeface="Times New Roman" pitchFamily="18" charset="0"/>
                          <a:cs typeface="Times New Roman" pitchFamily="18" charset="0"/>
                        </a:rPr>
                        <a:t> </a:t>
                      </a:r>
                      <a:r>
                        <a:rPr lang="en-US" sz="3200" baseline="0" dirty="0" err="1" smtClean="0">
                          <a:effectLst/>
                          <a:latin typeface="Times New Roman" pitchFamily="18" charset="0"/>
                          <a:cs typeface="Times New Roman" pitchFamily="18" charset="0"/>
                        </a:rPr>
                        <a:t>mẫu</a:t>
                      </a:r>
                      <a:r>
                        <a:rPr lang="en-US" sz="3200" baseline="0" dirty="0" smtClean="0">
                          <a:effectLst/>
                          <a:latin typeface="Times New Roman" pitchFamily="18" charset="0"/>
                          <a:cs typeface="Times New Roman" pitchFamily="18" charset="0"/>
                        </a:rPr>
                        <a:t> </a:t>
                      </a:r>
                      <a:r>
                        <a:rPr lang="en-US" sz="3200" baseline="0" dirty="0" err="1" smtClean="0">
                          <a:effectLst/>
                          <a:latin typeface="Times New Roman" pitchFamily="18" charset="0"/>
                          <a:cs typeface="Times New Roman" pitchFamily="18" charset="0"/>
                        </a:rPr>
                        <a:t>sau</a:t>
                      </a:r>
                      <a:r>
                        <a:rPr lang="en-US" sz="3200" baseline="0" dirty="0" smtClean="0">
                          <a:effectLst/>
                          <a:latin typeface="Times New Roman" pitchFamily="18" charset="0"/>
                          <a:cs typeface="Times New Roman" pitchFamily="18" charset="0"/>
                        </a:rPr>
                        <a:t> </a:t>
                      </a:r>
                      <a:r>
                        <a:rPr lang="en-US" sz="3200" baseline="0" dirty="0" err="1" smtClean="0">
                          <a:effectLst/>
                          <a:latin typeface="Times New Roman" pitchFamily="18" charset="0"/>
                          <a:cs typeface="Times New Roman" pitchFamily="18" charset="0"/>
                        </a:rPr>
                        <a:t>đó</a:t>
                      </a:r>
                      <a:r>
                        <a:rPr lang="en-US" sz="3200" baseline="0" dirty="0" smtClean="0">
                          <a:effectLst/>
                          <a:latin typeface="Times New Roman" pitchFamily="18" charset="0"/>
                          <a:cs typeface="Times New Roman" pitchFamily="18" charset="0"/>
                        </a:rPr>
                        <a:t> </a:t>
                      </a:r>
                      <a:r>
                        <a:rPr lang="en-US" sz="3200" baseline="0" dirty="0" err="1" smtClean="0">
                          <a:effectLst/>
                          <a:latin typeface="Times New Roman" pitchFamily="18" charset="0"/>
                          <a:cs typeface="Times New Roman" pitchFamily="18" charset="0"/>
                        </a:rPr>
                        <a:t>chia</a:t>
                      </a:r>
                      <a:r>
                        <a:rPr lang="en-US" sz="3200" baseline="0" dirty="0" smtClean="0">
                          <a:effectLst/>
                          <a:latin typeface="Times New Roman" pitchFamily="18" charset="0"/>
                          <a:cs typeface="Times New Roman" pitchFamily="18" charset="0"/>
                        </a:rPr>
                        <a:t> </a:t>
                      </a:r>
                      <a:r>
                        <a:rPr lang="en-US" sz="3200" baseline="0" dirty="0" err="1" smtClean="0">
                          <a:effectLst/>
                          <a:latin typeface="Times New Roman" pitchFamily="18" charset="0"/>
                          <a:cs typeface="Times New Roman" pitchFamily="18" charset="0"/>
                        </a:rPr>
                        <a:t>tập</a:t>
                      </a:r>
                      <a:r>
                        <a:rPr lang="en-US" sz="3200" baseline="0" dirty="0" smtClean="0">
                          <a:effectLst/>
                          <a:latin typeface="Times New Roman" pitchFamily="18" charset="0"/>
                          <a:cs typeface="Times New Roman" pitchFamily="18" charset="0"/>
                        </a:rPr>
                        <a:t> </a:t>
                      </a:r>
                      <a:r>
                        <a:rPr lang="en-US" sz="3200" baseline="0" dirty="0" err="1" smtClean="0">
                          <a:effectLst/>
                          <a:latin typeface="Times New Roman" pitchFamily="18" charset="0"/>
                          <a:cs typeface="Times New Roman" pitchFamily="18" charset="0"/>
                        </a:rPr>
                        <a:t>theo</a:t>
                      </a:r>
                      <a:r>
                        <a:rPr lang="en-US" sz="3200" baseline="0" dirty="0" smtClean="0">
                          <a:effectLst/>
                          <a:latin typeface="Times New Roman" pitchFamily="18" charset="0"/>
                          <a:cs typeface="Times New Roman" pitchFamily="18" charset="0"/>
                        </a:rPr>
                        <a:t> </a:t>
                      </a:r>
                      <a:r>
                        <a:rPr lang="en-US" sz="3200" baseline="0" dirty="0" err="1" smtClean="0">
                          <a:effectLst/>
                          <a:latin typeface="Times New Roman" pitchFamily="18" charset="0"/>
                          <a:cs typeface="Times New Roman" pitchFamily="18" charset="0"/>
                        </a:rPr>
                        <a:t>nhóm</a:t>
                      </a:r>
                      <a:endParaRPr lang="en-US" sz="3200" dirty="0">
                        <a:effectLst/>
                        <a:latin typeface="Times New Roman" pitchFamily="18" charset="0"/>
                        <a:cs typeface="Times New Roman" pitchFamily="18" charset="0"/>
                      </a:endParaRPr>
                    </a:p>
                    <a:p>
                      <a:pPr marL="0" marR="0" algn="just">
                        <a:lnSpc>
                          <a:spcPct val="107000"/>
                        </a:lnSpc>
                        <a:spcBef>
                          <a:spcPts val="0"/>
                        </a:spcBef>
                        <a:spcAft>
                          <a:spcPts val="0"/>
                        </a:spcAft>
                      </a:pPr>
                      <a:r>
                        <a:rPr lang="en-US" sz="2800" dirty="0">
                          <a:effectLst/>
                        </a:rPr>
                        <a:t> </a:t>
                      </a:r>
                      <a:endParaRPr lang="en-US" sz="2000" dirty="0">
                        <a:effectLst/>
                        <a:latin typeface="Calibri" panose="020F0502020204030204" pitchFamily="34" charset="0"/>
                        <a:ea typeface="DengXian" panose="02010600030101010101" pitchFamily="2" charset="-122"/>
                        <a:cs typeface="Cordia New" panose="020B0304020202020204" pitchFamily="34" charset="-34"/>
                      </a:endParaRPr>
                    </a:p>
                  </a:txBody>
                  <a:tcPr marL="68580" marR="68580" marT="0" marB="0"/>
                </a:tc>
                <a:extLst>
                  <a:ext uri="{0D108BD9-81ED-4DB2-BD59-A6C34878D82A}">
                    <a16:rowId xmlns:a16="http://schemas.microsoft.com/office/drawing/2014/main" val="768637650"/>
                  </a:ext>
                </a:extLst>
              </a:tr>
            </a:tbl>
          </a:graphicData>
        </a:graphic>
      </p:graphicFrame>
      <p:pic>
        <p:nvPicPr>
          <p:cNvPr id="11265" name="Picture 1" descr="C:\Users\TRAN HA COMPPUTER\Documents\images.jpg"/>
          <p:cNvPicPr>
            <a:picLocks noChangeAspect="1" noChangeArrowheads="1"/>
          </p:cNvPicPr>
          <p:nvPr/>
        </p:nvPicPr>
        <p:blipFill>
          <a:blip r:embed="rId3"/>
          <a:srcRect/>
          <a:stretch>
            <a:fillRect/>
          </a:stretch>
        </p:blipFill>
        <p:spPr bwMode="auto">
          <a:xfrm>
            <a:off x="5823285" y="4535905"/>
            <a:ext cx="6027821" cy="3573379"/>
          </a:xfrm>
          <a:prstGeom prst="rect">
            <a:avLst/>
          </a:prstGeom>
          <a:noFill/>
        </p:spPr>
      </p:pic>
    </p:spTree>
    <p:extLst>
      <p:ext uri="{BB962C8B-B14F-4D97-AF65-F5344CB8AC3E}">
        <p14:creationId xmlns:p14="http://schemas.microsoft.com/office/powerpoint/2010/main" val="2546977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3" name="Google Shape;213;p15"/>
          <p:cNvSpPr txBox="1">
            <a:spLocks noGrp="1"/>
          </p:cNvSpPr>
          <p:nvPr>
            <p:ph type="sldNum" idx="12"/>
          </p:nvPr>
        </p:nvSpPr>
        <p:spPr>
          <a:xfrm>
            <a:off x="5782800" y="6335500"/>
            <a:ext cx="626400" cy="522000"/>
          </a:xfrm>
          <a:prstGeom prst="rect">
            <a:avLst/>
          </a:prstGeom>
          <a:noFill/>
          <a:ln>
            <a:noFill/>
          </a:ln>
        </p:spPr>
        <p:txBody>
          <a:bodyPr spcFirstLastPara="1" wrap="square" lIns="91425" tIns="91425" rIns="91425" bIns="91425" anchor="t" anchorCtr="0">
            <a:noAutofit/>
          </a:bodyPr>
          <a:lstStyle>
            <a:defPPr>
              <a:defRPr lang="en-US"/>
            </a:defPPr>
            <a:lvl1pPr marL="0" lvl="0" algn="ctr" defTabSz="914400" rtl="0" eaLnBrk="1" latinLnBrk="0" hangingPunct="1">
              <a:buNone/>
              <a:defRPr sz="1600" kern="1200">
                <a:solidFill>
                  <a:srgbClr val="A1BECC"/>
                </a:solidFill>
                <a:latin typeface="Nixie One"/>
                <a:ea typeface="Nixie One"/>
                <a:cs typeface="Nixie One"/>
                <a:sym typeface="Nixie One"/>
              </a:defRPr>
            </a:lvl1pPr>
            <a:lvl2pPr marL="457200" lvl="1" algn="ctr" defTabSz="914400" rtl="0" eaLnBrk="1" latinLnBrk="0" hangingPunct="1">
              <a:buNone/>
              <a:defRPr sz="1600" kern="1200">
                <a:solidFill>
                  <a:srgbClr val="A1BECC"/>
                </a:solidFill>
                <a:latin typeface="Nixie One"/>
                <a:ea typeface="Nixie One"/>
                <a:cs typeface="Nixie One"/>
                <a:sym typeface="Nixie One"/>
              </a:defRPr>
            </a:lvl2pPr>
            <a:lvl3pPr marL="914400" lvl="2" algn="ctr" defTabSz="914400" rtl="0" eaLnBrk="1" latinLnBrk="0" hangingPunct="1">
              <a:buNone/>
              <a:defRPr sz="1600" kern="1200">
                <a:solidFill>
                  <a:srgbClr val="A1BECC"/>
                </a:solidFill>
                <a:latin typeface="Nixie One"/>
                <a:ea typeface="Nixie One"/>
                <a:cs typeface="Nixie One"/>
                <a:sym typeface="Nixie One"/>
              </a:defRPr>
            </a:lvl3pPr>
            <a:lvl4pPr marL="1371600" lvl="3" algn="ctr" defTabSz="914400" rtl="0" eaLnBrk="1" latinLnBrk="0" hangingPunct="1">
              <a:buNone/>
              <a:defRPr sz="1600" kern="1200">
                <a:solidFill>
                  <a:srgbClr val="A1BECC"/>
                </a:solidFill>
                <a:latin typeface="Nixie One"/>
                <a:ea typeface="Nixie One"/>
                <a:cs typeface="Nixie One"/>
                <a:sym typeface="Nixie One"/>
              </a:defRPr>
            </a:lvl4pPr>
            <a:lvl5pPr marL="1828800" lvl="4" algn="ctr" defTabSz="914400" rtl="0" eaLnBrk="1" latinLnBrk="0" hangingPunct="1">
              <a:buNone/>
              <a:defRPr sz="1600" kern="1200">
                <a:solidFill>
                  <a:srgbClr val="A1BECC"/>
                </a:solidFill>
                <a:latin typeface="Nixie One"/>
                <a:ea typeface="Nixie One"/>
                <a:cs typeface="Nixie One"/>
                <a:sym typeface="Nixie One"/>
              </a:defRPr>
            </a:lvl5pPr>
            <a:lvl6pPr marL="2286000" lvl="5" algn="ctr" defTabSz="914400" rtl="0" eaLnBrk="1" latinLnBrk="0" hangingPunct="1">
              <a:buNone/>
              <a:defRPr sz="1600" kern="1200">
                <a:solidFill>
                  <a:srgbClr val="A1BECC"/>
                </a:solidFill>
                <a:latin typeface="Nixie One"/>
                <a:ea typeface="Nixie One"/>
                <a:cs typeface="Nixie One"/>
                <a:sym typeface="Nixie One"/>
              </a:defRPr>
            </a:lvl6pPr>
            <a:lvl7pPr marL="2743200" lvl="6" algn="ctr" defTabSz="914400" rtl="0" eaLnBrk="1" latinLnBrk="0" hangingPunct="1">
              <a:buNone/>
              <a:defRPr sz="1600" kern="1200">
                <a:solidFill>
                  <a:srgbClr val="A1BECC"/>
                </a:solidFill>
                <a:latin typeface="Nixie One"/>
                <a:ea typeface="Nixie One"/>
                <a:cs typeface="Nixie One"/>
                <a:sym typeface="Nixie One"/>
              </a:defRPr>
            </a:lvl7pPr>
            <a:lvl8pPr marL="3200400" lvl="7" algn="ctr" defTabSz="914400" rtl="0" eaLnBrk="1" latinLnBrk="0" hangingPunct="1">
              <a:buNone/>
              <a:defRPr sz="1600" kern="1200">
                <a:solidFill>
                  <a:srgbClr val="A1BECC"/>
                </a:solidFill>
                <a:latin typeface="Nixie One"/>
                <a:ea typeface="Nixie One"/>
                <a:cs typeface="Nixie One"/>
                <a:sym typeface="Nixie One"/>
              </a:defRPr>
            </a:lvl8pPr>
            <a:lvl9pPr marL="3657600" lvl="8" algn="ctr" defTabSz="914400" rtl="0" eaLnBrk="1" latinLnBrk="0" hangingPunct="1">
              <a:buNone/>
              <a:defRPr sz="1600" kern="1200">
                <a:solidFill>
                  <a:srgbClr val="A1BECC"/>
                </a:solidFill>
                <a:latin typeface="Nixie One"/>
                <a:ea typeface="Nixie One"/>
                <a:cs typeface="Nixie One"/>
                <a:sym typeface="Nixie One"/>
              </a:defRPr>
            </a:lvl9pPr>
          </a:lstStyle>
          <a:p>
            <a:pPr defTabSz="1219170">
              <a:buClr>
                <a:srgbClr val="000000"/>
              </a:buClr>
            </a:pPr>
            <a:fld id="{00000000-1234-1234-1234-123412341234}" type="slidenum">
              <a:rPr lang="en" smtClean="0"/>
              <a:pPr defTabSz="1219170">
                <a:buClr>
                  <a:srgbClr val="000000"/>
                </a:buClr>
              </a:pPr>
              <a:t>14</a:t>
            </a:fld>
            <a:endParaRPr kern="0"/>
          </a:p>
        </p:txBody>
      </p:sp>
      <p:sp>
        <p:nvSpPr>
          <p:cNvPr id="2" name="Rectangle 1"/>
          <p:cNvSpPr/>
          <p:nvPr/>
        </p:nvSpPr>
        <p:spPr>
          <a:xfrm>
            <a:off x="2188377" y="643650"/>
            <a:ext cx="7920507" cy="646331"/>
          </a:xfrm>
          <a:prstGeom prst="rect">
            <a:avLst/>
          </a:prstGeom>
        </p:spPr>
        <p:txBody>
          <a:bodyPr wrap="square">
            <a:spAutoFit/>
          </a:bodyPr>
          <a:lstStyle/>
          <a:p>
            <a:pPr algn="ctr"/>
            <a:r>
              <a:rPr lang="vi-VN" altLang="ko-KR" sz="36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rPr>
              <a:t>KẾ HOẠCH DẠY HỌC</a:t>
            </a:r>
            <a:endParaRPr lang="en-US" altLang="ko-KR" sz="36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endParaRPr>
          </a:p>
        </p:txBody>
      </p:sp>
      <p:sp>
        <p:nvSpPr>
          <p:cNvPr id="9" name="Rectangle 8">
            <a:extLst>
              <a:ext uri="{FF2B5EF4-FFF2-40B4-BE49-F238E27FC236}">
                <a16:creationId xmlns:a16="http://schemas.microsoft.com/office/drawing/2014/main" id="{C3A2B849-84B9-4EAF-BB44-50EA72094083}"/>
              </a:ext>
            </a:extLst>
          </p:cNvPr>
          <p:cNvSpPr/>
          <p:nvPr/>
        </p:nvSpPr>
        <p:spPr>
          <a:xfrm>
            <a:off x="300789" y="1708484"/>
            <a:ext cx="11118001" cy="3231654"/>
          </a:xfrm>
          <a:prstGeom prst="rect">
            <a:avLst/>
          </a:prstGeom>
        </p:spPr>
        <p:txBody>
          <a:bodyPr wrap="square">
            <a:spAutoFit/>
          </a:bodyPr>
          <a:lstStyle/>
          <a:p>
            <a:pPr marL="342900" indent="-342900" algn="just"/>
            <a:endParaRPr lang="en-US" sz="3600" b="1" dirty="0" smtClean="0">
              <a:solidFill>
                <a:srgbClr val="00B0F0"/>
              </a:solidFill>
              <a:latin typeface="Calibri" pitchFamily="34" charset="0"/>
              <a:cs typeface="Calibri" pitchFamily="34" charset="0"/>
            </a:endParaRPr>
          </a:p>
          <a:p>
            <a:pPr marL="342900" indent="-342900" algn="just"/>
            <a:endParaRPr lang="en-US" sz="3600" b="1" dirty="0" smtClean="0">
              <a:solidFill>
                <a:srgbClr val="00B0F0"/>
              </a:solidFill>
              <a:latin typeface="Calibri" pitchFamily="34" charset="0"/>
              <a:cs typeface="Calibri" pitchFamily="34" charset="0"/>
            </a:endParaRPr>
          </a:p>
          <a:p>
            <a:pPr marL="342900" indent="-342900" algn="just"/>
            <a:endParaRPr lang="en-US" sz="3600" b="1" dirty="0" smtClean="0">
              <a:solidFill>
                <a:srgbClr val="00B0F0"/>
              </a:solidFill>
              <a:latin typeface="Calibri" pitchFamily="34" charset="0"/>
              <a:cs typeface="Calibri" pitchFamily="34" charset="0"/>
            </a:endParaRPr>
          </a:p>
          <a:p>
            <a:pPr marL="342900" indent="-342900" algn="just"/>
            <a:r>
              <a:rPr lang="vi-VN" sz="2400" b="1" dirty="0" smtClean="0">
                <a:solidFill>
                  <a:srgbClr val="00B0F0"/>
                </a:solidFill>
                <a:latin typeface="Times New Roman" pitchFamily="18" charset="0"/>
                <a:cs typeface="Times New Roman" pitchFamily="18" charset="0"/>
              </a:rPr>
              <a:t>Ưu </a:t>
            </a:r>
            <a:r>
              <a:rPr lang="vi-VN" sz="2400" b="1" dirty="0">
                <a:solidFill>
                  <a:srgbClr val="00B0F0"/>
                </a:solidFill>
                <a:latin typeface="Times New Roman" pitchFamily="18" charset="0"/>
                <a:cs typeface="Times New Roman" pitchFamily="18" charset="0"/>
              </a:rPr>
              <a:t>điểm:</a:t>
            </a:r>
          </a:p>
          <a:p>
            <a:pPr marL="342900" indent="-342900" algn="just"/>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Giáo</a:t>
            </a:r>
            <a:r>
              <a:rPr lang="vi-VN" sz="2400" dirty="0">
                <a:latin typeface="Times New Roman" pitchFamily="18" charset="0"/>
                <a:cs typeface="Times New Roman" pitchFamily="18" charset="0"/>
              </a:rPr>
              <a:t> viên quan </a:t>
            </a:r>
            <a:r>
              <a:rPr lang="vi-VN" sz="2400" dirty="0" err="1">
                <a:latin typeface="Times New Roman" pitchFamily="18" charset="0"/>
                <a:cs typeface="Times New Roman" pitchFamily="18" charset="0"/>
              </a:rPr>
              <a:t>sát</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được</a:t>
            </a:r>
            <a:r>
              <a:rPr lang="vi-VN" sz="2400" dirty="0">
                <a:latin typeface="Times New Roman" pitchFamily="18" charset="0"/>
                <a:cs typeface="Times New Roman" pitchFamily="18" charset="0"/>
              </a:rPr>
              <a:t> HS </a:t>
            </a:r>
            <a:r>
              <a:rPr lang="vi-VN" sz="2400" dirty="0" err="1">
                <a:latin typeface="Times New Roman" pitchFamily="18" charset="0"/>
                <a:cs typeface="Times New Roman" pitchFamily="18" charset="0"/>
              </a:rPr>
              <a:t>luyện</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tập</a:t>
            </a:r>
            <a:endParaRPr lang="vi-VN" sz="2400" dirty="0">
              <a:latin typeface="Times New Roman" pitchFamily="18" charset="0"/>
              <a:cs typeface="Times New Roman" pitchFamily="18" charset="0"/>
            </a:endParaRPr>
          </a:p>
          <a:p>
            <a:pPr marL="342900" indent="-342900" algn="just"/>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Giáo</a:t>
            </a:r>
            <a:r>
              <a:rPr lang="vi-VN" sz="2400" dirty="0">
                <a:latin typeface="Times New Roman" pitchFamily="18" charset="0"/>
                <a:cs typeface="Times New Roman" pitchFamily="18" charset="0"/>
              </a:rPr>
              <a:t> viên </a:t>
            </a:r>
            <a:r>
              <a:rPr lang="vi-VN" sz="2400" dirty="0" err="1">
                <a:latin typeface="Times New Roman" pitchFamily="18" charset="0"/>
                <a:cs typeface="Times New Roman" pitchFamily="18" charset="0"/>
              </a:rPr>
              <a:t>quản</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lí</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được</a:t>
            </a:r>
            <a:r>
              <a:rPr lang="vi-VN" sz="2400" dirty="0">
                <a:latin typeface="Times New Roman" pitchFamily="18" charset="0"/>
                <a:cs typeface="Times New Roman" pitchFamily="18" charset="0"/>
              </a:rPr>
              <a:t> HS (</a:t>
            </a:r>
            <a:r>
              <a:rPr lang="vi-VN" sz="2400" dirty="0" err="1">
                <a:latin typeface="Times New Roman" pitchFamily="18" charset="0"/>
                <a:cs typeface="Times New Roman" pitchFamily="18" charset="0"/>
              </a:rPr>
              <a:t>bật</a:t>
            </a:r>
            <a:r>
              <a:rPr lang="vi-VN" sz="2400" dirty="0">
                <a:latin typeface="Times New Roman" pitchFamily="18" charset="0"/>
                <a:cs typeface="Times New Roman" pitchFamily="18" charset="0"/>
              </a:rPr>
              <a:t> cam hay không; </a:t>
            </a:r>
            <a:r>
              <a:rPr lang="vi-VN" sz="2400" dirty="0" err="1">
                <a:latin typeface="Times New Roman" pitchFamily="18" charset="0"/>
                <a:cs typeface="Times New Roman" pitchFamily="18" charset="0"/>
              </a:rPr>
              <a:t>Luyện</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tập</a:t>
            </a:r>
            <a:r>
              <a:rPr lang="vi-VN" sz="2400" dirty="0">
                <a:latin typeface="Times New Roman" pitchFamily="18" charset="0"/>
                <a:cs typeface="Times New Roman" pitchFamily="18" charset="0"/>
              </a:rPr>
              <a:t> hay không; ra </a:t>
            </a:r>
            <a:r>
              <a:rPr lang="vi-VN" sz="2400" dirty="0" err="1">
                <a:latin typeface="Times New Roman" pitchFamily="18" charset="0"/>
                <a:cs typeface="Times New Roman" pitchFamily="18" charset="0"/>
              </a:rPr>
              <a:t>vào</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lớp</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a:t>
            </a:r>
          </a:p>
          <a:p>
            <a:pPr marL="342900" indent="-342900" algn="just"/>
            <a:r>
              <a:rPr lang="vi-VN" sz="2400" dirty="0">
                <a:latin typeface="Times New Roman" pitchFamily="18" charset="0"/>
                <a:cs typeface="Times New Roman" pitchFamily="18" charset="0"/>
              </a:rPr>
              <a:t>- Quan </a:t>
            </a:r>
            <a:r>
              <a:rPr lang="vi-VN" sz="2400" dirty="0" err="1">
                <a:latin typeface="Times New Roman" pitchFamily="18" charset="0"/>
                <a:cs typeface="Times New Roman" pitchFamily="18" charset="0"/>
              </a:rPr>
              <a:t>sát</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và</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sửa</a:t>
            </a:r>
            <a:r>
              <a:rPr lang="vi-VN" sz="2400" dirty="0">
                <a:latin typeface="Times New Roman" pitchFamily="18" charset="0"/>
                <a:cs typeface="Times New Roman" pitchFamily="18" charset="0"/>
              </a:rPr>
              <a:t> sai </a:t>
            </a:r>
            <a:r>
              <a:rPr lang="vi-VN" sz="2400" dirty="0" err="1">
                <a:latin typeface="Times New Roman" pitchFamily="18" charset="0"/>
                <a:cs typeface="Times New Roman" pitchFamily="18" charset="0"/>
              </a:rPr>
              <a:t>được</a:t>
            </a:r>
            <a:r>
              <a:rPr lang="vi-VN" sz="2400" dirty="0">
                <a:latin typeface="Times New Roman" pitchFamily="18" charset="0"/>
                <a:cs typeface="Times New Roman" pitchFamily="18" charset="0"/>
              </a:rPr>
              <a:t> cho HS trong </a:t>
            </a:r>
            <a:r>
              <a:rPr lang="vi-VN" sz="2400" dirty="0" err="1">
                <a:latin typeface="Times New Roman" pitchFamily="18" charset="0"/>
                <a:cs typeface="Times New Roman" pitchFamily="18" charset="0"/>
              </a:rPr>
              <a:t>quá</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trình</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luyện</a:t>
            </a:r>
            <a:r>
              <a:rPr lang="vi-VN" sz="2400" dirty="0">
                <a:latin typeface="Times New Roman" pitchFamily="18" charset="0"/>
                <a:cs typeface="Times New Roman" pitchFamily="18" charset="0"/>
              </a:rPr>
              <a:t> </a:t>
            </a:r>
            <a:r>
              <a:rPr lang="vi-VN" sz="2400" dirty="0" err="1">
                <a:latin typeface="Times New Roman" pitchFamily="18" charset="0"/>
                <a:cs typeface="Times New Roman" pitchFamily="18" charset="0"/>
              </a:rPr>
              <a:t>tập</a:t>
            </a:r>
            <a:endParaRPr lang="vi-VN" sz="2400" dirty="0">
              <a:latin typeface="Times New Roman" pitchFamily="18" charset="0"/>
              <a:cs typeface="Times New Roman" pitchFamily="18" charset="0"/>
            </a:endParaRPr>
          </a:p>
        </p:txBody>
      </p:sp>
      <p:sp>
        <p:nvSpPr>
          <p:cNvPr id="5" name="Rectangle 4"/>
          <p:cNvSpPr/>
          <p:nvPr/>
        </p:nvSpPr>
        <p:spPr>
          <a:xfrm>
            <a:off x="360947" y="1612233"/>
            <a:ext cx="11369842" cy="1569660"/>
          </a:xfrm>
          <a:prstGeom prst="rect">
            <a:avLst/>
          </a:prstGeom>
        </p:spPr>
        <p:txBody>
          <a:bodyPr wrap="square">
            <a:spAutoFit/>
          </a:bodyPr>
          <a:lstStyle/>
          <a:p>
            <a:pPr marL="342900" indent="-342900" algn="just"/>
            <a:r>
              <a:rPr lang="vi-VN" sz="2400" b="1" dirty="0" smtClean="0">
                <a:solidFill>
                  <a:srgbClr val="00B0F0"/>
                </a:solidFill>
                <a:latin typeface="Calibri" pitchFamily="34" charset="0"/>
                <a:cs typeface="Calibri" pitchFamily="34" charset="0"/>
              </a:rPr>
              <a:t>5. Hoạt động kết thúc</a:t>
            </a:r>
            <a:endParaRPr lang="en-US" sz="2400" b="1" dirty="0" smtClean="0">
              <a:solidFill>
                <a:srgbClr val="00B0F0"/>
              </a:solidFill>
              <a:latin typeface="Calibri" pitchFamily="34" charset="0"/>
              <a:cs typeface="Calibri" pitchFamily="34" charset="0"/>
            </a:endParaRPr>
          </a:p>
          <a:p>
            <a:pPr>
              <a:buFontTx/>
              <a:buChar char="-"/>
            </a:pPr>
            <a:r>
              <a:rPr lang="nl-NL" sz="2400" dirty="0" smtClean="0">
                <a:latin typeface="Times New Roman" pitchFamily="18" charset="0"/>
                <a:cs typeface="Times New Roman" pitchFamily="18" charset="0"/>
              </a:rPr>
              <a:t>HS tiếp nhận nhiệm vụ, đưa ra câu trả lời: </a:t>
            </a:r>
          </a:p>
          <a:p>
            <a:pPr>
              <a:buFontTx/>
              <a:buChar char="-"/>
            </a:pPr>
            <a:r>
              <a:rPr lang="nl-NL" sz="2400" dirty="0" smtClean="0">
                <a:latin typeface="Times New Roman" pitchFamily="18" charset="0"/>
                <a:cs typeface="Times New Roman" pitchFamily="18" charset="0"/>
              </a:rPr>
              <a:t>HS thực hiện theo yêu cầu </a:t>
            </a:r>
            <a:endParaRPr lang="en-US" sz="2400" dirty="0" smtClean="0">
              <a:latin typeface="Times New Roman" pitchFamily="18" charset="0"/>
              <a:cs typeface="Times New Roman" pitchFamily="18" charset="0"/>
            </a:endParaRPr>
          </a:p>
          <a:p>
            <a:r>
              <a:rPr lang="nl-NL" sz="2400" dirty="0" smtClean="0">
                <a:latin typeface="Times New Roman" pitchFamily="18" charset="0"/>
                <a:cs typeface="Times New Roman" pitchFamily="18" charset="0"/>
              </a:rPr>
              <a:t>-GV nhận xét, đánh giá và chuẩn kiến thức.</a:t>
            </a: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130170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3" name="Google Shape;213;p15"/>
          <p:cNvSpPr txBox="1">
            <a:spLocks noGrp="1"/>
          </p:cNvSpPr>
          <p:nvPr>
            <p:ph type="sldNum" idx="12"/>
          </p:nvPr>
        </p:nvSpPr>
        <p:spPr>
          <a:xfrm>
            <a:off x="5782800" y="6335500"/>
            <a:ext cx="626400" cy="522000"/>
          </a:xfrm>
          <a:prstGeom prst="rect">
            <a:avLst/>
          </a:prstGeom>
          <a:noFill/>
          <a:ln>
            <a:noFill/>
          </a:ln>
        </p:spPr>
        <p:txBody>
          <a:bodyPr spcFirstLastPara="1" wrap="square" lIns="91425" tIns="91425" rIns="91425" bIns="91425" anchor="t" anchorCtr="0">
            <a:noAutofit/>
          </a:bodyPr>
          <a:lstStyle>
            <a:defPPr>
              <a:defRPr lang="en-US"/>
            </a:defPPr>
            <a:lvl1pPr marL="0" lvl="0" algn="ctr" defTabSz="914400" rtl="0" eaLnBrk="1" latinLnBrk="0" hangingPunct="1">
              <a:buNone/>
              <a:defRPr sz="1600" kern="1200">
                <a:solidFill>
                  <a:srgbClr val="A1BECC"/>
                </a:solidFill>
                <a:latin typeface="Nixie One"/>
                <a:ea typeface="Nixie One"/>
                <a:cs typeface="Nixie One"/>
                <a:sym typeface="Nixie One"/>
              </a:defRPr>
            </a:lvl1pPr>
            <a:lvl2pPr marL="457200" lvl="1" algn="ctr" defTabSz="914400" rtl="0" eaLnBrk="1" latinLnBrk="0" hangingPunct="1">
              <a:buNone/>
              <a:defRPr sz="1600" kern="1200">
                <a:solidFill>
                  <a:srgbClr val="A1BECC"/>
                </a:solidFill>
                <a:latin typeface="Nixie One"/>
                <a:ea typeface="Nixie One"/>
                <a:cs typeface="Nixie One"/>
                <a:sym typeface="Nixie One"/>
              </a:defRPr>
            </a:lvl2pPr>
            <a:lvl3pPr marL="914400" lvl="2" algn="ctr" defTabSz="914400" rtl="0" eaLnBrk="1" latinLnBrk="0" hangingPunct="1">
              <a:buNone/>
              <a:defRPr sz="1600" kern="1200">
                <a:solidFill>
                  <a:srgbClr val="A1BECC"/>
                </a:solidFill>
                <a:latin typeface="Nixie One"/>
                <a:ea typeface="Nixie One"/>
                <a:cs typeface="Nixie One"/>
                <a:sym typeface="Nixie One"/>
              </a:defRPr>
            </a:lvl3pPr>
            <a:lvl4pPr marL="1371600" lvl="3" algn="ctr" defTabSz="914400" rtl="0" eaLnBrk="1" latinLnBrk="0" hangingPunct="1">
              <a:buNone/>
              <a:defRPr sz="1600" kern="1200">
                <a:solidFill>
                  <a:srgbClr val="A1BECC"/>
                </a:solidFill>
                <a:latin typeface="Nixie One"/>
                <a:ea typeface="Nixie One"/>
                <a:cs typeface="Nixie One"/>
                <a:sym typeface="Nixie One"/>
              </a:defRPr>
            </a:lvl4pPr>
            <a:lvl5pPr marL="1828800" lvl="4" algn="ctr" defTabSz="914400" rtl="0" eaLnBrk="1" latinLnBrk="0" hangingPunct="1">
              <a:buNone/>
              <a:defRPr sz="1600" kern="1200">
                <a:solidFill>
                  <a:srgbClr val="A1BECC"/>
                </a:solidFill>
                <a:latin typeface="Nixie One"/>
                <a:ea typeface="Nixie One"/>
                <a:cs typeface="Nixie One"/>
                <a:sym typeface="Nixie One"/>
              </a:defRPr>
            </a:lvl5pPr>
            <a:lvl6pPr marL="2286000" lvl="5" algn="ctr" defTabSz="914400" rtl="0" eaLnBrk="1" latinLnBrk="0" hangingPunct="1">
              <a:buNone/>
              <a:defRPr sz="1600" kern="1200">
                <a:solidFill>
                  <a:srgbClr val="A1BECC"/>
                </a:solidFill>
                <a:latin typeface="Nixie One"/>
                <a:ea typeface="Nixie One"/>
                <a:cs typeface="Nixie One"/>
                <a:sym typeface="Nixie One"/>
              </a:defRPr>
            </a:lvl6pPr>
            <a:lvl7pPr marL="2743200" lvl="6" algn="ctr" defTabSz="914400" rtl="0" eaLnBrk="1" latinLnBrk="0" hangingPunct="1">
              <a:buNone/>
              <a:defRPr sz="1600" kern="1200">
                <a:solidFill>
                  <a:srgbClr val="A1BECC"/>
                </a:solidFill>
                <a:latin typeface="Nixie One"/>
                <a:ea typeface="Nixie One"/>
                <a:cs typeface="Nixie One"/>
                <a:sym typeface="Nixie One"/>
              </a:defRPr>
            </a:lvl7pPr>
            <a:lvl8pPr marL="3200400" lvl="7" algn="ctr" defTabSz="914400" rtl="0" eaLnBrk="1" latinLnBrk="0" hangingPunct="1">
              <a:buNone/>
              <a:defRPr sz="1600" kern="1200">
                <a:solidFill>
                  <a:srgbClr val="A1BECC"/>
                </a:solidFill>
                <a:latin typeface="Nixie One"/>
                <a:ea typeface="Nixie One"/>
                <a:cs typeface="Nixie One"/>
                <a:sym typeface="Nixie One"/>
              </a:defRPr>
            </a:lvl8pPr>
            <a:lvl9pPr marL="3657600" lvl="8" algn="ctr" defTabSz="914400" rtl="0" eaLnBrk="1" latinLnBrk="0" hangingPunct="1">
              <a:buNone/>
              <a:defRPr sz="1600" kern="1200">
                <a:solidFill>
                  <a:srgbClr val="A1BECC"/>
                </a:solidFill>
                <a:latin typeface="Nixie One"/>
                <a:ea typeface="Nixie One"/>
                <a:cs typeface="Nixie One"/>
                <a:sym typeface="Nixie One"/>
              </a:defRPr>
            </a:lvl9pPr>
          </a:lstStyle>
          <a:p>
            <a:pPr defTabSz="1219170">
              <a:buClr>
                <a:srgbClr val="000000"/>
              </a:buClr>
            </a:pPr>
            <a:fld id="{00000000-1234-1234-1234-123412341234}" type="slidenum">
              <a:rPr lang="en" smtClean="0"/>
              <a:pPr defTabSz="1219170">
                <a:buClr>
                  <a:srgbClr val="000000"/>
                </a:buClr>
              </a:pPr>
              <a:t>15</a:t>
            </a:fld>
            <a:endParaRPr kern="0"/>
          </a:p>
        </p:txBody>
      </p:sp>
      <p:sp>
        <p:nvSpPr>
          <p:cNvPr id="2" name="Rectangle 1"/>
          <p:cNvSpPr/>
          <p:nvPr/>
        </p:nvSpPr>
        <p:spPr>
          <a:xfrm>
            <a:off x="2188377" y="643650"/>
            <a:ext cx="7920507" cy="646331"/>
          </a:xfrm>
          <a:prstGeom prst="rect">
            <a:avLst/>
          </a:prstGeom>
        </p:spPr>
        <p:txBody>
          <a:bodyPr wrap="square">
            <a:spAutoFit/>
          </a:bodyPr>
          <a:lstStyle/>
          <a:p>
            <a:pPr algn="ctr"/>
            <a:r>
              <a:rPr lang="vi-VN" altLang="ko-KR" sz="36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rPr>
              <a:t>KẾ HOẠCH DẠY HỌC</a:t>
            </a:r>
            <a:endParaRPr lang="en-US" altLang="ko-KR" sz="36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endParaRPr>
          </a:p>
        </p:txBody>
      </p:sp>
      <p:sp>
        <p:nvSpPr>
          <p:cNvPr id="9" name="Rectangle 8">
            <a:extLst>
              <a:ext uri="{FF2B5EF4-FFF2-40B4-BE49-F238E27FC236}">
                <a16:creationId xmlns:a16="http://schemas.microsoft.com/office/drawing/2014/main" id="{C3A2B849-84B9-4EAF-BB44-50EA72094083}"/>
              </a:ext>
            </a:extLst>
          </p:cNvPr>
          <p:cNvSpPr/>
          <p:nvPr/>
        </p:nvSpPr>
        <p:spPr>
          <a:xfrm>
            <a:off x="773209" y="1622490"/>
            <a:ext cx="10645581" cy="2862322"/>
          </a:xfrm>
          <a:prstGeom prst="rect">
            <a:avLst/>
          </a:prstGeom>
        </p:spPr>
        <p:txBody>
          <a:bodyPr wrap="square">
            <a:spAutoFit/>
          </a:bodyPr>
          <a:lstStyle/>
          <a:p>
            <a:pPr marL="342900" indent="-342900" algn="just"/>
            <a:r>
              <a:rPr lang="vi-VN" sz="3600" dirty="0">
                <a:solidFill>
                  <a:srgbClr val="00B050"/>
                </a:solidFill>
                <a:latin typeface="Calibri" pitchFamily="34" charset="0"/>
                <a:cs typeface="Calibri" pitchFamily="34" charset="0"/>
              </a:rPr>
              <a:t>- Giao </a:t>
            </a:r>
            <a:r>
              <a:rPr lang="vi-VN" sz="3600" dirty="0" err="1">
                <a:solidFill>
                  <a:srgbClr val="00B050"/>
                </a:solidFill>
                <a:latin typeface="Calibri" pitchFamily="34" charset="0"/>
                <a:cs typeface="Calibri" pitchFamily="34" charset="0"/>
              </a:rPr>
              <a:t>được</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bài</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tập</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về</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nhà</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Quản</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lý</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được</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thời</a:t>
            </a:r>
            <a:r>
              <a:rPr lang="vi-VN" sz="3600" dirty="0">
                <a:solidFill>
                  <a:srgbClr val="00B050"/>
                </a:solidFill>
                <a:latin typeface="Calibri" pitchFamily="34" charset="0"/>
                <a:cs typeface="Calibri" pitchFamily="34" charset="0"/>
              </a:rPr>
              <a:t> gian </a:t>
            </a:r>
            <a:r>
              <a:rPr lang="vi-VN" sz="3600" dirty="0" err="1">
                <a:solidFill>
                  <a:srgbClr val="00B050"/>
                </a:solidFill>
                <a:latin typeface="Calibri" pitchFamily="34" charset="0"/>
                <a:cs typeface="Calibri" pitchFamily="34" charset="0"/>
              </a:rPr>
              <a:t>nộp</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bài</a:t>
            </a:r>
            <a:r>
              <a:rPr lang="vi-VN" sz="3600" dirty="0">
                <a:solidFill>
                  <a:srgbClr val="00B050"/>
                </a:solidFill>
                <a:latin typeface="Calibri" pitchFamily="34" charset="0"/>
                <a:cs typeface="Calibri" pitchFamily="34" charset="0"/>
              </a:rPr>
              <a:t>).</a:t>
            </a:r>
          </a:p>
          <a:p>
            <a:pPr marL="342900" indent="-342900" algn="just"/>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Nhận</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bài</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học</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đánh</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giá</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chính</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xác</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được</a:t>
            </a:r>
            <a:r>
              <a:rPr lang="vi-VN" sz="3600" dirty="0">
                <a:solidFill>
                  <a:srgbClr val="00B050"/>
                </a:solidFill>
                <a:latin typeface="Calibri" pitchFamily="34" charset="0"/>
                <a:cs typeface="Calibri" pitchFamily="34" charset="0"/>
              </a:rPr>
              <a:t> HS qua </a:t>
            </a:r>
            <a:r>
              <a:rPr lang="vi-VN" sz="3600" dirty="0" err="1">
                <a:solidFill>
                  <a:srgbClr val="00B050"/>
                </a:solidFill>
                <a:latin typeface="Calibri" pitchFamily="34" charset="0"/>
                <a:cs typeface="Calibri" pitchFamily="34" charset="0"/>
              </a:rPr>
              <a:t>bài</a:t>
            </a:r>
            <a:r>
              <a:rPr lang="vi-VN" sz="3600" dirty="0">
                <a:solidFill>
                  <a:srgbClr val="00B050"/>
                </a:solidFill>
                <a:latin typeface="Calibri" pitchFamily="34" charset="0"/>
                <a:cs typeface="Calibri" pitchFamily="34" charset="0"/>
              </a:rPr>
              <a:t> HS </a:t>
            </a:r>
            <a:r>
              <a:rPr lang="vi-VN" sz="3600" dirty="0" err="1">
                <a:solidFill>
                  <a:srgbClr val="00B050"/>
                </a:solidFill>
                <a:latin typeface="Calibri" pitchFamily="34" charset="0"/>
                <a:cs typeface="Calibri" pitchFamily="34" charset="0"/>
              </a:rPr>
              <a:t>gửi</a:t>
            </a:r>
            <a:r>
              <a:rPr lang="vi-VN" sz="3600" dirty="0">
                <a:solidFill>
                  <a:srgbClr val="00B050"/>
                </a:solidFill>
                <a:latin typeface="Calibri" pitchFamily="34" charset="0"/>
                <a:cs typeface="Calibri" pitchFamily="34" charset="0"/>
              </a:rPr>
              <a:t>.</a:t>
            </a:r>
          </a:p>
          <a:p>
            <a:pPr marL="342900" indent="-342900" algn="just"/>
            <a:r>
              <a:rPr lang="vi-VN" sz="3600" dirty="0">
                <a:solidFill>
                  <a:srgbClr val="00B050"/>
                </a:solidFill>
                <a:latin typeface="Calibri" pitchFamily="34" charset="0"/>
                <a:cs typeface="Calibri" pitchFamily="34" charset="0"/>
              </a:rPr>
              <a:t>- Đánh giá được chính xác năng lực của HS.</a:t>
            </a:r>
          </a:p>
        </p:txBody>
      </p:sp>
    </p:spTree>
    <p:extLst>
      <p:ext uri="{BB962C8B-B14F-4D97-AF65-F5344CB8AC3E}">
        <p14:creationId xmlns:p14="http://schemas.microsoft.com/office/powerpoint/2010/main" val="3940231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3" name="Google Shape;213;p15"/>
          <p:cNvSpPr txBox="1">
            <a:spLocks noGrp="1"/>
          </p:cNvSpPr>
          <p:nvPr>
            <p:ph type="sldNum" idx="12"/>
          </p:nvPr>
        </p:nvSpPr>
        <p:spPr>
          <a:xfrm>
            <a:off x="5782800" y="6335500"/>
            <a:ext cx="626400" cy="522000"/>
          </a:xfrm>
          <a:prstGeom prst="rect">
            <a:avLst/>
          </a:prstGeom>
          <a:noFill/>
          <a:ln>
            <a:noFill/>
          </a:ln>
        </p:spPr>
        <p:txBody>
          <a:bodyPr spcFirstLastPara="1" wrap="square" lIns="91425" tIns="91425" rIns="91425" bIns="91425" anchor="t" anchorCtr="0">
            <a:noAutofit/>
          </a:bodyPr>
          <a:lstStyle>
            <a:defPPr>
              <a:defRPr lang="en-US"/>
            </a:defPPr>
            <a:lvl1pPr marL="0" lvl="0" algn="ctr" defTabSz="914400" rtl="0" eaLnBrk="1" latinLnBrk="0" hangingPunct="1">
              <a:buNone/>
              <a:defRPr sz="1600" kern="1200">
                <a:solidFill>
                  <a:srgbClr val="A1BECC"/>
                </a:solidFill>
                <a:latin typeface="Nixie One"/>
                <a:ea typeface="Nixie One"/>
                <a:cs typeface="Nixie One"/>
                <a:sym typeface="Nixie One"/>
              </a:defRPr>
            </a:lvl1pPr>
            <a:lvl2pPr marL="457200" lvl="1" algn="ctr" defTabSz="914400" rtl="0" eaLnBrk="1" latinLnBrk="0" hangingPunct="1">
              <a:buNone/>
              <a:defRPr sz="1600" kern="1200">
                <a:solidFill>
                  <a:srgbClr val="A1BECC"/>
                </a:solidFill>
                <a:latin typeface="Nixie One"/>
                <a:ea typeface="Nixie One"/>
                <a:cs typeface="Nixie One"/>
                <a:sym typeface="Nixie One"/>
              </a:defRPr>
            </a:lvl2pPr>
            <a:lvl3pPr marL="914400" lvl="2" algn="ctr" defTabSz="914400" rtl="0" eaLnBrk="1" latinLnBrk="0" hangingPunct="1">
              <a:buNone/>
              <a:defRPr sz="1600" kern="1200">
                <a:solidFill>
                  <a:srgbClr val="A1BECC"/>
                </a:solidFill>
                <a:latin typeface="Nixie One"/>
                <a:ea typeface="Nixie One"/>
                <a:cs typeface="Nixie One"/>
                <a:sym typeface="Nixie One"/>
              </a:defRPr>
            </a:lvl3pPr>
            <a:lvl4pPr marL="1371600" lvl="3" algn="ctr" defTabSz="914400" rtl="0" eaLnBrk="1" latinLnBrk="0" hangingPunct="1">
              <a:buNone/>
              <a:defRPr sz="1600" kern="1200">
                <a:solidFill>
                  <a:srgbClr val="A1BECC"/>
                </a:solidFill>
                <a:latin typeface="Nixie One"/>
                <a:ea typeface="Nixie One"/>
                <a:cs typeface="Nixie One"/>
                <a:sym typeface="Nixie One"/>
              </a:defRPr>
            </a:lvl4pPr>
            <a:lvl5pPr marL="1828800" lvl="4" algn="ctr" defTabSz="914400" rtl="0" eaLnBrk="1" latinLnBrk="0" hangingPunct="1">
              <a:buNone/>
              <a:defRPr sz="1600" kern="1200">
                <a:solidFill>
                  <a:srgbClr val="A1BECC"/>
                </a:solidFill>
                <a:latin typeface="Nixie One"/>
                <a:ea typeface="Nixie One"/>
                <a:cs typeface="Nixie One"/>
                <a:sym typeface="Nixie One"/>
              </a:defRPr>
            </a:lvl5pPr>
            <a:lvl6pPr marL="2286000" lvl="5" algn="ctr" defTabSz="914400" rtl="0" eaLnBrk="1" latinLnBrk="0" hangingPunct="1">
              <a:buNone/>
              <a:defRPr sz="1600" kern="1200">
                <a:solidFill>
                  <a:srgbClr val="A1BECC"/>
                </a:solidFill>
                <a:latin typeface="Nixie One"/>
                <a:ea typeface="Nixie One"/>
                <a:cs typeface="Nixie One"/>
                <a:sym typeface="Nixie One"/>
              </a:defRPr>
            </a:lvl6pPr>
            <a:lvl7pPr marL="2743200" lvl="6" algn="ctr" defTabSz="914400" rtl="0" eaLnBrk="1" latinLnBrk="0" hangingPunct="1">
              <a:buNone/>
              <a:defRPr sz="1600" kern="1200">
                <a:solidFill>
                  <a:srgbClr val="A1BECC"/>
                </a:solidFill>
                <a:latin typeface="Nixie One"/>
                <a:ea typeface="Nixie One"/>
                <a:cs typeface="Nixie One"/>
                <a:sym typeface="Nixie One"/>
              </a:defRPr>
            </a:lvl7pPr>
            <a:lvl8pPr marL="3200400" lvl="7" algn="ctr" defTabSz="914400" rtl="0" eaLnBrk="1" latinLnBrk="0" hangingPunct="1">
              <a:buNone/>
              <a:defRPr sz="1600" kern="1200">
                <a:solidFill>
                  <a:srgbClr val="A1BECC"/>
                </a:solidFill>
                <a:latin typeface="Nixie One"/>
                <a:ea typeface="Nixie One"/>
                <a:cs typeface="Nixie One"/>
                <a:sym typeface="Nixie One"/>
              </a:defRPr>
            </a:lvl8pPr>
            <a:lvl9pPr marL="3657600" lvl="8" algn="ctr" defTabSz="914400" rtl="0" eaLnBrk="1" latinLnBrk="0" hangingPunct="1">
              <a:buNone/>
              <a:defRPr sz="1600" kern="1200">
                <a:solidFill>
                  <a:srgbClr val="A1BECC"/>
                </a:solidFill>
                <a:latin typeface="Nixie One"/>
                <a:ea typeface="Nixie One"/>
                <a:cs typeface="Nixie One"/>
                <a:sym typeface="Nixie One"/>
              </a:defRPr>
            </a:lvl9pPr>
          </a:lstStyle>
          <a:p>
            <a:pPr defTabSz="1219170">
              <a:buClr>
                <a:srgbClr val="000000"/>
              </a:buClr>
            </a:pPr>
            <a:fld id="{00000000-1234-1234-1234-123412341234}" type="slidenum">
              <a:rPr lang="en" smtClean="0"/>
              <a:pPr defTabSz="1219170">
                <a:buClr>
                  <a:srgbClr val="000000"/>
                </a:buClr>
              </a:pPr>
              <a:t>16</a:t>
            </a:fld>
            <a:endParaRPr kern="0"/>
          </a:p>
        </p:txBody>
      </p:sp>
      <p:sp>
        <p:nvSpPr>
          <p:cNvPr id="2" name="Rectangle 1"/>
          <p:cNvSpPr/>
          <p:nvPr/>
        </p:nvSpPr>
        <p:spPr>
          <a:xfrm>
            <a:off x="2188377" y="643650"/>
            <a:ext cx="7920507" cy="646331"/>
          </a:xfrm>
          <a:prstGeom prst="rect">
            <a:avLst/>
          </a:prstGeom>
        </p:spPr>
        <p:txBody>
          <a:bodyPr wrap="square">
            <a:spAutoFit/>
          </a:bodyPr>
          <a:lstStyle/>
          <a:p>
            <a:pPr algn="ctr"/>
            <a:r>
              <a:rPr lang="vi-VN" altLang="ko-KR" sz="36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rPr>
              <a:t>KẾ HOẠCH DẠY HỌC</a:t>
            </a:r>
            <a:endParaRPr lang="en-US" altLang="ko-KR" sz="36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endParaRPr>
          </a:p>
        </p:txBody>
      </p:sp>
      <p:sp>
        <p:nvSpPr>
          <p:cNvPr id="9" name="Rectangle 8">
            <a:extLst>
              <a:ext uri="{FF2B5EF4-FFF2-40B4-BE49-F238E27FC236}">
                <a16:creationId xmlns:a16="http://schemas.microsoft.com/office/drawing/2014/main" id="{C3A2B849-84B9-4EAF-BB44-50EA72094083}"/>
              </a:ext>
            </a:extLst>
          </p:cNvPr>
          <p:cNvSpPr/>
          <p:nvPr/>
        </p:nvSpPr>
        <p:spPr>
          <a:xfrm>
            <a:off x="773209" y="1622490"/>
            <a:ext cx="10645581" cy="2862322"/>
          </a:xfrm>
          <a:prstGeom prst="rect">
            <a:avLst/>
          </a:prstGeom>
        </p:spPr>
        <p:txBody>
          <a:bodyPr wrap="square">
            <a:spAutoFit/>
          </a:bodyPr>
          <a:lstStyle/>
          <a:p>
            <a:pPr marL="342900" indent="-342900" algn="just"/>
            <a:r>
              <a:rPr lang="vi-VN" sz="3600" b="1" dirty="0" err="1">
                <a:solidFill>
                  <a:srgbClr val="00B0F0"/>
                </a:solidFill>
                <a:latin typeface="Calibri" pitchFamily="34" charset="0"/>
                <a:cs typeface="Calibri" pitchFamily="34" charset="0"/>
              </a:rPr>
              <a:t>Nhược</a:t>
            </a:r>
            <a:r>
              <a:rPr lang="vi-VN" sz="3600" b="1" dirty="0">
                <a:solidFill>
                  <a:srgbClr val="00B0F0"/>
                </a:solidFill>
                <a:latin typeface="Calibri" pitchFamily="34" charset="0"/>
                <a:cs typeface="Calibri" pitchFamily="34" charset="0"/>
              </a:rPr>
              <a:t> </a:t>
            </a:r>
            <a:r>
              <a:rPr lang="vi-VN" sz="3600" b="1" dirty="0" err="1">
                <a:solidFill>
                  <a:srgbClr val="00B0F0"/>
                </a:solidFill>
                <a:latin typeface="Calibri" pitchFamily="34" charset="0"/>
                <a:cs typeface="Calibri" pitchFamily="34" charset="0"/>
              </a:rPr>
              <a:t>điểm</a:t>
            </a:r>
            <a:r>
              <a:rPr lang="vi-VN" sz="3600" b="1" dirty="0">
                <a:solidFill>
                  <a:srgbClr val="00B0F0"/>
                </a:solidFill>
                <a:latin typeface="Calibri" pitchFamily="34" charset="0"/>
                <a:cs typeface="Calibri" pitchFamily="34" charset="0"/>
              </a:rPr>
              <a:t>:</a:t>
            </a:r>
          </a:p>
          <a:p>
            <a:pPr marL="342900" indent="-342900" algn="just"/>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Ảnh</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hưởng</a:t>
            </a:r>
            <a:r>
              <a:rPr lang="vi-VN" sz="3600" dirty="0">
                <a:solidFill>
                  <a:srgbClr val="00B050"/>
                </a:solidFill>
                <a:latin typeface="Calibri" pitchFamily="34" charset="0"/>
                <a:cs typeface="Calibri" pitchFamily="34" charset="0"/>
              </a:rPr>
              <a:t> do </a:t>
            </a:r>
            <a:r>
              <a:rPr lang="vi-VN" sz="3600" dirty="0" err="1">
                <a:solidFill>
                  <a:srgbClr val="00B050"/>
                </a:solidFill>
                <a:latin typeface="Calibri" pitchFamily="34" charset="0"/>
                <a:cs typeface="Calibri" pitchFamily="34" charset="0"/>
              </a:rPr>
              <a:t>đường</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truyền</a:t>
            </a:r>
            <a:r>
              <a:rPr lang="vi-VN" sz="3600" dirty="0">
                <a:solidFill>
                  <a:srgbClr val="00B050"/>
                </a:solidFill>
                <a:latin typeface="Calibri" pitchFamily="34" charset="0"/>
                <a:cs typeface="Calibri" pitchFamily="34" charset="0"/>
              </a:rPr>
              <a:t>.</a:t>
            </a:r>
          </a:p>
          <a:p>
            <a:pPr marL="342900" indent="-342900" algn="just"/>
            <a:r>
              <a:rPr lang="vi-VN" sz="3600" dirty="0">
                <a:solidFill>
                  <a:srgbClr val="00B050"/>
                </a:solidFill>
                <a:latin typeface="Calibri" pitchFamily="34" charset="0"/>
                <a:cs typeface="Calibri" pitchFamily="34" charset="0"/>
              </a:rPr>
              <a:t>- Không quan </a:t>
            </a:r>
            <a:r>
              <a:rPr lang="vi-VN" sz="3600" dirty="0" err="1">
                <a:solidFill>
                  <a:srgbClr val="00B050"/>
                </a:solidFill>
                <a:latin typeface="Calibri" pitchFamily="34" charset="0"/>
                <a:cs typeface="Calibri" pitchFamily="34" charset="0"/>
              </a:rPr>
              <a:t>sát</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được</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góc</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độ</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thực</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hành</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luyện</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tập</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của</a:t>
            </a:r>
            <a:r>
              <a:rPr lang="vi-VN" sz="3600" dirty="0">
                <a:solidFill>
                  <a:srgbClr val="00B050"/>
                </a:solidFill>
                <a:latin typeface="Calibri" pitchFamily="34" charset="0"/>
                <a:cs typeface="Calibri" pitchFamily="34" charset="0"/>
              </a:rPr>
              <a:t> HS.</a:t>
            </a:r>
          </a:p>
          <a:p>
            <a:pPr marL="342900" indent="-342900" algn="just"/>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Lớp</a:t>
            </a:r>
            <a:r>
              <a:rPr lang="vi-VN" sz="3600" dirty="0">
                <a:solidFill>
                  <a:srgbClr val="00B050"/>
                </a:solidFill>
                <a:latin typeface="Calibri" pitchFamily="34" charset="0"/>
                <a:cs typeface="Calibri" pitchFamily="34" charset="0"/>
              </a:rPr>
              <a:t> đông </a:t>
            </a:r>
            <a:r>
              <a:rPr lang="vi-VN" sz="3600" dirty="0" err="1">
                <a:solidFill>
                  <a:srgbClr val="00B050"/>
                </a:solidFill>
                <a:latin typeface="Calibri" pitchFamily="34" charset="0"/>
                <a:cs typeface="Calibri" pitchFamily="34" charset="0"/>
              </a:rPr>
              <a:t>dẫn</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đến</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khó</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kiểm</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soát</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được</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tất</a:t>
            </a:r>
            <a:r>
              <a:rPr lang="vi-VN" sz="3600" dirty="0">
                <a:solidFill>
                  <a:srgbClr val="00B050"/>
                </a:solidFill>
                <a:latin typeface="Calibri" pitchFamily="34" charset="0"/>
                <a:cs typeface="Calibri" pitchFamily="34" charset="0"/>
              </a:rPr>
              <a:t> </a:t>
            </a:r>
            <a:r>
              <a:rPr lang="vi-VN" sz="3600" dirty="0" err="1">
                <a:solidFill>
                  <a:srgbClr val="00B050"/>
                </a:solidFill>
                <a:latin typeface="Calibri" pitchFamily="34" charset="0"/>
                <a:cs typeface="Calibri" pitchFamily="34" charset="0"/>
              </a:rPr>
              <a:t>cả</a:t>
            </a:r>
            <a:r>
              <a:rPr lang="vi-VN" sz="3600" dirty="0">
                <a:solidFill>
                  <a:srgbClr val="00B050"/>
                </a:solidFill>
                <a:latin typeface="Calibri" pitchFamily="34" charset="0"/>
                <a:cs typeface="Calibri" pitchFamily="34" charset="0"/>
              </a:rPr>
              <a:t> HS.</a:t>
            </a:r>
          </a:p>
        </p:txBody>
      </p:sp>
    </p:spTree>
    <p:extLst>
      <p:ext uri="{BB962C8B-B14F-4D97-AF65-F5344CB8AC3E}">
        <p14:creationId xmlns:p14="http://schemas.microsoft.com/office/powerpoint/2010/main" val="4045181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WordArt 5">
            <a:extLst>
              <a:ext uri="{FF2B5EF4-FFF2-40B4-BE49-F238E27FC236}">
                <a16:creationId xmlns:a16="http://schemas.microsoft.com/office/drawing/2014/main" id="{F84E99CE-80AF-4916-BB13-B23F4BF0DB11}"/>
              </a:ext>
            </a:extLst>
          </p:cNvPr>
          <p:cNvSpPr>
            <a:spLocks noChangeArrowheads="1" noChangeShapeType="1" noTextEdit="1"/>
          </p:cNvSpPr>
          <p:nvPr/>
        </p:nvSpPr>
        <p:spPr bwMode="grayWhite">
          <a:xfrm>
            <a:off x="5700894" y="1876917"/>
            <a:ext cx="6145696" cy="1192697"/>
          </a:xfrm>
          <a:prstGeom prst="rect">
            <a:avLst/>
          </a:prstGeom>
        </p:spPr>
        <p:txBody>
          <a:bodyPr wrap="none" fromWordArt="1">
            <a:prstTxWarp prst="textDeflate">
              <a:avLst>
                <a:gd name="adj" fmla="val 0"/>
              </a:avLst>
            </a:prstTxWarp>
          </a:bodyPr>
          <a:lstStyle/>
          <a:p>
            <a:pPr algn="ctr" fontAlgn="base">
              <a:spcBef>
                <a:spcPct val="0"/>
              </a:spcBef>
              <a:spcAft>
                <a:spcPct val="0"/>
              </a:spcAft>
            </a:pPr>
            <a:r>
              <a:rPr lang="en-US" sz="2800" b="1" kern="10" dirty="0">
                <a:ln w="19050">
                  <a:solidFill>
                    <a:srgbClr val="FFFFFF"/>
                  </a:solidFill>
                  <a:round/>
                  <a:headEnd/>
                  <a:tailEnd/>
                </a:ln>
                <a:gradFill rotWithShape="1">
                  <a:gsLst>
                    <a:gs pos="0">
                      <a:srgbClr val="FF6600"/>
                    </a:gs>
                    <a:gs pos="100000">
                      <a:srgbClr val="3FB564"/>
                    </a:gs>
                  </a:gsLst>
                  <a:lin ang="0" scaled="1"/>
                </a:gradFill>
                <a:effectLst>
                  <a:outerShdw dist="53882" dir="2700000" algn="ctr" rotWithShape="0">
                    <a:srgbClr val="30311D">
                      <a:alpha val="50000"/>
                    </a:srgbClr>
                  </a:outerShdw>
                </a:effectLst>
                <a:latin typeface="UVN Ban Tay"/>
              </a:rPr>
              <a:t>XIN TRÂN TRỌNG CẢM ƠN!</a:t>
            </a:r>
            <a:endParaRPr lang="vi-VN" sz="2800" b="1" kern="10" dirty="0">
              <a:ln w="19050">
                <a:solidFill>
                  <a:srgbClr val="FFFFFF"/>
                </a:solidFill>
                <a:round/>
                <a:headEnd/>
                <a:tailEnd/>
              </a:ln>
              <a:gradFill rotWithShape="1">
                <a:gsLst>
                  <a:gs pos="0">
                    <a:srgbClr val="FF6600"/>
                  </a:gs>
                  <a:gs pos="100000">
                    <a:srgbClr val="3FB564"/>
                  </a:gs>
                </a:gsLst>
                <a:lin ang="0" scaled="1"/>
              </a:gradFill>
              <a:effectLst>
                <a:outerShdw dist="53882" dir="2700000" algn="ctr" rotWithShape="0">
                  <a:srgbClr val="30311D">
                    <a:alpha val="50000"/>
                  </a:srgbClr>
                </a:outerShdw>
              </a:effectLst>
              <a:latin typeface="UVN Ban Tay"/>
            </a:endParaRPr>
          </a:p>
        </p:txBody>
      </p:sp>
      <p:pic>
        <p:nvPicPr>
          <p:cNvPr id="5" name="Picture 6" descr="P.E background music - YouTube">
            <a:extLst>
              <a:ext uri="{FF2B5EF4-FFF2-40B4-BE49-F238E27FC236}">
                <a16:creationId xmlns:a16="http://schemas.microsoft.com/office/drawing/2014/main" id="{594324E6-7E0B-4CA8-AC7F-DD8E439848F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4590" y="3892323"/>
            <a:ext cx="4572000" cy="2571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86021"/>
                                        </p:tgtEl>
                                        <p:attrNameLst>
                                          <p:attrName>style.visibility</p:attrName>
                                        </p:attrNameLst>
                                      </p:cBhvr>
                                      <p:to>
                                        <p:strVal val="visible"/>
                                      </p:to>
                                    </p:set>
                                    <p:anim calcmode="lin" valueType="num">
                                      <p:cBhvr>
                                        <p:cTn id="7" dur="500" fill="hold"/>
                                        <p:tgtEl>
                                          <p:spTgt spid="86021"/>
                                        </p:tgtEl>
                                        <p:attrNameLst>
                                          <p:attrName>ppt_w</p:attrName>
                                        </p:attrNameLst>
                                      </p:cBhvr>
                                      <p:tavLst>
                                        <p:tav tm="0">
                                          <p:val>
                                            <p:fltVal val="0"/>
                                          </p:val>
                                        </p:tav>
                                        <p:tav tm="100000">
                                          <p:val>
                                            <p:strVal val="#ppt_w"/>
                                          </p:val>
                                        </p:tav>
                                      </p:tavLst>
                                    </p:anim>
                                    <p:anim calcmode="lin" valueType="num">
                                      <p:cBhvr>
                                        <p:cTn id="8" dur="500" fill="hold"/>
                                        <p:tgtEl>
                                          <p:spTgt spid="86021"/>
                                        </p:tgtEl>
                                        <p:attrNameLst>
                                          <p:attrName>ppt_h</p:attrName>
                                        </p:attrNameLst>
                                      </p:cBhvr>
                                      <p:tavLst>
                                        <p:tav tm="0">
                                          <p:val>
                                            <p:fltVal val="0"/>
                                          </p:val>
                                        </p:tav>
                                        <p:tav tm="100000">
                                          <p:val>
                                            <p:strVal val="#ppt_h"/>
                                          </p:val>
                                        </p:tav>
                                      </p:tavLst>
                                    </p:anim>
                                    <p:animEffect transition="in" filter="fade">
                                      <p:cBhvr>
                                        <p:cTn id="9" dur="500"/>
                                        <p:tgtEl>
                                          <p:spTgt spid="860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3" name="Google Shape;213;p15"/>
          <p:cNvSpPr txBox="1">
            <a:spLocks noGrp="1"/>
          </p:cNvSpPr>
          <p:nvPr>
            <p:ph type="sldNum" idx="12"/>
          </p:nvPr>
        </p:nvSpPr>
        <p:spPr>
          <a:xfrm>
            <a:off x="5782800" y="6335500"/>
            <a:ext cx="626400" cy="522000"/>
          </a:xfrm>
          <a:prstGeom prst="rect">
            <a:avLst/>
          </a:prstGeom>
          <a:noFill/>
          <a:ln>
            <a:noFill/>
          </a:ln>
        </p:spPr>
        <p:txBody>
          <a:bodyPr spcFirstLastPara="1" wrap="square" lIns="91425" tIns="91425" rIns="91425" bIns="91425" anchor="t" anchorCtr="0">
            <a:noAutofit/>
          </a:bodyPr>
          <a:lstStyle>
            <a:defPPr>
              <a:defRPr lang="en-US"/>
            </a:defPPr>
            <a:lvl1pPr marL="0" lvl="0" algn="ctr" defTabSz="914400" rtl="0" eaLnBrk="1" latinLnBrk="0" hangingPunct="1">
              <a:buNone/>
              <a:defRPr sz="1600" kern="1200">
                <a:solidFill>
                  <a:srgbClr val="A1BECC"/>
                </a:solidFill>
                <a:latin typeface="Nixie One"/>
                <a:ea typeface="Nixie One"/>
                <a:cs typeface="Nixie One"/>
                <a:sym typeface="Nixie One"/>
              </a:defRPr>
            </a:lvl1pPr>
            <a:lvl2pPr marL="457200" lvl="1" algn="ctr" defTabSz="914400" rtl="0" eaLnBrk="1" latinLnBrk="0" hangingPunct="1">
              <a:buNone/>
              <a:defRPr sz="1600" kern="1200">
                <a:solidFill>
                  <a:srgbClr val="A1BECC"/>
                </a:solidFill>
                <a:latin typeface="Nixie One"/>
                <a:ea typeface="Nixie One"/>
                <a:cs typeface="Nixie One"/>
                <a:sym typeface="Nixie One"/>
              </a:defRPr>
            </a:lvl2pPr>
            <a:lvl3pPr marL="914400" lvl="2" algn="ctr" defTabSz="914400" rtl="0" eaLnBrk="1" latinLnBrk="0" hangingPunct="1">
              <a:buNone/>
              <a:defRPr sz="1600" kern="1200">
                <a:solidFill>
                  <a:srgbClr val="A1BECC"/>
                </a:solidFill>
                <a:latin typeface="Nixie One"/>
                <a:ea typeface="Nixie One"/>
                <a:cs typeface="Nixie One"/>
                <a:sym typeface="Nixie One"/>
              </a:defRPr>
            </a:lvl3pPr>
            <a:lvl4pPr marL="1371600" lvl="3" algn="ctr" defTabSz="914400" rtl="0" eaLnBrk="1" latinLnBrk="0" hangingPunct="1">
              <a:buNone/>
              <a:defRPr sz="1600" kern="1200">
                <a:solidFill>
                  <a:srgbClr val="A1BECC"/>
                </a:solidFill>
                <a:latin typeface="Nixie One"/>
                <a:ea typeface="Nixie One"/>
                <a:cs typeface="Nixie One"/>
                <a:sym typeface="Nixie One"/>
              </a:defRPr>
            </a:lvl4pPr>
            <a:lvl5pPr marL="1828800" lvl="4" algn="ctr" defTabSz="914400" rtl="0" eaLnBrk="1" latinLnBrk="0" hangingPunct="1">
              <a:buNone/>
              <a:defRPr sz="1600" kern="1200">
                <a:solidFill>
                  <a:srgbClr val="A1BECC"/>
                </a:solidFill>
                <a:latin typeface="Nixie One"/>
                <a:ea typeface="Nixie One"/>
                <a:cs typeface="Nixie One"/>
                <a:sym typeface="Nixie One"/>
              </a:defRPr>
            </a:lvl5pPr>
            <a:lvl6pPr marL="2286000" lvl="5" algn="ctr" defTabSz="914400" rtl="0" eaLnBrk="1" latinLnBrk="0" hangingPunct="1">
              <a:buNone/>
              <a:defRPr sz="1600" kern="1200">
                <a:solidFill>
                  <a:srgbClr val="A1BECC"/>
                </a:solidFill>
                <a:latin typeface="Nixie One"/>
                <a:ea typeface="Nixie One"/>
                <a:cs typeface="Nixie One"/>
                <a:sym typeface="Nixie One"/>
              </a:defRPr>
            </a:lvl6pPr>
            <a:lvl7pPr marL="2743200" lvl="6" algn="ctr" defTabSz="914400" rtl="0" eaLnBrk="1" latinLnBrk="0" hangingPunct="1">
              <a:buNone/>
              <a:defRPr sz="1600" kern="1200">
                <a:solidFill>
                  <a:srgbClr val="A1BECC"/>
                </a:solidFill>
                <a:latin typeface="Nixie One"/>
                <a:ea typeface="Nixie One"/>
                <a:cs typeface="Nixie One"/>
                <a:sym typeface="Nixie One"/>
              </a:defRPr>
            </a:lvl7pPr>
            <a:lvl8pPr marL="3200400" lvl="7" algn="ctr" defTabSz="914400" rtl="0" eaLnBrk="1" latinLnBrk="0" hangingPunct="1">
              <a:buNone/>
              <a:defRPr sz="1600" kern="1200">
                <a:solidFill>
                  <a:srgbClr val="A1BECC"/>
                </a:solidFill>
                <a:latin typeface="Nixie One"/>
                <a:ea typeface="Nixie One"/>
                <a:cs typeface="Nixie One"/>
                <a:sym typeface="Nixie One"/>
              </a:defRPr>
            </a:lvl8pPr>
            <a:lvl9pPr marL="3657600" lvl="8" algn="ctr" defTabSz="914400" rtl="0" eaLnBrk="1" latinLnBrk="0" hangingPunct="1">
              <a:buNone/>
              <a:defRPr sz="1600" kern="1200">
                <a:solidFill>
                  <a:srgbClr val="A1BECC"/>
                </a:solidFill>
                <a:latin typeface="Nixie One"/>
                <a:ea typeface="Nixie One"/>
                <a:cs typeface="Nixie One"/>
                <a:sym typeface="Nixie One"/>
              </a:defRPr>
            </a:lvl9pPr>
          </a:lstStyle>
          <a:p>
            <a:pPr defTabSz="1219170">
              <a:buClr>
                <a:srgbClr val="000000"/>
              </a:buClr>
            </a:pPr>
            <a:fld id="{00000000-1234-1234-1234-123412341234}" type="slidenum">
              <a:rPr lang="en" smtClean="0"/>
              <a:pPr defTabSz="1219170">
                <a:buClr>
                  <a:srgbClr val="000000"/>
                </a:buClr>
              </a:pPr>
              <a:t>2</a:t>
            </a:fld>
            <a:endParaRPr kern="0"/>
          </a:p>
        </p:txBody>
      </p:sp>
      <p:sp>
        <p:nvSpPr>
          <p:cNvPr id="2" name="Rectangle 1"/>
          <p:cNvSpPr/>
          <p:nvPr/>
        </p:nvSpPr>
        <p:spPr>
          <a:xfrm>
            <a:off x="2188377" y="643650"/>
            <a:ext cx="7920507" cy="646331"/>
          </a:xfrm>
          <a:prstGeom prst="rect">
            <a:avLst/>
          </a:prstGeom>
        </p:spPr>
        <p:txBody>
          <a:bodyPr wrap="square">
            <a:spAutoFit/>
          </a:bodyPr>
          <a:lstStyle/>
          <a:p>
            <a:pPr algn="ctr"/>
            <a:r>
              <a:rPr lang="vi-VN" altLang="ko-KR" sz="36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rPr>
              <a:t>KẾ HOẠCH DẠY HỌC</a:t>
            </a:r>
            <a:endParaRPr lang="en-US" altLang="ko-KR" sz="36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endParaRPr>
          </a:p>
        </p:txBody>
      </p:sp>
      <p:sp>
        <p:nvSpPr>
          <p:cNvPr id="9" name="Rectangle 8">
            <a:extLst>
              <a:ext uri="{FF2B5EF4-FFF2-40B4-BE49-F238E27FC236}">
                <a16:creationId xmlns:a16="http://schemas.microsoft.com/office/drawing/2014/main" id="{C3A2B849-84B9-4EAF-BB44-50EA72094083}"/>
              </a:ext>
            </a:extLst>
          </p:cNvPr>
          <p:cNvSpPr/>
          <p:nvPr/>
        </p:nvSpPr>
        <p:spPr>
          <a:xfrm>
            <a:off x="773209" y="1890313"/>
            <a:ext cx="10645581" cy="1384995"/>
          </a:xfrm>
          <a:prstGeom prst="rect">
            <a:avLst/>
          </a:prstGeom>
        </p:spPr>
        <p:txBody>
          <a:bodyPr wrap="square">
            <a:spAutoFit/>
          </a:bodyPr>
          <a:lstStyle/>
          <a:p>
            <a:pPr marL="342900" indent="-342900" algn="ctr"/>
            <a:r>
              <a:rPr lang="en-US" sz="2800" b="1" dirty="0" smtClean="0">
                <a:solidFill>
                  <a:srgbClr val="00B050"/>
                </a:solidFill>
                <a:latin typeface="Calibri" pitchFamily="34" charset="0"/>
                <a:cs typeface="Calibri" pitchFamily="34" charset="0"/>
              </a:rPr>
              <a:t>CHỦ ĐỀ: CẦU LÔNG</a:t>
            </a:r>
          </a:p>
          <a:p>
            <a:pPr marL="342900" indent="-342900" algn="ctr"/>
            <a:r>
              <a:rPr lang="en-US" sz="2800" b="1" dirty="0" err="1" smtClean="0">
                <a:solidFill>
                  <a:srgbClr val="00B050"/>
                </a:solidFill>
                <a:latin typeface="Calibri" pitchFamily="34" charset="0"/>
                <a:cs typeface="Calibri" pitchFamily="34" charset="0"/>
              </a:rPr>
              <a:t>Bài</a:t>
            </a:r>
            <a:r>
              <a:rPr lang="en-US" sz="2800" b="1" dirty="0" smtClean="0">
                <a:solidFill>
                  <a:srgbClr val="00B050"/>
                </a:solidFill>
                <a:latin typeface="Calibri" pitchFamily="34" charset="0"/>
                <a:cs typeface="Calibri" pitchFamily="34" charset="0"/>
              </a:rPr>
              <a:t> 2: </a:t>
            </a:r>
            <a:r>
              <a:rPr lang="en-US" sz="2800" b="1" dirty="0" err="1" smtClean="0">
                <a:solidFill>
                  <a:srgbClr val="00B050"/>
                </a:solidFill>
                <a:latin typeface="Calibri" pitchFamily="34" charset="0"/>
                <a:cs typeface="Calibri" pitchFamily="34" charset="0"/>
              </a:rPr>
              <a:t>kỹ</a:t>
            </a:r>
            <a:r>
              <a:rPr lang="en-US" sz="2800" b="1" dirty="0" smtClean="0">
                <a:solidFill>
                  <a:srgbClr val="00B050"/>
                </a:solidFill>
                <a:latin typeface="Calibri" pitchFamily="34" charset="0"/>
                <a:cs typeface="Calibri" pitchFamily="34" charset="0"/>
              </a:rPr>
              <a:t> </a:t>
            </a:r>
            <a:r>
              <a:rPr lang="en-US" sz="2800" b="1" dirty="0" err="1" smtClean="0">
                <a:solidFill>
                  <a:srgbClr val="00B050"/>
                </a:solidFill>
                <a:latin typeface="Calibri" pitchFamily="34" charset="0"/>
                <a:cs typeface="Calibri" pitchFamily="34" charset="0"/>
              </a:rPr>
              <a:t>thuật</a:t>
            </a:r>
            <a:r>
              <a:rPr lang="en-US" sz="2800" b="1" dirty="0" smtClean="0">
                <a:solidFill>
                  <a:srgbClr val="00B050"/>
                </a:solidFill>
                <a:latin typeface="Calibri" pitchFamily="34" charset="0"/>
                <a:cs typeface="Calibri" pitchFamily="34" charset="0"/>
              </a:rPr>
              <a:t> </a:t>
            </a:r>
            <a:r>
              <a:rPr lang="en-US" sz="2800" b="1" dirty="0" err="1" smtClean="0">
                <a:solidFill>
                  <a:srgbClr val="00B050"/>
                </a:solidFill>
                <a:latin typeface="Calibri" pitchFamily="34" charset="0"/>
                <a:cs typeface="Calibri" pitchFamily="34" charset="0"/>
              </a:rPr>
              <a:t>đánh</a:t>
            </a:r>
            <a:r>
              <a:rPr lang="en-US" sz="2800" b="1" dirty="0" smtClean="0">
                <a:solidFill>
                  <a:srgbClr val="00B050"/>
                </a:solidFill>
                <a:latin typeface="Calibri" pitchFamily="34" charset="0"/>
                <a:cs typeface="Calibri" pitchFamily="34" charset="0"/>
              </a:rPr>
              <a:t> </a:t>
            </a:r>
            <a:r>
              <a:rPr lang="en-US" sz="2800" b="1" dirty="0" err="1" smtClean="0">
                <a:solidFill>
                  <a:srgbClr val="00B050"/>
                </a:solidFill>
                <a:latin typeface="Calibri" pitchFamily="34" charset="0"/>
                <a:cs typeface="Calibri" pitchFamily="34" charset="0"/>
              </a:rPr>
              <a:t>cầu</a:t>
            </a:r>
            <a:r>
              <a:rPr lang="en-US" sz="2800" b="1" dirty="0" smtClean="0">
                <a:solidFill>
                  <a:srgbClr val="00B050"/>
                </a:solidFill>
                <a:latin typeface="Calibri" pitchFamily="34" charset="0"/>
                <a:cs typeface="Calibri" pitchFamily="34" charset="0"/>
              </a:rPr>
              <a:t> </a:t>
            </a:r>
            <a:r>
              <a:rPr lang="en-US" sz="2800" b="1" dirty="0" err="1" smtClean="0">
                <a:solidFill>
                  <a:srgbClr val="00B050"/>
                </a:solidFill>
                <a:latin typeface="Calibri" pitchFamily="34" charset="0"/>
                <a:cs typeface="Calibri" pitchFamily="34" charset="0"/>
              </a:rPr>
              <a:t>thấp</a:t>
            </a:r>
            <a:r>
              <a:rPr lang="en-US" sz="2800" b="1" dirty="0" smtClean="0">
                <a:solidFill>
                  <a:srgbClr val="00B050"/>
                </a:solidFill>
                <a:latin typeface="Calibri" pitchFamily="34" charset="0"/>
                <a:cs typeface="Calibri" pitchFamily="34" charset="0"/>
              </a:rPr>
              <a:t> </a:t>
            </a:r>
            <a:r>
              <a:rPr lang="en-US" sz="2800" b="1" dirty="0" err="1" smtClean="0">
                <a:solidFill>
                  <a:srgbClr val="00B050"/>
                </a:solidFill>
                <a:latin typeface="Calibri" pitchFamily="34" charset="0"/>
                <a:cs typeface="Calibri" pitchFamily="34" charset="0"/>
              </a:rPr>
              <a:t>tay</a:t>
            </a:r>
            <a:r>
              <a:rPr lang="en-US" sz="2800" b="1" dirty="0" smtClean="0">
                <a:solidFill>
                  <a:srgbClr val="00B050"/>
                </a:solidFill>
                <a:latin typeface="Calibri" pitchFamily="34" charset="0"/>
                <a:cs typeface="Calibri" pitchFamily="34" charset="0"/>
              </a:rPr>
              <a:t> </a:t>
            </a:r>
            <a:r>
              <a:rPr lang="en-US" sz="2800" b="1" dirty="0" err="1" smtClean="0">
                <a:solidFill>
                  <a:srgbClr val="00B050"/>
                </a:solidFill>
                <a:latin typeface="Calibri" pitchFamily="34" charset="0"/>
                <a:cs typeface="Calibri" pitchFamily="34" charset="0"/>
              </a:rPr>
              <a:t>bên</a:t>
            </a:r>
            <a:r>
              <a:rPr lang="en-US" sz="2800" b="1" dirty="0" smtClean="0">
                <a:solidFill>
                  <a:srgbClr val="00B050"/>
                </a:solidFill>
                <a:latin typeface="Calibri" pitchFamily="34" charset="0"/>
                <a:cs typeface="Calibri" pitchFamily="34" charset="0"/>
              </a:rPr>
              <a:t> </a:t>
            </a:r>
            <a:r>
              <a:rPr lang="en-US" sz="2800" b="1" dirty="0" err="1" smtClean="0">
                <a:solidFill>
                  <a:srgbClr val="00B050"/>
                </a:solidFill>
                <a:latin typeface="Calibri" pitchFamily="34" charset="0"/>
                <a:cs typeface="Calibri" pitchFamily="34" charset="0"/>
              </a:rPr>
              <a:t>phải</a:t>
            </a:r>
            <a:r>
              <a:rPr lang="en-US" sz="2800" b="1" dirty="0" smtClean="0">
                <a:solidFill>
                  <a:srgbClr val="00B050"/>
                </a:solidFill>
                <a:latin typeface="Calibri" pitchFamily="34" charset="0"/>
                <a:cs typeface="Calibri" pitchFamily="34" charset="0"/>
              </a:rPr>
              <a:t> , </a:t>
            </a:r>
            <a:r>
              <a:rPr lang="en-US" sz="2800" b="1" dirty="0" err="1" smtClean="0">
                <a:solidFill>
                  <a:srgbClr val="00B050"/>
                </a:solidFill>
                <a:latin typeface="Calibri" pitchFamily="34" charset="0"/>
                <a:cs typeface="Calibri" pitchFamily="34" charset="0"/>
              </a:rPr>
              <a:t>bên</a:t>
            </a:r>
            <a:r>
              <a:rPr lang="en-US" sz="2800" b="1" dirty="0" smtClean="0">
                <a:solidFill>
                  <a:srgbClr val="00B050"/>
                </a:solidFill>
                <a:latin typeface="Calibri" pitchFamily="34" charset="0"/>
                <a:cs typeface="Calibri" pitchFamily="34" charset="0"/>
              </a:rPr>
              <a:t> </a:t>
            </a:r>
            <a:r>
              <a:rPr lang="en-US" sz="2800" b="1" dirty="0" err="1" smtClean="0">
                <a:solidFill>
                  <a:srgbClr val="00B050"/>
                </a:solidFill>
                <a:latin typeface="Calibri" pitchFamily="34" charset="0"/>
                <a:cs typeface="Calibri" pitchFamily="34" charset="0"/>
              </a:rPr>
              <a:t>trái</a:t>
            </a:r>
            <a:r>
              <a:rPr lang="en-US" sz="2800" b="1" dirty="0" smtClean="0">
                <a:solidFill>
                  <a:srgbClr val="00B050"/>
                </a:solidFill>
                <a:latin typeface="Calibri" pitchFamily="34" charset="0"/>
                <a:cs typeface="Calibri" pitchFamily="34" charset="0"/>
              </a:rPr>
              <a:t>.</a:t>
            </a:r>
            <a:endParaRPr lang="en-US" sz="2800" b="1" dirty="0">
              <a:solidFill>
                <a:srgbClr val="00B050"/>
              </a:solidFill>
              <a:latin typeface="Calibri" pitchFamily="34" charset="0"/>
              <a:cs typeface="Calibri" pitchFamily="34" charset="0"/>
            </a:endParaRPr>
          </a:p>
          <a:p>
            <a:pPr marL="342900" indent="-342900" algn="ctr"/>
            <a:endParaRPr lang="en-US" sz="2800" b="1" dirty="0" err="1">
              <a:solidFill>
                <a:srgbClr val="00B050"/>
              </a:solidFill>
              <a:latin typeface="Calibri" pitchFamily="34" charset="0"/>
              <a:cs typeface="Calibri" pitchFamily="34" charset="0"/>
            </a:endParaRPr>
          </a:p>
        </p:txBody>
      </p:sp>
      <p:sp>
        <p:nvSpPr>
          <p:cNvPr id="5" name="Rectangle 4">
            <a:extLst>
              <a:ext uri="{FF2B5EF4-FFF2-40B4-BE49-F238E27FC236}">
                <a16:creationId xmlns:a16="http://schemas.microsoft.com/office/drawing/2014/main" id="{E7C7BB17-C1DF-4E1F-8BB7-D454F72E01D7}"/>
              </a:ext>
            </a:extLst>
          </p:cNvPr>
          <p:cNvSpPr/>
          <p:nvPr/>
        </p:nvSpPr>
        <p:spPr>
          <a:xfrm>
            <a:off x="475925" y="2826652"/>
            <a:ext cx="11483464" cy="526297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571500" indent="-571500" algn="just">
              <a:buAutoNum type="romanUcPeriod"/>
            </a:pPr>
            <a:r>
              <a:rPr lang="vi-VN" sz="2800" b="1" dirty="0" smtClean="0">
                <a:solidFill>
                  <a:srgbClr val="FF0000"/>
                </a:solidFill>
                <a:latin typeface="Times New Roman" pitchFamily="18" charset="0"/>
                <a:cs typeface="Times New Roman" pitchFamily="18" charset="0"/>
              </a:rPr>
              <a:t>Mục </a:t>
            </a:r>
            <a:r>
              <a:rPr lang="vi-VN" sz="2800" b="1" dirty="0">
                <a:solidFill>
                  <a:srgbClr val="FF0000"/>
                </a:solidFill>
                <a:latin typeface="Times New Roman" pitchFamily="18" charset="0"/>
                <a:cs typeface="Times New Roman" pitchFamily="18" charset="0"/>
              </a:rPr>
              <a:t>tiêu</a:t>
            </a:r>
            <a:r>
              <a:rPr lang="vi-VN" sz="2800" b="1" dirty="0" smtClean="0">
                <a:solidFill>
                  <a:srgbClr val="FF0000"/>
                </a:solidFill>
                <a:latin typeface="Times New Roman" pitchFamily="18" charset="0"/>
                <a:cs typeface="Times New Roman" pitchFamily="18" charset="0"/>
              </a:rPr>
              <a:t>:</a:t>
            </a:r>
            <a:endParaRPr lang="en-US" sz="2800" b="1" dirty="0" smtClean="0">
              <a:solidFill>
                <a:srgbClr val="FF0000"/>
              </a:solidFill>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1. </a:t>
            </a:r>
            <a:r>
              <a:rPr lang="en-US" sz="2800" b="1" dirty="0" err="1" smtClean="0">
                <a:latin typeface="Times New Roman" pitchFamily="18" charset="0"/>
                <a:cs typeface="Times New Roman" pitchFamily="18" charset="0"/>
              </a:rPr>
              <a:t>Mức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độ</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yêu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cầu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cần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đạt</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Rèn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luyện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thấp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trái</a:t>
            </a:r>
            <a:r>
              <a:rPr lang="en-US" sz="2800" dirty="0" smtClean="0">
                <a:latin typeface="Times New Roman" pitchFamily="18" charset="0"/>
                <a:cs typeface="Times New Roman" pitchFamily="18" charset="0"/>
              </a:rPr>
              <a:t>.</a:t>
            </a:r>
          </a:p>
          <a:p>
            <a:r>
              <a:rPr lang="en-US" sz="2800" b="1" dirty="0" smtClean="0">
                <a:latin typeface="Times New Roman" pitchFamily="18" charset="0"/>
                <a:cs typeface="Times New Roman" pitchFamily="18" charset="0"/>
              </a:rPr>
              <a:t>2. </a:t>
            </a:r>
            <a:r>
              <a:rPr lang="en-US" sz="2800" b="1" dirty="0" err="1" smtClean="0">
                <a:latin typeface="Times New Roman" pitchFamily="18" charset="0"/>
                <a:cs typeface="Times New Roman" pitchFamily="18" charset="0"/>
              </a:rPr>
              <a:t>Năng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lực</a:t>
            </a:r>
            <a:endParaRPr lang="en-US" sz="2800" dirty="0" smtClean="0">
              <a:latin typeface="Times New Roman" pitchFamily="18" charset="0"/>
              <a:cs typeface="Times New Roman" pitchFamily="18" charset="0"/>
            </a:endParaRPr>
          </a:p>
          <a:p>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Năng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lực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chung:</a:t>
            </a:r>
            <a:r>
              <a:rPr lang="en-US" sz="2800" dirty="0" err="1" smtClean="0">
                <a:latin typeface="Times New Roman" pitchFamily="18" charset="0"/>
                <a:cs typeface="Times New Roman" pitchFamily="18" charset="0"/>
              </a:rPr>
              <a:t>Tự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quyết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vấn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duy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đổi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a:t>
            </a:r>
          </a:p>
          <a:p>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Năng</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lực</a:t>
            </a:r>
            <a:r>
              <a:rPr lang="en-US" sz="2800" b="1" i="1" dirty="0" smtClean="0">
                <a:latin typeface="Times New Roman" pitchFamily="18" charset="0"/>
                <a:cs typeface="Times New Roman" pitchFamily="18" charset="0"/>
              </a:rPr>
              <a:t> </a:t>
            </a:r>
            <a:r>
              <a:rPr lang="en-US" sz="2800" b="1" i="1" dirty="0" err="1" smtClean="0">
                <a:latin typeface="Times New Roman" pitchFamily="18" charset="0"/>
                <a:cs typeface="Times New Roman" pitchFamily="18" charset="0"/>
              </a:rPr>
              <a:t>riêng</a:t>
            </a:r>
            <a:r>
              <a:rPr lang="en-US" sz="2800" b="1" i="1"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pPr lvl="0"/>
            <a:r>
              <a:rPr lang="fr-FR" sz="2800" dirty="0" smtClean="0">
                <a:latin typeface="Times New Roman" pitchFamily="18" charset="0"/>
                <a:cs typeface="Times New Roman" pitchFamily="18" charset="0"/>
              </a:rPr>
              <a:t>Nhận biết được các động tác bổ trợ và biết cách luyện tập.</a:t>
            </a:r>
            <a:endParaRPr lang="en-US" sz="2800" dirty="0" smtClean="0">
              <a:latin typeface="Times New Roman" pitchFamily="18" charset="0"/>
              <a:cs typeface="Times New Roman" pitchFamily="18" charset="0"/>
            </a:endParaRPr>
          </a:p>
          <a:p>
            <a:pPr lvl="0"/>
            <a:r>
              <a:rPr lang="fr-FR" sz="2800" dirty="0" smtClean="0">
                <a:latin typeface="Times New Roman" pitchFamily="18" charset="0"/>
                <a:cs typeface="Times New Roman" pitchFamily="18" charset="0"/>
              </a:rPr>
              <a:t>Tạo sự phát triển về năng lực, liên kết vận động.</a:t>
            </a:r>
            <a:endParaRPr lang="en-US" sz="2800" dirty="0" smtClean="0">
              <a:latin typeface="Times New Roman" pitchFamily="18" charset="0"/>
              <a:cs typeface="Times New Roman" pitchFamily="18" charset="0"/>
            </a:endParaRPr>
          </a:p>
          <a:p>
            <a:r>
              <a:rPr lang="fr-FR" sz="2800" b="1" dirty="0" smtClean="0">
                <a:latin typeface="Times New Roman" pitchFamily="18" charset="0"/>
                <a:cs typeface="Times New Roman" pitchFamily="18" charset="0"/>
              </a:rPr>
              <a:t>3. Phẩm chất</a:t>
            </a:r>
            <a:endParaRPr lang="en-US" sz="2800" dirty="0" smtClean="0">
              <a:latin typeface="Times New Roman" pitchFamily="18" charset="0"/>
              <a:cs typeface="Times New Roman" pitchFamily="18" charset="0"/>
            </a:endParaRPr>
          </a:p>
          <a:p>
            <a:r>
              <a:rPr lang="fr-FR" sz="2800" dirty="0" smtClean="0">
                <a:latin typeface="Times New Roman" pitchFamily="18" charset="0"/>
                <a:cs typeface="Times New Roman" pitchFamily="18" charset="0"/>
              </a:rPr>
              <a:t>- Tích cực, tự giác trong học tập và vận dụng để rèn luyện thân thể hàng ngày.</a:t>
            </a:r>
            <a:endParaRPr lang="en-US" sz="2800" dirty="0" smtClean="0">
              <a:latin typeface="Times New Roman" pitchFamily="18" charset="0"/>
              <a:cs typeface="Times New Roman" pitchFamily="18" charset="0"/>
            </a:endParaRPr>
          </a:p>
          <a:p>
            <a:pPr marL="571500" indent="-571500" algn="just">
              <a:buAutoNum type="romanUcPeriod"/>
            </a:pPr>
            <a:endParaRPr lang="vi-VN" sz="2800" b="1" dirty="0">
              <a:solidFill>
                <a:srgbClr val="00B050"/>
              </a:solidFill>
              <a:latin typeface="Times New Roman" pitchFamily="18" charset="0"/>
              <a:cs typeface="Times New Roman" pitchFamily="18" charset="0"/>
            </a:endParaRPr>
          </a:p>
          <a:p>
            <a:pPr marL="342900" indent="-342900" algn="just"/>
            <a:endParaRPr lang="vi-VN" sz="2800" dirty="0">
              <a:solidFill>
                <a:srgbClr val="00B050"/>
              </a:solidFill>
              <a:latin typeface="Times New Roman" pitchFamily="18" charset="0"/>
              <a:cs typeface="Times New Roman" pitchFamily="18" charset="0"/>
            </a:endParaRPr>
          </a:p>
        </p:txBody>
      </p:sp>
    </p:spTree>
    <p:extLst>
      <p:ext uri="{BB962C8B-B14F-4D97-AF65-F5344CB8AC3E}">
        <p14:creationId xmlns:p14="http://schemas.microsoft.com/office/powerpoint/2010/main" val="373570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3" name="Google Shape;213;p15"/>
          <p:cNvSpPr txBox="1">
            <a:spLocks noGrp="1"/>
          </p:cNvSpPr>
          <p:nvPr>
            <p:ph type="sldNum" idx="12"/>
          </p:nvPr>
        </p:nvSpPr>
        <p:spPr>
          <a:xfrm>
            <a:off x="5782800" y="6335500"/>
            <a:ext cx="626400" cy="522000"/>
          </a:xfrm>
          <a:prstGeom prst="rect">
            <a:avLst/>
          </a:prstGeom>
          <a:noFill/>
          <a:ln>
            <a:noFill/>
          </a:ln>
        </p:spPr>
        <p:txBody>
          <a:bodyPr spcFirstLastPara="1" wrap="square" lIns="91425" tIns="91425" rIns="91425" bIns="91425" anchor="t" anchorCtr="0">
            <a:noAutofit/>
          </a:bodyPr>
          <a:lstStyle>
            <a:defPPr>
              <a:defRPr lang="en-US"/>
            </a:defPPr>
            <a:lvl1pPr marL="0" lvl="0" algn="ctr" defTabSz="914400" rtl="0" eaLnBrk="1" latinLnBrk="0" hangingPunct="1">
              <a:buNone/>
              <a:defRPr sz="1600" kern="1200">
                <a:solidFill>
                  <a:srgbClr val="A1BECC"/>
                </a:solidFill>
                <a:latin typeface="Nixie One"/>
                <a:ea typeface="Nixie One"/>
                <a:cs typeface="Nixie One"/>
                <a:sym typeface="Nixie One"/>
              </a:defRPr>
            </a:lvl1pPr>
            <a:lvl2pPr marL="457200" lvl="1" algn="ctr" defTabSz="914400" rtl="0" eaLnBrk="1" latinLnBrk="0" hangingPunct="1">
              <a:buNone/>
              <a:defRPr sz="1600" kern="1200">
                <a:solidFill>
                  <a:srgbClr val="A1BECC"/>
                </a:solidFill>
                <a:latin typeface="Nixie One"/>
                <a:ea typeface="Nixie One"/>
                <a:cs typeface="Nixie One"/>
                <a:sym typeface="Nixie One"/>
              </a:defRPr>
            </a:lvl2pPr>
            <a:lvl3pPr marL="914400" lvl="2" algn="ctr" defTabSz="914400" rtl="0" eaLnBrk="1" latinLnBrk="0" hangingPunct="1">
              <a:buNone/>
              <a:defRPr sz="1600" kern="1200">
                <a:solidFill>
                  <a:srgbClr val="A1BECC"/>
                </a:solidFill>
                <a:latin typeface="Nixie One"/>
                <a:ea typeface="Nixie One"/>
                <a:cs typeface="Nixie One"/>
                <a:sym typeface="Nixie One"/>
              </a:defRPr>
            </a:lvl3pPr>
            <a:lvl4pPr marL="1371600" lvl="3" algn="ctr" defTabSz="914400" rtl="0" eaLnBrk="1" latinLnBrk="0" hangingPunct="1">
              <a:buNone/>
              <a:defRPr sz="1600" kern="1200">
                <a:solidFill>
                  <a:srgbClr val="A1BECC"/>
                </a:solidFill>
                <a:latin typeface="Nixie One"/>
                <a:ea typeface="Nixie One"/>
                <a:cs typeface="Nixie One"/>
                <a:sym typeface="Nixie One"/>
              </a:defRPr>
            </a:lvl4pPr>
            <a:lvl5pPr marL="1828800" lvl="4" algn="ctr" defTabSz="914400" rtl="0" eaLnBrk="1" latinLnBrk="0" hangingPunct="1">
              <a:buNone/>
              <a:defRPr sz="1600" kern="1200">
                <a:solidFill>
                  <a:srgbClr val="A1BECC"/>
                </a:solidFill>
                <a:latin typeface="Nixie One"/>
                <a:ea typeface="Nixie One"/>
                <a:cs typeface="Nixie One"/>
                <a:sym typeface="Nixie One"/>
              </a:defRPr>
            </a:lvl5pPr>
            <a:lvl6pPr marL="2286000" lvl="5" algn="ctr" defTabSz="914400" rtl="0" eaLnBrk="1" latinLnBrk="0" hangingPunct="1">
              <a:buNone/>
              <a:defRPr sz="1600" kern="1200">
                <a:solidFill>
                  <a:srgbClr val="A1BECC"/>
                </a:solidFill>
                <a:latin typeface="Nixie One"/>
                <a:ea typeface="Nixie One"/>
                <a:cs typeface="Nixie One"/>
                <a:sym typeface="Nixie One"/>
              </a:defRPr>
            </a:lvl6pPr>
            <a:lvl7pPr marL="2743200" lvl="6" algn="ctr" defTabSz="914400" rtl="0" eaLnBrk="1" latinLnBrk="0" hangingPunct="1">
              <a:buNone/>
              <a:defRPr sz="1600" kern="1200">
                <a:solidFill>
                  <a:srgbClr val="A1BECC"/>
                </a:solidFill>
                <a:latin typeface="Nixie One"/>
                <a:ea typeface="Nixie One"/>
                <a:cs typeface="Nixie One"/>
                <a:sym typeface="Nixie One"/>
              </a:defRPr>
            </a:lvl7pPr>
            <a:lvl8pPr marL="3200400" lvl="7" algn="ctr" defTabSz="914400" rtl="0" eaLnBrk="1" latinLnBrk="0" hangingPunct="1">
              <a:buNone/>
              <a:defRPr sz="1600" kern="1200">
                <a:solidFill>
                  <a:srgbClr val="A1BECC"/>
                </a:solidFill>
                <a:latin typeface="Nixie One"/>
                <a:ea typeface="Nixie One"/>
                <a:cs typeface="Nixie One"/>
                <a:sym typeface="Nixie One"/>
              </a:defRPr>
            </a:lvl8pPr>
            <a:lvl9pPr marL="3657600" lvl="8" algn="ctr" defTabSz="914400" rtl="0" eaLnBrk="1" latinLnBrk="0" hangingPunct="1">
              <a:buNone/>
              <a:defRPr sz="1600" kern="1200">
                <a:solidFill>
                  <a:srgbClr val="A1BECC"/>
                </a:solidFill>
                <a:latin typeface="Nixie One"/>
                <a:ea typeface="Nixie One"/>
                <a:cs typeface="Nixie One"/>
                <a:sym typeface="Nixie One"/>
              </a:defRPr>
            </a:lvl9pPr>
          </a:lstStyle>
          <a:p>
            <a:pPr defTabSz="1219170">
              <a:buClr>
                <a:srgbClr val="000000"/>
              </a:buClr>
            </a:pPr>
            <a:fld id="{00000000-1234-1234-1234-123412341234}" type="slidenum">
              <a:rPr lang="en" smtClean="0"/>
              <a:pPr defTabSz="1219170">
                <a:buClr>
                  <a:srgbClr val="000000"/>
                </a:buClr>
              </a:pPr>
              <a:t>3</a:t>
            </a:fld>
            <a:endParaRPr kern="0"/>
          </a:p>
        </p:txBody>
      </p:sp>
      <p:sp>
        <p:nvSpPr>
          <p:cNvPr id="2" name="Rectangle 1"/>
          <p:cNvSpPr/>
          <p:nvPr/>
        </p:nvSpPr>
        <p:spPr>
          <a:xfrm>
            <a:off x="2188377" y="643650"/>
            <a:ext cx="7920507" cy="646331"/>
          </a:xfrm>
          <a:prstGeom prst="rect">
            <a:avLst/>
          </a:prstGeom>
        </p:spPr>
        <p:txBody>
          <a:bodyPr wrap="square">
            <a:spAutoFit/>
          </a:bodyPr>
          <a:lstStyle/>
          <a:p>
            <a:pPr algn="ctr"/>
            <a:r>
              <a:rPr lang="vi-VN" altLang="ko-KR" sz="36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rPr>
              <a:t>KẾ HOẠCH DẠY HỌC</a:t>
            </a:r>
            <a:endParaRPr lang="en-US" altLang="ko-KR" sz="36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endParaRPr>
          </a:p>
        </p:txBody>
      </p:sp>
      <p:sp>
        <p:nvSpPr>
          <p:cNvPr id="9" name="Rectangle 8">
            <a:extLst>
              <a:ext uri="{FF2B5EF4-FFF2-40B4-BE49-F238E27FC236}">
                <a16:creationId xmlns:a16="http://schemas.microsoft.com/office/drawing/2014/main" id="{C3A2B849-84B9-4EAF-BB44-50EA72094083}"/>
              </a:ext>
            </a:extLst>
          </p:cNvPr>
          <p:cNvSpPr/>
          <p:nvPr/>
        </p:nvSpPr>
        <p:spPr>
          <a:xfrm>
            <a:off x="773209" y="2183277"/>
            <a:ext cx="10645581" cy="2862322"/>
          </a:xfrm>
          <a:prstGeom prst="rect">
            <a:avLst/>
          </a:prstGeom>
        </p:spPr>
        <p:txBody>
          <a:bodyPr wrap="square">
            <a:spAutoFit/>
          </a:bodyPr>
          <a:lstStyle/>
          <a:p>
            <a:pPr marL="342900" indent="-342900" algn="just"/>
            <a:r>
              <a:rPr lang="vi-VN" sz="3600" b="1" dirty="0">
                <a:latin typeface="Times New Roman" pitchFamily="18" charset="0"/>
                <a:cs typeface="Times New Roman" pitchFamily="18" charset="0"/>
              </a:rPr>
              <a:t>II. </a:t>
            </a:r>
            <a:r>
              <a:rPr lang="vi-VN" sz="3600" b="1" dirty="0" err="1">
                <a:latin typeface="Times New Roman" pitchFamily="18" charset="0"/>
                <a:cs typeface="Times New Roman" pitchFamily="18" charset="0"/>
              </a:rPr>
              <a:t>Thiết</a:t>
            </a:r>
            <a:r>
              <a:rPr lang="vi-VN" sz="3600" b="1" dirty="0">
                <a:latin typeface="Times New Roman" pitchFamily="18" charset="0"/>
                <a:cs typeface="Times New Roman" pitchFamily="18" charset="0"/>
              </a:rPr>
              <a:t> </a:t>
            </a:r>
            <a:r>
              <a:rPr lang="vi-VN" sz="3600" b="1" dirty="0" err="1">
                <a:latin typeface="Times New Roman" pitchFamily="18" charset="0"/>
                <a:cs typeface="Times New Roman" pitchFamily="18" charset="0"/>
              </a:rPr>
              <a:t>bị</a:t>
            </a:r>
            <a:r>
              <a:rPr lang="vi-VN" sz="3600" b="1" dirty="0">
                <a:latin typeface="Times New Roman" pitchFamily="18" charset="0"/>
                <a:cs typeface="Times New Roman" pitchFamily="18" charset="0"/>
              </a:rPr>
              <a:t> </a:t>
            </a:r>
            <a:r>
              <a:rPr lang="vi-VN" sz="3600" b="1" dirty="0" err="1">
                <a:latin typeface="Times New Roman" pitchFamily="18" charset="0"/>
                <a:cs typeface="Times New Roman" pitchFamily="18" charset="0"/>
              </a:rPr>
              <a:t>dạy</a:t>
            </a:r>
            <a:r>
              <a:rPr lang="vi-VN" sz="3600" b="1" dirty="0">
                <a:latin typeface="Times New Roman" pitchFamily="18" charset="0"/>
                <a:cs typeface="Times New Roman" pitchFamily="18" charset="0"/>
              </a:rPr>
              <a:t> </a:t>
            </a:r>
            <a:r>
              <a:rPr lang="vi-VN" sz="3600" b="1" dirty="0" err="1">
                <a:latin typeface="Times New Roman" pitchFamily="18" charset="0"/>
                <a:cs typeface="Times New Roman" pitchFamily="18" charset="0"/>
              </a:rPr>
              <a:t>học</a:t>
            </a:r>
            <a:r>
              <a:rPr lang="vi-VN" sz="3600" b="1" dirty="0">
                <a:latin typeface="Times New Roman" pitchFamily="18" charset="0"/>
                <a:cs typeface="Times New Roman" pitchFamily="18" charset="0"/>
              </a:rPr>
              <a:t> </a:t>
            </a:r>
            <a:r>
              <a:rPr lang="vi-VN" sz="3600" b="1" dirty="0" err="1">
                <a:latin typeface="Times New Roman" pitchFamily="18" charset="0"/>
                <a:cs typeface="Times New Roman" pitchFamily="18" charset="0"/>
              </a:rPr>
              <a:t>và</a:t>
            </a:r>
            <a:r>
              <a:rPr lang="vi-VN" sz="3600" b="1" dirty="0">
                <a:latin typeface="Times New Roman" pitchFamily="18" charset="0"/>
                <a:cs typeface="Times New Roman" pitchFamily="18" charset="0"/>
              </a:rPr>
              <a:t> </a:t>
            </a:r>
            <a:r>
              <a:rPr lang="vi-VN" sz="3600" b="1" dirty="0" err="1">
                <a:latin typeface="Times New Roman" pitchFamily="18" charset="0"/>
                <a:cs typeface="Times New Roman" pitchFamily="18" charset="0"/>
              </a:rPr>
              <a:t>học</a:t>
            </a:r>
            <a:r>
              <a:rPr lang="vi-VN" sz="3600" b="1" dirty="0">
                <a:latin typeface="Times New Roman" pitchFamily="18" charset="0"/>
                <a:cs typeface="Times New Roman" pitchFamily="18" charset="0"/>
              </a:rPr>
              <a:t> </a:t>
            </a:r>
            <a:r>
              <a:rPr lang="vi-VN" sz="3600" b="1" dirty="0" err="1">
                <a:latin typeface="Times New Roman" pitchFamily="18" charset="0"/>
                <a:cs typeface="Times New Roman" pitchFamily="18" charset="0"/>
              </a:rPr>
              <a:t>liệu</a:t>
            </a:r>
            <a:endParaRPr lang="vi-VN" sz="3600" b="1" dirty="0">
              <a:latin typeface="Times New Roman" pitchFamily="18" charset="0"/>
              <a:cs typeface="Times New Roman" pitchFamily="18" charset="0"/>
            </a:endParaRPr>
          </a:p>
          <a:p>
            <a:pPr marL="342900" indent="-342900" algn="just"/>
            <a:r>
              <a:rPr lang="vi-VN" sz="3600" dirty="0">
                <a:latin typeface="Times New Roman" pitchFamily="18" charset="0"/>
                <a:cs typeface="Times New Roman" pitchFamily="18" charset="0"/>
              </a:rPr>
              <a:t>– HS </a:t>
            </a:r>
            <a:r>
              <a:rPr lang="vi-VN" sz="3600" dirty="0" err="1">
                <a:latin typeface="Times New Roman" pitchFamily="18" charset="0"/>
                <a:cs typeface="Times New Roman" pitchFamily="18" charset="0"/>
              </a:rPr>
              <a:t>sử</a:t>
            </a:r>
            <a:r>
              <a:rPr lang="vi-VN" sz="3600" dirty="0">
                <a:latin typeface="Times New Roman" pitchFamily="18" charset="0"/>
                <a:cs typeface="Times New Roman" pitchFamily="18" charset="0"/>
              </a:rPr>
              <a:t> </a:t>
            </a:r>
            <a:r>
              <a:rPr lang="vi-VN" sz="3600" dirty="0" err="1">
                <a:latin typeface="Times New Roman" pitchFamily="18" charset="0"/>
                <a:cs typeface="Times New Roman" pitchFamily="18" charset="0"/>
              </a:rPr>
              <a:t>dụng</a:t>
            </a:r>
            <a:r>
              <a:rPr lang="vi-VN" sz="3600" dirty="0">
                <a:latin typeface="Times New Roman" pitchFamily="18" charset="0"/>
                <a:cs typeface="Times New Roman" pitchFamily="18" charset="0"/>
              </a:rPr>
              <a:t> </a:t>
            </a:r>
            <a:r>
              <a:rPr lang="vi-VN" sz="3600" dirty="0" err="1">
                <a:latin typeface="Times New Roman" pitchFamily="18" charset="0"/>
                <a:cs typeface="Times New Roman" pitchFamily="18" charset="0"/>
              </a:rPr>
              <a:t>tài</a:t>
            </a:r>
            <a:r>
              <a:rPr lang="vi-VN" sz="3600" dirty="0">
                <a:latin typeface="Times New Roman" pitchFamily="18" charset="0"/>
                <a:cs typeface="Times New Roman" pitchFamily="18" charset="0"/>
              </a:rPr>
              <a:t> </a:t>
            </a:r>
            <a:r>
              <a:rPr lang="vi-VN" sz="3600" dirty="0" err="1">
                <a:latin typeface="Times New Roman" pitchFamily="18" charset="0"/>
                <a:cs typeface="Times New Roman" pitchFamily="18" charset="0"/>
              </a:rPr>
              <a:t>khoản</a:t>
            </a:r>
            <a:r>
              <a:rPr lang="vi-VN" sz="3600" dirty="0">
                <a:latin typeface="Times New Roman" pitchFamily="18" charset="0"/>
                <a:cs typeface="Times New Roman" pitchFamily="18" charset="0"/>
              </a:rPr>
              <a:t> Microsoft </a:t>
            </a:r>
            <a:r>
              <a:rPr lang="vi-VN" sz="3600" dirty="0" err="1">
                <a:latin typeface="Times New Roman" pitchFamily="18" charset="0"/>
                <a:cs typeface="Times New Roman" pitchFamily="18" charset="0"/>
              </a:rPr>
              <a:t>Teams</a:t>
            </a:r>
            <a:r>
              <a:rPr lang="vi-VN" sz="3600" dirty="0">
                <a:latin typeface="Times New Roman" pitchFamily="18" charset="0"/>
                <a:cs typeface="Times New Roman" pitchFamily="18" charset="0"/>
              </a:rPr>
              <a:t> (</a:t>
            </a:r>
            <a:r>
              <a:rPr lang="vi-VN" sz="3600" dirty="0" err="1">
                <a:latin typeface="Times New Roman" pitchFamily="18" charset="0"/>
                <a:cs typeface="Times New Roman" pitchFamily="18" charset="0"/>
              </a:rPr>
              <a:t>zoom</a:t>
            </a:r>
            <a:r>
              <a:rPr lang="vi-VN" sz="3600" dirty="0">
                <a:latin typeface="Times New Roman" pitchFamily="18" charset="0"/>
                <a:cs typeface="Times New Roman" pitchFamily="18" charset="0"/>
              </a:rPr>
              <a:t>,…) </a:t>
            </a:r>
            <a:r>
              <a:rPr lang="vi-VN" sz="3600" dirty="0" err="1">
                <a:latin typeface="Times New Roman" pitchFamily="18" charset="0"/>
                <a:cs typeface="Times New Roman" pitchFamily="18" charset="0"/>
              </a:rPr>
              <a:t>được</a:t>
            </a:r>
            <a:r>
              <a:rPr lang="vi-VN" sz="3600" dirty="0">
                <a:latin typeface="Times New Roman" pitchFamily="18" charset="0"/>
                <a:cs typeface="Times New Roman" pitchFamily="18" charset="0"/>
              </a:rPr>
              <a:t> </a:t>
            </a:r>
            <a:r>
              <a:rPr lang="vi-VN" sz="3600" dirty="0" err="1">
                <a:latin typeface="Times New Roman" pitchFamily="18" charset="0"/>
                <a:cs typeface="Times New Roman" pitchFamily="18" charset="0"/>
              </a:rPr>
              <a:t>nhà</a:t>
            </a:r>
            <a:r>
              <a:rPr lang="vi-VN" sz="3600" dirty="0">
                <a:latin typeface="Times New Roman" pitchFamily="18" charset="0"/>
                <a:cs typeface="Times New Roman" pitchFamily="18" charset="0"/>
              </a:rPr>
              <a:t> </a:t>
            </a:r>
            <a:r>
              <a:rPr lang="vi-VN" sz="3600" dirty="0" err="1">
                <a:latin typeface="Times New Roman" pitchFamily="18" charset="0"/>
                <a:cs typeface="Times New Roman" pitchFamily="18" charset="0"/>
              </a:rPr>
              <a:t>trường</a:t>
            </a:r>
            <a:r>
              <a:rPr lang="vi-VN" sz="3600" dirty="0">
                <a:latin typeface="Times New Roman" pitchFamily="18" charset="0"/>
                <a:cs typeface="Times New Roman" pitchFamily="18" charset="0"/>
              </a:rPr>
              <a:t> cung </a:t>
            </a:r>
            <a:r>
              <a:rPr lang="vi-VN" sz="3600" dirty="0" err="1">
                <a:latin typeface="Times New Roman" pitchFamily="18" charset="0"/>
                <a:cs typeface="Times New Roman" pitchFamily="18" charset="0"/>
              </a:rPr>
              <a:t>cấp</a:t>
            </a:r>
            <a:r>
              <a:rPr lang="vi-VN" sz="3600" dirty="0">
                <a:latin typeface="Times New Roman" pitchFamily="18" charset="0"/>
                <a:cs typeface="Times New Roman" pitchFamily="18" charset="0"/>
              </a:rPr>
              <a:t>.</a:t>
            </a:r>
          </a:p>
          <a:p>
            <a:pPr marL="342900" indent="-342900" algn="just"/>
            <a:r>
              <a:rPr lang="vi-VN" sz="3600" dirty="0">
                <a:latin typeface="Times New Roman" pitchFamily="18" charset="0"/>
                <a:cs typeface="Times New Roman" pitchFamily="18" charset="0"/>
              </a:rPr>
              <a:t>– SGK </a:t>
            </a:r>
            <a:r>
              <a:rPr lang="vi-VN" sz="3600" dirty="0" err="1">
                <a:latin typeface="Times New Roman" pitchFamily="18" charset="0"/>
                <a:cs typeface="Times New Roman" pitchFamily="18" charset="0"/>
              </a:rPr>
              <a:t>Giáo</a:t>
            </a:r>
            <a:r>
              <a:rPr lang="vi-VN" sz="3600" dirty="0">
                <a:latin typeface="Times New Roman" pitchFamily="18" charset="0"/>
                <a:cs typeface="Times New Roman" pitchFamily="18" charset="0"/>
              </a:rPr>
              <a:t> </a:t>
            </a:r>
            <a:r>
              <a:rPr lang="vi-VN" sz="3600" dirty="0" err="1">
                <a:latin typeface="Times New Roman" pitchFamily="18" charset="0"/>
                <a:cs typeface="Times New Roman" pitchFamily="18" charset="0"/>
              </a:rPr>
              <a:t>dục</a:t>
            </a:r>
            <a:r>
              <a:rPr lang="vi-VN" sz="3600" dirty="0">
                <a:latin typeface="Times New Roman" pitchFamily="18" charset="0"/>
                <a:cs typeface="Times New Roman" pitchFamily="18" charset="0"/>
              </a:rPr>
              <a:t> </a:t>
            </a:r>
            <a:r>
              <a:rPr lang="vi-VN" sz="3600" dirty="0" err="1">
                <a:latin typeface="Times New Roman" pitchFamily="18" charset="0"/>
                <a:cs typeface="Times New Roman" pitchFamily="18" charset="0"/>
              </a:rPr>
              <a:t>thể</a:t>
            </a:r>
            <a:r>
              <a:rPr lang="vi-VN" sz="3600" dirty="0">
                <a:latin typeface="Times New Roman" pitchFamily="18" charset="0"/>
                <a:cs typeface="Times New Roman" pitchFamily="18" charset="0"/>
              </a:rPr>
              <a:t> </a:t>
            </a:r>
            <a:r>
              <a:rPr lang="vi-VN" sz="3600" dirty="0" err="1">
                <a:latin typeface="Times New Roman" pitchFamily="18" charset="0"/>
                <a:cs typeface="Times New Roman" pitchFamily="18" charset="0"/>
              </a:rPr>
              <a:t>chất</a:t>
            </a:r>
            <a:r>
              <a:rPr lang="vi-VN" sz="3600" dirty="0">
                <a:latin typeface="Times New Roman" pitchFamily="18" charset="0"/>
                <a:cs typeface="Times New Roman" pitchFamily="18" charset="0"/>
              </a:rPr>
              <a:t> 6 (</a:t>
            </a:r>
            <a:r>
              <a:rPr lang="vi-VN" sz="3600" dirty="0" err="1">
                <a:latin typeface="Times New Roman" pitchFamily="18" charset="0"/>
                <a:cs typeface="Times New Roman" pitchFamily="18" charset="0"/>
              </a:rPr>
              <a:t>Bộ</a:t>
            </a:r>
            <a:r>
              <a:rPr lang="vi-VN" sz="3600" dirty="0">
                <a:latin typeface="Times New Roman" pitchFamily="18" charset="0"/>
                <a:cs typeface="Times New Roman" pitchFamily="18" charset="0"/>
              </a:rPr>
              <a:t> </a:t>
            </a:r>
            <a:r>
              <a:rPr lang="vi-VN" sz="3600" dirty="0" err="1">
                <a:latin typeface="Times New Roman" pitchFamily="18" charset="0"/>
                <a:cs typeface="Times New Roman" pitchFamily="18" charset="0"/>
              </a:rPr>
              <a:t>kết</a:t>
            </a:r>
            <a:r>
              <a:rPr lang="vi-VN" sz="3600" dirty="0">
                <a:latin typeface="Times New Roman" pitchFamily="18" charset="0"/>
                <a:cs typeface="Times New Roman" pitchFamily="18" charset="0"/>
              </a:rPr>
              <a:t> </a:t>
            </a:r>
            <a:r>
              <a:rPr lang="vi-VN" sz="3600" dirty="0" err="1">
                <a:latin typeface="Times New Roman" pitchFamily="18" charset="0"/>
                <a:cs typeface="Times New Roman" pitchFamily="18" charset="0"/>
              </a:rPr>
              <a:t>nối</a:t>
            </a:r>
            <a:r>
              <a:rPr lang="vi-VN" sz="3600" dirty="0">
                <a:latin typeface="Times New Roman" pitchFamily="18" charset="0"/>
                <a:cs typeface="Times New Roman" pitchFamily="18" charset="0"/>
              </a:rPr>
              <a:t> tri </a:t>
            </a:r>
            <a:r>
              <a:rPr lang="vi-VN" sz="3600" dirty="0" err="1">
                <a:latin typeface="Times New Roman" pitchFamily="18" charset="0"/>
                <a:cs typeface="Times New Roman" pitchFamily="18" charset="0"/>
              </a:rPr>
              <a:t>thức</a:t>
            </a:r>
            <a:r>
              <a:rPr lang="vi-VN" sz="3600" dirty="0">
                <a:latin typeface="Times New Roman" pitchFamily="18" charset="0"/>
                <a:cs typeface="Times New Roman" pitchFamily="18" charset="0"/>
              </a:rPr>
              <a:t> </a:t>
            </a:r>
            <a:r>
              <a:rPr lang="vi-VN" sz="3600" dirty="0" err="1">
                <a:latin typeface="Times New Roman" pitchFamily="18" charset="0"/>
                <a:cs typeface="Times New Roman" pitchFamily="18" charset="0"/>
              </a:rPr>
              <a:t>với</a:t>
            </a:r>
            <a:r>
              <a:rPr lang="vi-VN" sz="3600" dirty="0">
                <a:latin typeface="Times New Roman" pitchFamily="18" charset="0"/>
                <a:cs typeface="Times New Roman" pitchFamily="18" charset="0"/>
              </a:rPr>
              <a:t> </a:t>
            </a:r>
            <a:r>
              <a:rPr lang="vi-VN" sz="3600" dirty="0" err="1">
                <a:latin typeface="Times New Roman" pitchFamily="18" charset="0"/>
                <a:cs typeface="Times New Roman" pitchFamily="18" charset="0"/>
              </a:rPr>
              <a:t>cuộc</a:t>
            </a:r>
            <a:r>
              <a:rPr lang="vi-VN" sz="3600" dirty="0">
                <a:latin typeface="Times New Roman" pitchFamily="18" charset="0"/>
                <a:cs typeface="Times New Roman" pitchFamily="18" charset="0"/>
              </a:rPr>
              <a:t> </a:t>
            </a:r>
            <a:r>
              <a:rPr lang="vi-VN" sz="3600" dirty="0" err="1">
                <a:latin typeface="Times New Roman" pitchFamily="18" charset="0"/>
                <a:cs typeface="Times New Roman" pitchFamily="18" charset="0"/>
              </a:rPr>
              <a:t>sống</a:t>
            </a:r>
            <a:r>
              <a:rPr lang="vi-VN" sz="3600" dirty="0">
                <a:latin typeface="Times New Roman" pitchFamily="18" charset="0"/>
                <a:cs typeface="Times New Roman" pitchFamily="18" charset="0"/>
              </a:rPr>
              <a:t> – NXBGDVN)</a:t>
            </a:r>
          </a:p>
        </p:txBody>
      </p:sp>
    </p:spTree>
    <p:extLst>
      <p:ext uri="{BB962C8B-B14F-4D97-AF65-F5344CB8AC3E}">
        <p14:creationId xmlns:p14="http://schemas.microsoft.com/office/powerpoint/2010/main" val="3178844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3" name="Google Shape;213;p15"/>
          <p:cNvSpPr txBox="1">
            <a:spLocks noGrp="1"/>
          </p:cNvSpPr>
          <p:nvPr>
            <p:ph type="sldNum" idx="12"/>
          </p:nvPr>
        </p:nvSpPr>
        <p:spPr>
          <a:xfrm>
            <a:off x="5782800" y="6335500"/>
            <a:ext cx="626400" cy="522000"/>
          </a:xfrm>
          <a:prstGeom prst="rect">
            <a:avLst/>
          </a:prstGeom>
          <a:noFill/>
          <a:ln>
            <a:noFill/>
          </a:ln>
        </p:spPr>
        <p:txBody>
          <a:bodyPr spcFirstLastPara="1" wrap="square" lIns="91425" tIns="91425" rIns="91425" bIns="91425" anchor="t" anchorCtr="0">
            <a:noAutofit/>
          </a:bodyPr>
          <a:lstStyle>
            <a:defPPr>
              <a:defRPr lang="en-US"/>
            </a:defPPr>
            <a:lvl1pPr marL="0" lvl="0" algn="ctr" defTabSz="914400" rtl="0" eaLnBrk="1" latinLnBrk="0" hangingPunct="1">
              <a:buNone/>
              <a:defRPr sz="1600" kern="1200">
                <a:solidFill>
                  <a:srgbClr val="A1BECC"/>
                </a:solidFill>
                <a:latin typeface="Nixie One"/>
                <a:ea typeface="Nixie One"/>
                <a:cs typeface="Nixie One"/>
                <a:sym typeface="Nixie One"/>
              </a:defRPr>
            </a:lvl1pPr>
            <a:lvl2pPr marL="457200" lvl="1" algn="ctr" defTabSz="914400" rtl="0" eaLnBrk="1" latinLnBrk="0" hangingPunct="1">
              <a:buNone/>
              <a:defRPr sz="1600" kern="1200">
                <a:solidFill>
                  <a:srgbClr val="A1BECC"/>
                </a:solidFill>
                <a:latin typeface="Nixie One"/>
                <a:ea typeface="Nixie One"/>
                <a:cs typeface="Nixie One"/>
                <a:sym typeface="Nixie One"/>
              </a:defRPr>
            </a:lvl2pPr>
            <a:lvl3pPr marL="914400" lvl="2" algn="ctr" defTabSz="914400" rtl="0" eaLnBrk="1" latinLnBrk="0" hangingPunct="1">
              <a:buNone/>
              <a:defRPr sz="1600" kern="1200">
                <a:solidFill>
                  <a:srgbClr val="A1BECC"/>
                </a:solidFill>
                <a:latin typeface="Nixie One"/>
                <a:ea typeface="Nixie One"/>
                <a:cs typeface="Nixie One"/>
                <a:sym typeface="Nixie One"/>
              </a:defRPr>
            </a:lvl3pPr>
            <a:lvl4pPr marL="1371600" lvl="3" algn="ctr" defTabSz="914400" rtl="0" eaLnBrk="1" latinLnBrk="0" hangingPunct="1">
              <a:buNone/>
              <a:defRPr sz="1600" kern="1200">
                <a:solidFill>
                  <a:srgbClr val="A1BECC"/>
                </a:solidFill>
                <a:latin typeface="Nixie One"/>
                <a:ea typeface="Nixie One"/>
                <a:cs typeface="Nixie One"/>
                <a:sym typeface="Nixie One"/>
              </a:defRPr>
            </a:lvl4pPr>
            <a:lvl5pPr marL="1828800" lvl="4" algn="ctr" defTabSz="914400" rtl="0" eaLnBrk="1" latinLnBrk="0" hangingPunct="1">
              <a:buNone/>
              <a:defRPr sz="1600" kern="1200">
                <a:solidFill>
                  <a:srgbClr val="A1BECC"/>
                </a:solidFill>
                <a:latin typeface="Nixie One"/>
                <a:ea typeface="Nixie One"/>
                <a:cs typeface="Nixie One"/>
                <a:sym typeface="Nixie One"/>
              </a:defRPr>
            </a:lvl5pPr>
            <a:lvl6pPr marL="2286000" lvl="5" algn="ctr" defTabSz="914400" rtl="0" eaLnBrk="1" latinLnBrk="0" hangingPunct="1">
              <a:buNone/>
              <a:defRPr sz="1600" kern="1200">
                <a:solidFill>
                  <a:srgbClr val="A1BECC"/>
                </a:solidFill>
                <a:latin typeface="Nixie One"/>
                <a:ea typeface="Nixie One"/>
                <a:cs typeface="Nixie One"/>
                <a:sym typeface="Nixie One"/>
              </a:defRPr>
            </a:lvl6pPr>
            <a:lvl7pPr marL="2743200" lvl="6" algn="ctr" defTabSz="914400" rtl="0" eaLnBrk="1" latinLnBrk="0" hangingPunct="1">
              <a:buNone/>
              <a:defRPr sz="1600" kern="1200">
                <a:solidFill>
                  <a:srgbClr val="A1BECC"/>
                </a:solidFill>
                <a:latin typeface="Nixie One"/>
                <a:ea typeface="Nixie One"/>
                <a:cs typeface="Nixie One"/>
                <a:sym typeface="Nixie One"/>
              </a:defRPr>
            </a:lvl7pPr>
            <a:lvl8pPr marL="3200400" lvl="7" algn="ctr" defTabSz="914400" rtl="0" eaLnBrk="1" latinLnBrk="0" hangingPunct="1">
              <a:buNone/>
              <a:defRPr sz="1600" kern="1200">
                <a:solidFill>
                  <a:srgbClr val="A1BECC"/>
                </a:solidFill>
                <a:latin typeface="Nixie One"/>
                <a:ea typeface="Nixie One"/>
                <a:cs typeface="Nixie One"/>
                <a:sym typeface="Nixie One"/>
              </a:defRPr>
            </a:lvl8pPr>
            <a:lvl9pPr marL="3657600" lvl="8" algn="ctr" defTabSz="914400" rtl="0" eaLnBrk="1" latinLnBrk="0" hangingPunct="1">
              <a:buNone/>
              <a:defRPr sz="1600" kern="1200">
                <a:solidFill>
                  <a:srgbClr val="A1BECC"/>
                </a:solidFill>
                <a:latin typeface="Nixie One"/>
                <a:ea typeface="Nixie One"/>
                <a:cs typeface="Nixie One"/>
                <a:sym typeface="Nixie One"/>
              </a:defRPr>
            </a:lvl9pPr>
          </a:lstStyle>
          <a:p>
            <a:pPr defTabSz="1219170">
              <a:buClr>
                <a:srgbClr val="000000"/>
              </a:buClr>
            </a:pPr>
            <a:fld id="{00000000-1234-1234-1234-123412341234}" type="slidenum">
              <a:rPr lang="en" smtClean="0"/>
              <a:pPr defTabSz="1219170">
                <a:buClr>
                  <a:srgbClr val="000000"/>
                </a:buClr>
              </a:pPr>
              <a:t>4</a:t>
            </a:fld>
            <a:endParaRPr kern="0"/>
          </a:p>
        </p:txBody>
      </p:sp>
      <p:sp>
        <p:nvSpPr>
          <p:cNvPr id="2" name="Rectangle 1"/>
          <p:cNvSpPr/>
          <p:nvPr/>
        </p:nvSpPr>
        <p:spPr>
          <a:xfrm>
            <a:off x="2188377" y="643650"/>
            <a:ext cx="7920507" cy="646331"/>
          </a:xfrm>
          <a:prstGeom prst="rect">
            <a:avLst/>
          </a:prstGeom>
        </p:spPr>
        <p:txBody>
          <a:bodyPr wrap="square">
            <a:spAutoFit/>
          </a:bodyPr>
          <a:lstStyle/>
          <a:p>
            <a:pPr algn="ctr"/>
            <a:r>
              <a:rPr lang="vi-VN" altLang="ko-KR" sz="36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rPr>
              <a:t>KẾ HOẠCH DẠY HỌC</a:t>
            </a:r>
            <a:endParaRPr lang="en-US" altLang="ko-KR" sz="36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endParaRPr>
          </a:p>
        </p:txBody>
      </p:sp>
      <p:sp>
        <p:nvSpPr>
          <p:cNvPr id="9" name="Rectangle 8">
            <a:extLst>
              <a:ext uri="{FF2B5EF4-FFF2-40B4-BE49-F238E27FC236}">
                <a16:creationId xmlns:a16="http://schemas.microsoft.com/office/drawing/2014/main" id="{C3A2B849-84B9-4EAF-BB44-50EA72094083}"/>
              </a:ext>
            </a:extLst>
          </p:cNvPr>
          <p:cNvSpPr/>
          <p:nvPr/>
        </p:nvSpPr>
        <p:spPr>
          <a:xfrm>
            <a:off x="773209" y="1289981"/>
            <a:ext cx="10645581" cy="3970318"/>
          </a:xfrm>
          <a:prstGeom prst="rect">
            <a:avLst/>
          </a:prstGeom>
        </p:spPr>
        <p:txBody>
          <a:bodyPr wrap="square">
            <a:spAutoFit/>
          </a:bodyPr>
          <a:lstStyle/>
          <a:p>
            <a:pPr marL="342900" indent="-342900" algn="just"/>
            <a:r>
              <a:rPr lang="vi-VN" sz="3600" b="1" dirty="0">
                <a:latin typeface="Calibri" pitchFamily="34" charset="0"/>
                <a:cs typeface="Calibri" pitchFamily="34" charset="0"/>
              </a:rPr>
              <a:t>III. </a:t>
            </a:r>
            <a:r>
              <a:rPr lang="vi-VN" sz="3600" b="1" dirty="0" err="1">
                <a:latin typeface="Calibri" pitchFamily="34" charset="0"/>
                <a:cs typeface="Calibri" pitchFamily="34" charset="0"/>
              </a:rPr>
              <a:t>Tiến</a:t>
            </a:r>
            <a:r>
              <a:rPr lang="vi-VN" sz="3600" b="1" dirty="0">
                <a:latin typeface="Calibri" pitchFamily="34" charset="0"/>
                <a:cs typeface="Calibri" pitchFamily="34" charset="0"/>
              </a:rPr>
              <a:t> </a:t>
            </a:r>
            <a:r>
              <a:rPr lang="vi-VN" sz="3600" b="1" dirty="0" err="1">
                <a:latin typeface="Calibri" pitchFamily="34" charset="0"/>
                <a:cs typeface="Calibri" pitchFamily="34" charset="0"/>
              </a:rPr>
              <a:t>trình</a:t>
            </a:r>
            <a:r>
              <a:rPr lang="vi-VN" sz="3600" b="1" dirty="0">
                <a:latin typeface="Calibri" pitchFamily="34" charset="0"/>
                <a:cs typeface="Calibri" pitchFamily="34" charset="0"/>
              </a:rPr>
              <a:t> </a:t>
            </a:r>
            <a:r>
              <a:rPr lang="vi-VN" sz="3600" b="1" dirty="0" err="1">
                <a:latin typeface="Calibri" pitchFamily="34" charset="0"/>
                <a:cs typeface="Calibri" pitchFamily="34" charset="0"/>
              </a:rPr>
              <a:t>dạy</a:t>
            </a:r>
            <a:r>
              <a:rPr lang="vi-VN" sz="3600" b="1" dirty="0">
                <a:latin typeface="Calibri" pitchFamily="34" charset="0"/>
                <a:cs typeface="Calibri" pitchFamily="34" charset="0"/>
              </a:rPr>
              <a:t> </a:t>
            </a:r>
            <a:r>
              <a:rPr lang="vi-VN" sz="3600" b="1" dirty="0" err="1">
                <a:latin typeface="Calibri" pitchFamily="34" charset="0"/>
                <a:cs typeface="Calibri" pitchFamily="34" charset="0"/>
              </a:rPr>
              <a:t>học</a:t>
            </a:r>
            <a:endParaRPr lang="vi-VN" sz="3600" b="1" dirty="0">
              <a:latin typeface="Calibri" pitchFamily="34" charset="0"/>
              <a:cs typeface="Calibri" pitchFamily="34" charset="0"/>
            </a:endParaRPr>
          </a:p>
          <a:p>
            <a:pPr marL="342900" indent="-342900" algn="just"/>
            <a:r>
              <a:rPr lang="vi-VN" sz="3600" b="1" dirty="0">
                <a:latin typeface="Calibri" pitchFamily="34" charset="0"/>
                <a:cs typeface="Calibri" pitchFamily="34" charset="0"/>
              </a:rPr>
              <a:t>1. </a:t>
            </a:r>
            <a:r>
              <a:rPr lang="vi-VN" sz="3600" b="1" dirty="0" err="1">
                <a:latin typeface="Calibri" pitchFamily="34" charset="0"/>
                <a:cs typeface="Calibri" pitchFamily="34" charset="0"/>
              </a:rPr>
              <a:t>Hoạt</a:t>
            </a:r>
            <a:r>
              <a:rPr lang="vi-VN" sz="3600" b="1" dirty="0">
                <a:latin typeface="Calibri" pitchFamily="34" charset="0"/>
                <a:cs typeface="Calibri" pitchFamily="34" charset="0"/>
              </a:rPr>
              <a:t> </a:t>
            </a:r>
            <a:r>
              <a:rPr lang="vi-VN" sz="3600" b="1" dirty="0" err="1">
                <a:latin typeface="Calibri" pitchFamily="34" charset="0"/>
                <a:cs typeface="Calibri" pitchFamily="34" charset="0"/>
              </a:rPr>
              <a:t>động</a:t>
            </a:r>
            <a:r>
              <a:rPr lang="vi-VN" sz="3600" b="1" dirty="0">
                <a:latin typeface="Calibri" pitchFamily="34" charset="0"/>
                <a:cs typeface="Calibri" pitchFamily="34" charset="0"/>
              </a:rPr>
              <a:t> </a:t>
            </a:r>
            <a:r>
              <a:rPr lang="vi-VN" sz="3600" b="1" dirty="0" err="1">
                <a:latin typeface="Calibri" pitchFamily="34" charset="0"/>
                <a:cs typeface="Calibri" pitchFamily="34" charset="0"/>
              </a:rPr>
              <a:t>mở</a:t>
            </a:r>
            <a:r>
              <a:rPr lang="vi-VN" sz="3600" b="1" dirty="0">
                <a:latin typeface="Calibri" pitchFamily="34" charset="0"/>
                <a:cs typeface="Calibri" pitchFamily="34" charset="0"/>
              </a:rPr>
              <a:t> </a:t>
            </a:r>
            <a:r>
              <a:rPr lang="vi-VN" sz="3600" b="1" dirty="0" err="1">
                <a:latin typeface="Calibri" pitchFamily="34" charset="0"/>
                <a:cs typeface="Calibri" pitchFamily="34" charset="0"/>
              </a:rPr>
              <a:t>đầu</a:t>
            </a:r>
            <a:r>
              <a:rPr lang="vi-VN" sz="3600" b="1" dirty="0">
                <a:latin typeface="Calibri" pitchFamily="34" charset="0"/>
                <a:cs typeface="Calibri" pitchFamily="34" charset="0"/>
              </a:rPr>
              <a:t> (</a:t>
            </a:r>
            <a:r>
              <a:rPr lang="vi-VN" sz="3600" b="1" dirty="0" err="1">
                <a:latin typeface="Calibri" pitchFamily="34" charset="0"/>
                <a:cs typeface="Calibri" pitchFamily="34" charset="0"/>
              </a:rPr>
              <a:t>khởi</a:t>
            </a:r>
            <a:r>
              <a:rPr lang="vi-VN" sz="3600" b="1" dirty="0">
                <a:latin typeface="Calibri" pitchFamily="34" charset="0"/>
                <a:cs typeface="Calibri" pitchFamily="34" charset="0"/>
              </a:rPr>
              <a:t> </a:t>
            </a:r>
            <a:r>
              <a:rPr lang="vi-VN" sz="3600" b="1" dirty="0" err="1">
                <a:latin typeface="Calibri" pitchFamily="34" charset="0"/>
                <a:cs typeface="Calibri" pitchFamily="34" charset="0"/>
              </a:rPr>
              <a:t>động</a:t>
            </a:r>
            <a:r>
              <a:rPr lang="vi-VN" sz="3600" b="1" dirty="0">
                <a:latin typeface="Calibri" pitchFamily="34" charset="0"/>
                <a:cs typeface="Calibri" pitchFamily="34" charset="0"/>
              </a:rPr>
              <a:t>)</a:t>
            </a:r>
          </a:p>
          <a:p>
            <a:pPr marL="342900" indent="-342900" algn="just"/>
            <a:r>
              <a:rPr lang="vi-VN" sz="3600" b="1" i="1" dirty="0" smtClean="0">
                <a:latin typeface="Calibri" pitchFamily="34" charset="0"/>
                <a:cs typeface="Calibri" pitchFamily="34" charset="0"/>
              </a:rPr>
              <a:t>a. Mục tiêu: </a:t>
            </a:r>
            <a:r>
              <a:rPr lang="vi-VN" sz="3600" dirty="0" smtClean="0">
                <a:latin typeface="Calibri" pitchFamily="34" charset="0"/>
                <a:cs typeface="Calibri" pitchFamily="34" charset="0"/>
              </a:rPr>
              <a:t>Giúp HS có nhận biết nội dung bài học</a:t>
            </a:r>
          </a:p>
          <a:p>
            <a:pPr marL="342900" indent="-342900" algn="just"/>
            <a:r>
              <a:rPr lang="vi-VN" sz="3600" dirty="0" smtClean="0">
                <a:latin typeface="Calibri" pitchFamily="34" charset="0"/>
                <a:cs typeface="Calibri" pitchFamily="34" charset="0"/>
              </a:rPr>
              <a:t>Thực hiện các hoạt động khởi động</a:t>
            </a:r>
          </a:p>
          <a:p>
            <a:pPr marL="342900" indent="-342900" algn="just"/>
            <a:r>
              <a:rPr lang="vi-VN" sz="3600" b="1" i="1" dirty="0" smtClean="0">
                <a:latin typeface="Calibri" pitchFamily="34" charset="0"/>
                <a:cs typeface="Calibri" pitchFamily="34" charset="0"/>
              </a:rPr>
              <a:t>b. Sản phẩm:</a:t>
            </a:r>
          </a:p>
          <a:p>
            <a:pPr marL="342900" indent="-342900" algn="just"/>
            <a:r>
              <a:rPr lang="vi-VN" sz="3600" dirty="0" smtClean="0">
                <a:latin typeface="Calibri" pitchFamily="34" charset="0"/>
                <a:cs typeface="Calibri" pitchFamily="34" charset="0"/>
              </a:rPr>
              <a:t>- HS đạt trạng thái cơ thể để đưa vào hoạt động cao hơn</a:t>
            </a:r>
          </a:p>
          <a:p>
            <a:pPr marL="342900" indent="-342900" algn="just"/>
            <a:endParaRPr lang="vi-VN" sz="3600" b="1" i="1" dirty="0">
              <a:latin typeface="Calibri" pitchFamily="34" charset="0"/>
              <a:cs typeface="Calibri" pitchFamily="34" charset="0"/>
            </a:endParaRPr>
          </a:p>
        </p:txBody>
      </p:sp>
    </p:spTree>
    <p:extLst>
      <p:ext uri="{BB962C8B-B14F-4D97-AF65-F5344CB8AC3E}">
        <p14:creationId xmlns:p14="http://schemas.microsoft.com/office/powerpoint/2010/main" val="2992290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3" name="Google Shape;213;p15"/>
          <p:cNvSpPr txBox="1">
            <a:spLocks noGrp="1"/>
          </p:cNvSpPr>
          <p:nvPr>
            <p:ph type="sldNum" idx="12"/>
          </p:nvPr>
        </p:nvSpPr>
        <p:spPr>
          <a:xfrm>
            <a:off x="5782800" y="6335500"/>
            <a:ext cx="626400" cy="522000"/>
          </a:xfrm>
          <a:prstGeom prst="rect">
            <a:avLst/>
          </a:prstGeom>
          <a:noFill/>
          <a:ln>
            <a:noFill/>
          </a:ln>
        </p:spPr>
        <p:txBody>
          <a:bodyPr spcFirstLastPara="1" wrap="square" lIns="91425" tIns="91425" rIns="91425" bIns="91425" anchor="t" anchorCtr="0">
            <a:noAutofit/>
          </a:bodyPr>
          <a:lstStyle>
            <a:defPPr>
              <a:defRPr lang="en-US"/>
            </a:defPPr>
            <a:lvl1pPr marL="0" lvl="0" algn="ctr" defTabSz="914400" rtl="0" eaLnBrk="1" latinLnBrk="0" hangingPunct="1">
              <a:buNone/>
              <a:defRPr sz="1600" kern="1200">
                <a:solidFill>
                  <a:srgbClr val="A1BECC"/>
                </a:solidFill>
                <a:latin typeface="Nixie One"/>
                <a:ea typeface="Nixie One"/>
                <a:cs typeface="Nixie One"/>
                <a:sym typeface="Nixie One"/>
              </a:defRPr>
            </a:lvl1pPr>
            <a:lvl2pPr marL="457200" lvl="1" algn="ctr" defTabSz="914400" rtl="0" eaLnBrk="1" latinLnBrk="0" hangingPunct="1">
              <a:buNone/>
              <a:defRPr sz="1600" kern="1200">
                <a:solidFill>
                  <a:srgbClr val="A1BECC"/>
                </a:solidFill>
                <a:latin typeface="Nixie One"/>
                <a:ea typeface="Nixie One"/>
                <a:cs typeface="Nixie One"/>
                <a:sym typeface="Nixie One"/>
              </a:defRPr>
            </a:lvl2pPr>
            <a:lvl3pPr marL="914400" lvl="2" algn="ctr" defTabSz="914400" rtl="0" eaLnBrk="1" latinLnBrk="0" hangingPunct="1">
              <a:buNone/>
              <a:defRPr sz="1600" kern="1200">
                <a:solidFill>
                  <a:srgbClr val="A1BECC"/>
                </a:solidFill>
                <a:latin typeface="Nixie One"/>
                <a:ea typeface="Nixie One"/>
                <a:cs typeface="Nixie One"/>
                <a:sym typeface="Nixie One"/>
              </a:defRPr>
            </a:lvl3pPr>
            <a:lvl4pPr marL="1371600" lvl="3" algn="ctr" defTabSz="914400" rtl="0" eaLnBrk="1" latinLnBrk="0" hangingPunct="1">
              <a:buNone/>
              <a:defRPr sz="1600" kern="1200">
                <a:solidFill>
                  <a:srgbClr val="A1BECC"/>
                </a:solidFill>
                <a:latin typeface="Nixie One"/>
                <a:ea typeface="Nixie One"/>
                <a:cs typeface="Nixie One"/>
                <a:sym typeface="Nixie One"/>
              </a:defRPr>
            </a:lvl4pPr>
            <a:lvl5pPr marL="1828800" lvl="4" algn="ctr" defTabSz="914400" rtl="0" eaLnBrk="1" latinLnBrk="0" hangingPunct="1">
              <a:buNone/>
              <a:defRPr sz="1600" kern="1200">
                <a:solidFill>
                  <a:srgbClr val="A1BECC"/>
                </a:solidFill>
                <a:latin typeface="Nixie One"/>
                <a:ea typeface="Nixie One"/>
                <a:cs typeface="Nixie One"/>
                <a:sym typeface="Nixie One"/>
              </a:defRPr>
            </a:lvl5pPr>
            <a:lvl6pPr marL="2286000" lvl="5" algn="ctr" defTabSz="914400" rtl="0" eaLnBrk="1" latinLnBrk="0" hangingPunct="1">
              <a:buNone/>
              <a:defRPr sz="1600" kern="1200">
                <a:solidFill>
                  <a:srgbClr val="A1BECC"/>
                </a:solidFill>
                <a:latin typeface="Nixie One"/>
                <a:ea typeface="Nixie One"/>
                <a:cs typeface="Nixie One"/>
                <a:sym typeface="Nixie One"/>
              </a:defRPr>
            </a:lvl6pPr>
            <a:lvl7pPr marL="2743200" lvl="6" algn="ctr" defTabSz="914400" rtl="0" eaLnBrk="1" latinLnBrk="0" hangingPunct="1">
              <a:buNone/>
              <a:defRPr sz="1600" kern="1200">
                <a:solidFill>
                  <a:srgbClr val="A1BECC"/>
                </a:solidFill>
                <a:latin typeface="Nixie One"/>
                <a:ea typeface="Nixie One"/>
                <a:cs typeface="Nixie One"/>
                <a:sym typeface="Nixie One"/>
              </a:defRPr>
            </a:lvl7pPr>
            <a:lvl8pPr marL="3200400" lvl="7" algn="ctr" defTabSz="914400" rtl="0" eaLnBrk="1" latinLnBrk="0" hangingPunct="1">
              <a:buNone/>
              <a:defRPr sz="1600" kern="1200">
                <a:solidFill>
                  <a:srgbClr val="A1BECC"/>
                </a:solidFill>
                <a:latin typeface="Nixie One"/>
                <a:ea typeface="Nixie One"/>
                <a:cs typeface="Nixie One"/>
                <a:sym typeface="Nixie One"/>
              </a:defRPr>
            </a:lvl8pPr>
            <a:lvl9pPr marL="3657600" lvl="8" algn="ctr" defTabSz="914400" rtl="0" eaLnBrk="1" latinLnBrk="0" hangingPunct="1">
              <a:buNone/>
              <a:defRPr sz="1600" kern="1200">
                <a:solidFill>
                  <a:srgbClr val="A1BECC"/>
                </a:solidFill>
                <a:latin typeface="Nixie One"/>
                <a:ea typeface="Nixie One"/>
                <a:cs typeface="Nixie One"/>
                <a:sym typeface="Nixie One"/>
              </a:defRPr>
            </a:lvl9pPr>
          </a:lstStyle>
          <a:p>
            <a:pPr defTabSz="1219170">
              <a:buClr>
                <a:srgbClr val="000000"/>
              </a:buClr>
            </a:pPr>
            <a:fld id="{00000000-1234-1234-1234-123412341234}" type="slidenum">
              <a:rPr lang="en" smtClean="0"/>
              <a:pPr defTabSz="1219170">
                <a:buClr>
                  <a:srgbClr val="000000"/>
                </a:buClr>
              </a:pPr>
              <a:t>5</a:t>
            </a:fld>
            <a:endParaRPr kern="0"/>
          </a:p>
        </p:txBody>
      </p:sp>
      <p:sp>
        <p:nvSpPr>
          <p:cNvPr id="2" name="Rectangle 1"/>
          <p:cNvSpPr/>
          <p:nvPr/>
        </p:nvSpPr>
        <p:spPr>
          <a:xfrm>
            <a:off x="2188377" y="643650"/>
            <a:ext cx="7920507" cy="646331"/>
          </a:xfrm>
          <a:prstGeom prst="rect">
            <a:avLst/>
          </a:prstGeom>
        </p:spPr>
        <p:txBody>
          <a:bodyPr wrap="square">
            <a:spAutoFit/>
          </a:bodyPr>
          <a:lstStyle/>
          <a:p>
            <a:pPr algn="ctr"/>
            <a:r>
              <a:rPr lang="vi-VN" altLang="ko-KR" sz="36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rPr>
              <a:t>KẾ HOẠCH DẠY HỌC</a:t>
            </a:r>
            <a:endParaRPr lang="en-US" altLang="ko-KR" sz="36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endParaRPr>
          </a:p>
        </p:txBody>
      </p:sp>
      <p:sp>
        <p:nvSpPr>
          <p:cNvPr id="9" name="Rectangle 8">
            <a:extLst>
              <a:ext uri="{FF2B5EF4-FFF2-40B4-BE49-F238E27FC236}">
                <a16:creationId xmlns:a16="http://schemas.microsoft.com/office/drawing/2014/main" id="{C3A2B849-84B9-4EAF-BB44-50EA72094083}"/>
              </a:ext>
            </a:extLst>
          </p:cNvPr>
          <p:cNvSpPr/>
          <p:nvPr/>
        </p:nvSpPr>
        <p:spPr>
          <a:xfrm>
            <a:off x="773209" y="1289981"/>
            <a:ext cx="10645581" cy="646331"/>
          </a:xfrm>
          <a:prstGeom prst="rect">
            <a:avLst/>
          </a:prstGeom>
        </p:spPr>
        <p:txBody>
          <a:bodyPr wrap="square">
            <a:spAutoFit/>
          </a:bodyPr>
          <a:lstStyle/>
          <a:p>
            <a:pPr marL="342900" indent="-342900" algn="just"/>
            <a:r>
              <a:rPr lang="vi-VN" sz="3600" b="1" i="1" dirty="0">
                <a:solidFill>
                  <a:srgbClr val="00B0F0"/>
                </a:solidFill>
                <a:latin typeface="Calibri" pitchFamily="34" charset="0"/>
                <a:cs typeface="Calibri" pitchFamily="34" charset="0"/>
              </a:rPr>
              <a:t>c. </a:t>
            </a:r>
            <a:r>
              <a:rPr lang="vi-VN" sz="3600" b="1" i="1" dirty="0" err="1">
                <a:solidFill>
                  <a:srgbClr val="00B0F0"/>
                </a:solidFill>
                <a:latin typeface="Calibri" pitchFamily="34" charset="0"/>
                <a:cs typeface="Calibri" pitchFamily="34" charset="0"/>
              </a:rPr>
              <a:t>Nội</a:t>
            </a:r>
            <a:r>
              <a:rPr lang="vi-VN" sz="3600" b="1" i="1" dirty="0">
                <a:solidFill>
                  <a:srgbClr val="00B0F0"/>
                </a:solidFill>
                <a:latin typeface="Calibri" pitchFamily="34" charset="0"/>
                <a:cs typeface="Calibri" pitchFamily="34" charset="0"/>
              </a:rPr>
              <a:t> dung </a:t>
            </a:r>
            <a:r>
              <a:rPr lang="vi-VN" sz="3600" b="1" i="1" dirty="0" err="1">
                <a:solidFill>
                  <a:srgbClr val="00B0F0"/>
                </a:solidFill>
                <a:latin typeface="Calibri" pitchFamily="34" charset="0"/>
                <a:cs typeface="Calibri" pitchFamily="34" charset="0"/>
              </a:rPr>
              <a:t>và</a:t>
            </a:r>
            <a:r>
              <a:rPr lang="vi-VN" sz="3600" b="1" i="1" dirty="0">
                <a:solidFill>
                  <a:srgbClr val="00B0F0"/>
                </a:solidFill>
                <a:latin typeface="Calibri" pitchFamily="34" charset="0"/>
                <a:cs typeface="Calibri" pitchFamily="34" charset="0"/>
              </a:rPr>
              <a:t> </a:t>
            </a:r>
            <a:r>
              <a:rPr lang="vi-VN" sz="3600" b="1" i="1" dirty="0" err="1">
                <a:solidFill>
                  <a:srgbClr val="00B0F0"/>
                </a:solidFill>
                <a:latin typeface="Calibri" pitchFamily="34" charset="0"/>
                <a:cs typeface="Calibri" pitchFamily="34" charset="0"/>
              </a:rPr>
              <a:t>tổ</a:t>
            </a:r>
            <a:r>
              <a:rPr lang="vi-VN" sz="3600" b="1" i="1" dirty="0">
                <a:solidFill>
                  <a:srgbClr val="00B0F0"/>
                </a:solidFill>
                <a:latin typeface="Calibri" pitchFamily="34" charset="0"/>
                <a:cs typeface="Calibri" pitchFamily="34" charset="0"/>
              </a:rPr>
              <a:t> </a:t>
            </a:r>
            <a:r>
              <a:rPr lang="vi-VN" sz="3600" b="1" i="1" dirty="0" err="1">
                <a:solidFill>
                  <a:srgbClr val="00B0F0"/>
                </a:solidFill>
                <a:latin typeface="Calibri" pitchFamily="34" charset="0"/>
                <a:cs typeface="Calibri" pitchFamily="34" charset="0"/>
              </a:rPr>
              <a:t>chức</a:t>
            </a:r>
            <a:r>
              <a:rPr lang="vi-VN" sz="3600" b="1" i="1" dirty="0">
                <a:solidFill>
                  <a:srgbClr val="00B0F0"/>
                </a:solidFill>
                <a:latin typeface="Calibri" pitchFamily="34" charset="0"/>
                <a:cs typeface="Calibri" pitchFamily="34" charset="0"/>
              </a:rPr>
              <a:t> </a:t>
            </a:r>
            <a:r>
              <a:rPr lang="vi-VN" sz="3600" b="1" i="1" dirty="0" err="1">
                <a:solidFill>
                  <a:srgbClr val="00B0F0"/>
                </a:solidFill>
                <a:latin typeface="Calibri" pitchFamily="34" charset="0"/>
                <a:cs typeface="Calibri" pitchFamily="34" charset="0"/>
              </a:rPr>
              <a:t>thực</a:t>
            </a:r>
            <a:r>
              <a:rPr lang="vi-VN" sz="3600" b="1" i="1" dirty="0">
                <a:solidFill>
                  <a:srgbClr val="00B0F0"/>
                </a:solidFill>
                <a:latin typeface="Calibri" pitchFamily="34" charset="0"/>
                <a:cs typeface="Calibri" pitchFamily="34" charset="0"/>
              </a:rPr>
              <a:t> </a:t>
            </a:r>
            <a:r>
              <a:rPr lang="vi-VN" sz="3600" b="1" i="1" dirty="0" err="1">
                <a:solidFill>
                  <a:srgbClr val="00B0F0"/>
                </a:solidFill>
                <a:latin typeface="Calibri" pitchFamily="34" charset="0"/>
                <a:cs typeface="Calibri" pitchFamily="34" charset="0"/>
              </a:rPr>
              <a:t>hiện</a:t>
            </a:r>
            <a:endParaRPr lang="vi-VN" sz="3600" i="1" dirty="0">
              <a:solidFill>
                <a:srgbClr val="00B0F0"/>
              </a:solidFill>
              <a:latin typeface="Calibri" pitchFamily="34" charset="0"/>
              <a:cs typeface="Calibri" pitchFamily="34" charset="0"/>
            </a:endParaRPr>
          </a:p>
        </p:txBody>
      </p:sp>
      <p:graphicFrame>
        <p:nvGraphicFramePr>
          <p:cNvPr id="3" name="Table 2">
            <a:extLst>
              <a:ext uri="{FF2B5EF4-FFF2-40B4-BE49-F238E27FC236}">
                <a16:creationId xmlns:a16="http://schemas.microsoft.com/office/drawing/2014/main" id="{BF5553DA-7F60-4DE0-B1A2-9DEDEC731D79}"/>
              </a:ext>
            </a:extLst>
          </p:cNvPr>
          <p:cNvGraphicFramePr>
            <a:graphicFrameLocks noGrp="1"/>
          </p:cNvGraphicFramePr>
          <p:nvPr>
            <p:extLst>
              <p:ext uri="{D42A27DB-BD31-4B8C-83A1-F6EECF244321}">
                <p14:modId xmlns:p14="http://schemas.microsoft.com/office/powerpoint/2010/main" val="499110166"/>
              </p:ext>
            </p:extLst>
          </p:nvPr>
        </p:nvGraphicFramePr>
        <p:xfrm>
          <a:off x="263236" y="1969719"/>
          <a:ext cx="11513128" cy="5831771"/>
        </p:xfrm>
        <a:graphic>
          <a:graphicData uri="http://schemas.openxmlformats.org/drawingml/2006/table">
            <a:tbl>
              <a:tblPr firstRow="1" firstCol="1" bandRow="1">
                <a:tableStyleId>{5C22544A-7EE6-4342-B048-85BDC9FD1C3A}</a:tableStyleId>
              </a:tblPr>
              <a:tblGrid>
                <a:gridCol w="5375564">
                  <a:extLst>
                    <a:ext uri="{9D8B030D-6E8A-4147-A177-3AD203B41FA5}">
                      <a16:colId xmlns:a16="http://schemas.microsoft.com/office/drawing/2014/main" val="912069690"/>
                    </a:ext>
                  </a:extLst>
                </a:gridCol>
                <a:gridCol w="6137564">
                  <a:extLst>
                    <a:ext uri="{9D8B030D-6E8A-4147-A177-3AD203B41FA5}">
                      <a16:colId xmlns:a16="http://schemas.microsoft.com/office/drawing/2014/main" val="1644579998"/>
                    </a:ext>
                  </a:extLst>
                </a:gridCol>
              </a:tblGrid>
              <a:tr h="666305">
                <a:tc>
                  <a:txBody>
                    <a:bodyPr/>
                    <a:lstStyle/>
                    <a:p>
                      <a:pPr marL="0" marR="0" algn="ctr">
                        <a:lnSpc>
                          <a:spcPct val="107000"/>
                        </a:lnSpc>
                        <a:spcBef>
                          <a:spcPts val="0"/>
                        </a:spcBef>
                        <a:spcAft>
                          <a:spcPts val="0"/>
                        </a:spcAft>
                      </a:pPr>
                      <a:r>
                        <a:rPr lang="en-US" sz="2800" dirty="0" err="1">
                          <a:solidFill>
                            <a:schemeClr val="tx1"/>
                          </a:solidFill>
                          <a:effectLst/>
                        </a:rPr>
                        <a:t>Nội</a:t>
                      </a:r>
                      <a:r>
                        <a:rPr lang="en-US" sz="2800" dirty="0">
                          <a:solidFill>
                            <a:schemeClr val="tx1"/>
                          </a:solidFill>
                          <a:effectLst/>
                        </a:rPr>
                        <a:t> dung</a:t>
                      </a:r>
                      <a:endParaRPr lang="en-US" sz="2000" dirty="0">
                        <a:solidFill>
                          <a:schemeClr val="tx1"/>
                        </a:solidFill>
                        <a:effectLst/>
                        <a:latin typeface="Calibri" panose="020F0502020204030204" pitchFamily="34" charset="0"/>
                        <a:ea typeface="DengXian" panose="02010600030101010101" pitchFamily="2" charset="-122"/>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2800" dirty="0" err="1">
                          <a:effectLst/>
                        </a:rPr>
                        <a:t>Tổ</a:t>
                      </a:r>
                      <a:r>
                        <a:rPr lang="en-US" sz="2800" dirty="0">
                          <a:effectLst/>
                        </a:rPr>
                        <a:t> </a:t>
                      </a:r>
                      <a:r>
                        <a:rPr lang="en-US" sz="2800" dirty="0" err="1">
                          <a:effectLst/>
                        </a:rPr>
                        <a:t>chức</a:t>
                      </a:r>
                      <a:r>
                        <a:rPr lang="en-US" sz="2800" dirty="0">
                          <a:effectLst/>
                        </a:rPr>
                        <a:t> </a:t>
                      </a:r>
                      <a:r>
                        <a:rPr lang="en-US" sz="2800" dirty="0" err="1">
                          <a:effectLst/>
                        </a:rPr>
                        <a:t>thực</a:t>
                      </a:r>
                      <a:r>
                        <a:rPr lang="en-US" sz="2800" dirty="0">
                          <a:effectLst/>
                        </a:rPr>
                        <a:t> </a:t>
                      </a:r>
                      <a:r>
                        <a:rPr lang="en-US" sz="2800" dirty="0" err="1">
                          <a:effectLst/>
                        </a:rPr>
                        <a:t>hiện</a:t>
                      </a:r>
                      <a:endParaRPr lang="en-US" sz="2000" dirty="0">
                        <a:effectLst/>
                        <a:latin typeface="Calibri" panose="020F0502020204030204" pitchFamily="34" charset="0"/>
                        <a:ea typeface="DengXian" panose="02010600030101010101" pitchFamily="2" charset="-122"/>
                        <a:cs typeface="Cordia New" panose="020B0304020202020204" pitchFamily="34" charset="-34"/>
                      </a:endParaRPr>
                    </a:p>
                  </a:txBody>
                  <a:tcPr marL="68580" marR="68580" marT="0" marB="0"/>
                </a:tc>
                <a:extLst>
                  <a:ext uri="{0D108BD9-81ED-4DB2-BD59-A6C34878D82A}">
                    <a16:rowId xmlns:a16="http://schemas.microsoft.com/office/drawing/2014/main" val="1300388792"/>
                  </a:ext>
                </a:extLst>
              </a:tr>
              <a:tr h="2074099">
                <a:tc>
                  <a:txBody>
                    <a:bodyPr/>
                    <a:lstStyle/>
                    <a:p>
                      <a:pPr marL="0" marR="0" algn="just">
                        <a:lnSpc>
                          <a:spcPct val="107000"/>
                        </a:lnSpc>
                        <a:spcBef>
                          <a:spcPts val="0"/>
                        </a:spcBef>
                        <a:spcAft>
                          <a:spcPts val="0"/>
                        </a:spcAft>
                        <a:buFontTx/>
                        <a:buChar char="-"/>
                      </a:pPr>
                      <a:r>
                        <a:rPr lang="en-US" sz="2800" smtClean="0">
                          <a:solidFill>
                            <a:schemeClr val="tx1"/>
                          </a:solidFill>
                          <a:effectLst/>
                        </a:rPr>
                        <a:t>Khởi </a:t>
                      </a:r>
                      <a:r>
                        <a:rPr lang="en-US" sz="2800" err="1">
                          <a:solidFill>
                            <a:schemeClr val="tx1"/>
                          </a:solidFill>
                          <a:effectLst/>
                        </a:rPr>
                        <a:t>động</a:t>
                      </a:r>
                      <a:r>
                        <a:rPr lang="en-US" sz="2800">
                          <a:solidFill>
                            <a:schemeClr val="tx1"/>
                          </a:solidFill>
                          <a:effectLst/>
                        </a:rPr>
                        <a:t> </a:t>
                      </a:r>
                      <a:r>
                        <a:rPr lang="en-US" sz="2800" smtClean="0">
                          <a:solidFill>
                            <a:schemeClr val="tx1"/>
                          </a:solidFill>
                          <a:effectLst/>
                        </a:rPr>
                        <a:t>chung</a:t>
                      </a:r>
                    </a:p>
                    <a:p>
                      <a:pPr marL="0" marR="0" algn="just">
                        <a:lnSpc>
                          <a:spcPct val="107000"/>
                        </a:lnSpc>
                        <a:spcBef>
                          <a:spcPts val="0"/>
                        </a:spcBef>
                        <a:spcAft>
                          <a:spcPts val="0"/>
                        </a:spcAft>
                        <a:buFontTx/>
                        <a:buChar char="-"/>
                      </a:pPr>
                      <a:r>
                        <a:rPr lang="en-US" sz="2800" smtClean="0">
                          <a:solidFill>
                            <a:schemeClr val="tx1"/>
                          </a:solidFill>
                          <a:effectLst/>
                        </a:rPr>
                        <a:t>Soay</a:t>
                      </a:r>
                      <a:r>
                        <a:rPr lang="en-US" sz="2800" baseline="0" smtClean="0">
                          <a:solidFill>
                            <a:schemeClr val="tx1"/>
                          </a:solidFill>
                          <a:effectLst/>
                        </a:rPr>
                        <a:t>cáckhớp,cổtay, chân,gối,hông…</a:t>
                      </a:r>
                      <a:endParaRPr lang="en-US" sz="2000" dirty="0">
                        <a:solidFill>
                          <a:schemeClr val="tx1"/>
                        </a:solidFill>
                        <a:effectLst/>
                      </a:endParaRPr>
                    </a:p>
                  </a:txBody>
                  <a:tcPr marL="68580" marR="68580" marT="0" marB="0"/>
                </a:tc>
                <a:tc>
                  <a:txBody>
                    <a:bodyPr/>
                    <a:lstStyle/>
                    <a:p>
                      <a:pPr marL="0" marR="0" algn="just">
                        <a:lnSpc>
                          <a:spcPct val="107000"/>
                        </a:lnSpc>
                        <a:spcBef>
                          <a:spcPts val="0"/>
                        </a:spcBef>
                        <a:spcAft>
                          <a:spcPts val="0"/>
                        </a:spcAft>
                      </a:pPr>
                      <a:endParaRPr lang="en-US" sz="2000" dirty="0" smtClean="0">
                        <a:effectLst/>
                      </a:endParaRPr>
                    </a:p>
                    <a:p>
                      <a:pPr marL="0" marR="0" algn="just">
                        <a:lnSpc>
                          <a:spcPct val="107000"/>
                        </a:lnSpc>
                        <a:spcBef>
                          <a:spcPts val="0"/>
                        </a:spcBef>
                        <a:spcAft>
                          <a:spcPts val="0"/>
                        </a:spcAft>
                      </a:pPr>
                      <a:r>
                        <a:rPr lang="en-US" sz="2000" dirty="0" err="1" smtClean="0">
                          <a:effectLst/>
                        </a:rPr>
                        <a:t>bài</a:t>
                      </a:r>
                      <a:r>
                        <a:rPr lang="en-US" sz="2000" baseline="0" dirty="0" smtClean="0">
                          <a:effectLst/>
                        </a:rPr>
                        <a:t> </a:t>
                      </a:r>
                      <a:r>
                        <a:rPr lang="en-US" sz="2000" baseline="0" dirty="0" err="1" smtClean="0">
                          <a:effectLst/>
                        </a:rPr>
                        <a:t>thể</a:t>
                      </a:r>
                      <a:r>
                        <a:rPr lang="en-US" sz="2000" baseline="0" dirty="0" smtClean="0">
                          <a:effectLst/>
                        </a:rPr>
                        <a:t> </a:t>
                      </a:r>
                      <a:r>
                        <a:rPr lang="en-US" sz="2000" baseline="0" dirty="0" err="1" smtClean="0">
                          <a:effectLst/>
                        </a:rPr>
                        <a:t>dục</a:t>
                      </a:r>
                      <a:r>
                        <a:rPr lang="en-US" sz="2000" baseline="0" dirty="0" smtClean="0">
                          <a:effectLst/>
                        </a:rPr>
                        <a:t> </a:t>
                      </a:r>
                      <a:r>
                        <a:rPr lang="en-US" sz="2000" baseline="0" dirty="0" err="1" smtClean="0">
                          <a:effectLst/>
                        </a:rPr>
                        <a:t>phát</a:t>
                      </a:r>
                      <a:r>
                        <a:rPr lang="en-US" sz="2000" baseline="0" dirty="0" smtClean="0">
                          <a:effectLst/>
                        </a:rPr>
                        <a:t> </a:t>
                      </a:r>
                      <a:r>
                        <a:rPr lang="en-US" sz="2000" baseline="0" dirty="0" err="1" smtClean="0">
                          <a:effectLst/>
                        </a:rPr>
                        <a:t>triển</a:t>
                      </a:r>
                      <a:r>
                        <a:rPr lang="en-US" sz="2000" baseline="0" dirty="0" smtClean="0">
                          <a:effectLst/>
                        </a:rPr>
                        <a:t> </a:t>
                      </a:r>
                      <a:r>
                        <a:rPr lang="en-US" sz="2000" baseline="0" dirty="0" err="1" smtClean="0">
                          <a:effectLst/>
                        </a:rPr>
                        <a:t>chung</a:t>
                      </a:r>
                      <a:r>
                        <a:rPr lang="en-US" sz="2000" baseline="0" dirty="0" smtClean="0">
                          <a:effectLst/>
                        </a:rPr>
                        <a:t> </a:t>
                      </a:r>
                      <a:r>
                        <a:rPr lang="en-US" sz="2000" baseline="0" dirty="0" err="1" smtClean="0">
                          <a:effectLst/>
                        </a:rPr>
                        <a:t>cho</a:t>
                      </a:r>
                      <a:r>
                        <a:rPr lang="en-US" sz="2000" baseline="0" dirty="0" smtClean="0">
                          <a:effectLst/>
                        </a:rPr>
                        <a:t> </a:t>
                      </a:r>
                      <a:r>
                        <a:rPr lang="en-US" sz="2000" baseline="0" dirty="0" err="1" smtClean="0">
                          <a:effectLst/>
                        </a:rPr>
                        <a:t>khởi</a:t>
                      </a:r>
                      <a:r>
                        <a:rPr lang="en-US" sz="2000" baseline="0" dirty="0" smtClean="0">
                          <a:effectLst/>
                        </a:rPr>
                        <a:t> </a:t>
                      </a:r>
                      <a:r>
                        <a:rPr lang="en-US" sz="2000" baseline="0" dirty="0" err="1" smtClean="0">
                          <a:effectLst/>
                        </a:rPr>
                        <a:t>động</a:t>
                      </a:r>
                      <a:endParaRPr lang="en-US" sz="2000" dirty="0">
                        <a:effectLst/>
                      </a:endParaRPr>
                    </a:p>
                    <a:p>
                      <a:pPr marL="0" marR="0" algn="just">
                        <a:lnSpc>
                          <a:spcPct val="107000"/>
                        </a:lnSpc>
                        <a:spcBef>
                          <a:spcPts val="0"/>
                        </a:spcBef>
                        <a:spcAft>
                          <a:spcPts val="0"/>
                        </a:spcAft>
                      </a:pPr>
                      <a:r>
                        <a:rPr lang="en-US" sz="2800" dirty="0">
                          <a:effectLst/>
                        </a:rPr>
                        <a:t> </a:t>
                      </a:r>
                      <a:endParaRPr lang="en-US" sz="2800" dirty="0" smtClean="0">
                        <a:effectLst/>
                      </a:endParaRPr>
                    </a:p>
                    <a:p>
                      <a:pPr marL="0" marR="0" algn="just">
                        <a:lnSpc>
                          <a:spcPct val="107000"/>
                        </a:lnSpc>
                        <a:spcBef>
                          <a:spcPts val="0"/>
                        </a:spcBef>
                        <a:spcAft>
                          <a:spcPts val="0"/>
                        </a:spcAft>
                      </a:pPr>
                      <a:endParaRPr lang="en-US" sz="2800" dirty="0" smtClean="0">
                        <a:effectLst/>
                        <a:latin typeface="Calibri" panose="020F0502020204030204" pitchFamily="34" charset="0"/>
                        <a:ea typeface="DengXian" panose="02010600030101010101" pitchFamily="2" charset="-122"/>
                        <a:cs typeface="Cordia New" panose="020B0304020202020204" pitchFamily="34" charset="-34"/>
                      </a:endParaRPr>
                    </a:p>
                    <a:p>
                      <a:pPr marL="0" marR="0" algn="just">
                        <a:lnSpc>
                          <a:spcPct val="107000"/>
                        </a:lnSpc>
                        <a:spcBef>
                          <a:spcPts val="0"/>
                        </a:spcBef>
                        <a:spcAft>
                          <a:spcPts val="0"/>
                        </a:spcAft>
                      </a:pPr>
                      <a:endParaRPr lang="en-US" sz="2800" dirty="0" smtClean="0">
                        <a:effectLst/>
                        <a:latin typeface="Calibri" panose="020F0502020204030204" pitchFamily="34" charset="0"/>
                        <a:ea typeface="DengXian" panose="02010600030101010101" pitchFamily="2" charset="-122"/>
                        <a:cs typeface="Cordia New" panose="020B0304020202020204" pitchFamily="34" charset="-34"/>
                      </a:endParaRPr>
                    </a:p>
                    <a:p>
                      <a:pPr marL="0" marR="0" algn="just">
                        <a:lnSpc>
                          <a:spcPct val="107000"/>
                        </a:lnSpc>
                        <a:spcBef>
                          <a:spcPts val="0"/>
                        </a:spcBef>
                        <a:spcAft>
                          <a:spcPts val="0"/>
                        </a:spcAft>
                      </a:pPr>
                      <a:endParaRPr lang="en-US" sz="2800" dirty="0" smtClean="0">
                        <a:effectLst/>
                        <a:latin typeface="Calibri" panose="020F0502020204030204" pitchFamily="34" charset="0"/>
                        <a:ea typeface="DengXian" panose="02010600030101010101" pitchFamily="2" charset="-122"/>
                        <a:cs typeface="Cordia New" panose="020B0304020202020204" pitchFamily="34" charset="-34"/>
                      </a:endParaRPr>
                    </a:p>
                    <a:p>
                      <a:pPr marL="0" marR="0" algn="just">
                        <a:lnSpc>
                          <a:spcPct val="107000"/>
                        </a:lnSpc>
                        <a:spcBef>
                          <a:spcPts val="0"/>
                        </a:spcBef>
                        <a:spcAft>
                          <a:spcPts val="0"/>
                        </a:spcAft>
                      </a:pPr>
                      <a:endParaRPr lang="en-US" sz="2800" dirty="0" smtClean="0">
                        <a:effectLst/>
                        <a:latin typeface="Calibri" panose="020F0502020204030204" pitchFamily="34" charset="0"/>
                        <a:ea typeface="DengXian" panose="02010600030101010101" pitchFamily="2" charset="-122"/>
                        <a:cs typeface="Cordia New" panose="020B0304020202020204" pitchFamily="34" charset="-34"/>
                      </a:endParaRPr>
                    </a:p>
                    <a:p>
                      <a:pPr marL="0" marR="0" algn="just">
                        <a:lnSpc>
                          <a:spcPct val="107000"/>
                        </a:lnSpc>
                        <a:spcBef>
                          <a:spcPts val="0"/>
                        </a:spcBef>
                        <a:spcAft>
                          <a:spcPts val="0"/>
                        </a:spcAft>
                      </a:pPr>
                      <a:endParaRPr lang="en-US" sz="2800" dirty="0" smtClean="0">
                        <a:effectLst/>
                        <a:latin typeface="Calibri" panose="020F0502020204030204" pitchFamily="34" charset="0"/>
                        <a:ea typeface="DengXian" panose="02010600030101010101" pitchFamily="2" charset="-122"/>
                        <a:cs typeface="Cordia New" panose="020B0304020202020204" pitchFamily="34" charset="-34"/>
                      </a:endParaRPr>
                    </a:p>
                  </a:txBody>
                  <a:tcPr marL="68580" marR="68580" marT="0" marB="0"/>
                </a:tc>
                <a:extLst>
                  <a:ext uri="{0D108BD9-81ED-4DB2-BD59-A6C34878D82A}">
                    <a16:rowId xmlns:a16="http://schemas.microsoft.com/office/drawing/2014/main" val="768637650"/>
                  </a:ext>
                </a:extLst>
              </a:tr>
              <a:tr h="1773804">
                <a:tc>
                  <a:txBody>
                    <a:bodyPr/>
                    <a:lstStyle/>
                    <a:p>
                      <a:pPr marL="0" marR="0" algn="just">
                        <a:lnSpc>
                          <a:spcPct val="107000"/>
                        </a:lnSpc>
                        <a:spcBef>
                          <a:spcPts val="0"/>
                        </a:spcBef>
                        <a:spcAft>
                          <a:spcPts val="0"/>
                        </a:spcAft>
                        <a:buFontTx/>
                        <a:buChar char="-"/>
                      </a:pPr>
                      <a:r>
                        <a:rPr lang="en-US" sz="2800" dirty="0" err="1" smtClean="0">
                          <a:solidFill>
                            <a:schemeClr val="tx1"/>
                          </a:solidFill>
                          <a:effectLst/>
                        </a:rPr>
                        <a:t>Khởi</a:t>
                      </a:r>
                      <a:r>
                        <a:rPr lang="en-US" sz="2800" dirty="0" smtClean="0">
                          <a:solidFill>
                            <a:schemeClr val="tx1"/>
                          </a:solidFill>
                          <a:effectLst/>
                        </a:rPr>
                        <a:t> </a:t>
                      </a:r>
                      <a:r>
                        <a:rPr lang="en-US" sz="2800" dirty="0" err="1">
                          <a:solidFill>
                            <a:schemeClr val="tx1"/>
                          </a:solidFill>
                          <a:effectLst/>
                        </a:rPr>
                        <a:t>động</a:t>
                      </a:r>
                      <a:r>
                        <a:rPr lang="en-US" sz="2800" dirty="0">
                          <a:solidFill>
                            <a:schemeClr val="tx1"/>
                          </a:solidFill>
                          <a:effectLst/>
                        </a:rPr>
                        <a:t> </a:t>
                      </a:r>
                      <a:r>
                        <a:rPr lang="en-US" sz="2800" dirty="0" err="1">
                          <a:solidFill>
                            <a:schemeClr val="tx1"/>
                          </a:solidFill>
                          <a:effectLst/>
                        </a:rPr>
                        <a:t>chuyên</a:t>
                      </a:r>
                      <a:r>
                        <a:rPr lang="en-US" sz="2800" dirty="0">
                          <a:solidFill>
                            <a:schemeClr val="tx1"/>
                          </a:solidFill>
                          <a:effectLst/>
                        </a:rPr>
                        <a:t> </a:t>
                      </a:r>
                      <a:r>
                        <a:rPr lang="en-US" sz="2800" dirty="0" err="1">
                          <a:solidFill>
                            <a:schemeClr val="tx1"/>
                          </a:solidFill>
                          <a:effectLst/>
                        </a:rPr>
                        <a:t>môn</a:t>
                      </a:r>
                      <a:endParaRPr lang="en-US" sz="2000" dirty="0">
                        <a:solidFill>
                          <a:schemeClr val="tx1"/>
                        </a:solidFill>
                        <a:effectLst/>
                        <a:latin typeface="Calibri" panose="020F0502020204030204" pitchFamily="34" charset="0"/>
                        <a:ea typeface="DengXian" panose="02010600030101010101" pitchFamily="2" charset="-122"/>
                        <a:cs typeface="Cordia New" panose="020B0304020202020204" pitchFamily="34" charset="-34"/>
                      </a:endParaRPr>
                    </a:p>
                  </a:txBody>
                  <a:tcPr marL="68580" marR="68580" marT="0" marB="0"/>
                </a:tc>
                <a:tc>
                  <a:txBody>
                    <a:bodyPr/>
                    <a:lstStyle/>
                    <a:p>
                      <a:pPr marL="0" marR="0" algn="just">
                        <a:lnSpc>
                          <a:spcPct val="107000"/>
                        </a:lnSpc>
                        <a:spcBef>
                          <a:spcPts val="0"/>
                        </a:spcBef>
                        <a:spcAft>
                          <a:spcPts val="0"/>
                        </a:spcAft>
                      </a:pPr>
                      <a:endParaRPr lang="en-US" sz="2000" dirty="0">
                        <a:effectLst/>
                        <a:latin typeface="Calibri" panose="020F0502020204030204" pitchFamily="34" charset="0"/>
                        <a:ea typeface="DengXian" panose="02010600030101010101" pitchFamily="2" charset="-122"/>
                        <a:cs typeface="Cordia New" panose="020B0304020202020204" pitchFamily="34" charset="-34"/>
                      </a:endParaRPr>
                    </a:p>
                  </a:txBody>
                  <a:tcPr marL="68580" marR="68580" marT="0" marB="0"/>
                </a:tc>
                <a:extLst>
                  <a:ext uri="{0D108BD9-81ED-4DB2-BD59-A6C34878D82A}">
                    <a16:rowId xmlns:a16="http://schemas.microsoft.com/office/drawing/2014/main" val="928843329"/>
                  </a:ext>
                </a:extLst>
              </a:tr>
            </a:tbl>
          </a:graphicData>
        </a:graphic>
      </p:graphicFrame>
      <p:pic>
        <p:nvPicPr>
          <p:cNvPr id="1026" name="Picture 2" descr="C:\Users\TRAN HA COMPPUTER\Documents\tải xuống.jpg"/>
          <p:cNvPicPr>
            <a:picLocks noChangeAspect="1" noChangeArrowheads="1"/>
          </p:cNvPicPr>
          <p:nvPr/>
        </p:nvPicPr>
        <p:blipFill>
          <a:blip r:embed="rId3"/>
          <a:srcRect/>
          <a:stretch>
            <a:fillRect/>
          </a:stretch>
        </p:blipFill>
        <p:spPr bwMode="auto">
          <a:xfrm>
            <a:off x="9416968" y="4038599"/>
            <a:ext cx="1876425" cy="2438400"/>
          </a:xfrm>
          <a:prstGeom prst="rect">
            <a:avLst/>
          </a:prstGeom>
          <a:noFill/>
        </p:spPr>
      </p:pic>
      <p:pic>
        <p:nvPicPr>
          <p:cNvPr id="1027" name="Picture 3" descr="C:\Users\TRAN HA COMPPUTER\Documents\tải xuống (1).jpg"/>
          <p:cNvPicPr>
            <a:picLocks noChangeAspect="1" noChangeArrowheads="1"/>
          </p:cNvPicPr>
          <p:nvPr/>
        </p:nvPicPr>
        <p:blipFill>
          <a:blip r:embed="rId4"/>
          <a:srcRect/>
          <a:stretch>
            <a:fillRect/>
          </a:stretch>
        </p:blipFill>
        <p:spPr bwMode="auto">
          <a:xfrm>
            <a:off x="6619122" y="4189496"/>
            <a:ext cx="2466975" cy="1847850"/>
          </a:xfrm>
          <a:prstGeom prst="rect">
            <a:avLst/>
          </a:prstGeom>
          <a:noFill/>
        </p:spPr>
      </p:pic>
    </p:spTree>
    <p:extLst>
      <p:ext uri="{BB962C8B-B14F-4D97-AF65-F5344CB8AC3E}">
        <p14:creationId xmlns:p14="http://schemas.microsoft.com/office/powerpoint/2010/main" val="977361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3" name="Google Shape;213;p15"/>
          <p:cNvSpPr txBox="1">
            <a:spLocks noGrp="1"/>
          </p:cNvSpPr>
          <p:nvPr>
            <p:ph type="sldNum" idx="12"/>
          </p:nvPr>
        </p:nvSpPr>
        <p:spPr>
          <a:xfrm>
            <a:off x="5782800" y="6335500"/>
            <a:ext cx="626400" cy="522000"/>
          </a:xfrm>
          <a:prstGeom prst="rect">
            <a:avLst/>
          </a:prstGeom>
          <a:noFill/>
          <a:ln>
            <a:noFill/>
          </a:ln>
        </p:spPr>
        <p:txBody>
          <a:bodyPr spcFirstLastPara="1" wrap="square" lIns="91425" tIns="91425" rIns="91425" bIns="91425" anchor="t" anchorCtr="0">
            <a:noAutofit/>
          </a:bodyPr>
          <a:lstStyle>
            <a:defPPr>
              <a:defRPr lang="en-US"/>
            </a:defPPr>
            <a:lvl1pPr marL="0" lvl="0" algn="ctr" defTabSz="914400" rtl="0" eaLnBrk="1" latinLnBrk="0" hangingPunct="1">
              <a:buNone/>
              <a:defRPr sz="1600" kern="1200">
                <a:solidFill>
                  <a:srgbClr val="A1BECC"/>
                </a:solidFill>
                <a:latin typeface="Nixie One"/>
                <a:ea typeface="Nixie One"/>
                <a:cs typeface="Nixie One"/>
                <a:sym typeface="Nixie One"/>
              </a:defRPr>
            </a:lvl1pPr>
            <a:lvl2pPr marL="457200" lvl="1" algn="ctr" defTabSz="914400" rtl="0" eaLnBrk="1" latinLnBrk="0" hangingPunct="1">
              <a:buNone/>
              <a:defRPr sz="1600" kern="1200">
                <a:solidFill>
                  <a:srgbClr val="A1BECC"/>
                </a:solidFill>
                <a:latin typeface="Nixie One"/>
                <a:ea typeface="Nixie One"/>
                <a:cs typeface="Nixie One"/>
                <a:sym typeface="Nixie One"/>
              </a:defRPr>
            </a:lvl2pPr>
            <a:lvl3pPr marL="914400" lvl="2" algn="ctr" defTabSz="914400" rtl="0" eaLnBrk="1" latinLnBrk="0" hangingPunct="1">
              <a:buNone/>
              <a:defRPr sz="1600" kern="1200">
                <a:solidFill>
                  <a:srgbClr val="A1BECC"/>
                </a:solidFill>
                <a:latin typeface="Nixie One"/>
                <a:ea typeface="Nixie One"/>
                <a:cs typeface="Nixie One"/>
                <a:sym typeface="Nixie One"/>
              </a:defRPr>
            </a:lvl3pPr>
            <a:lvl4pPr marL="1371600" lvl="3" algn="ctr" defTabSz="914400" rtl="0" eaLnBrk="1" latinLnBrk="0" hangingPunct="1">
              <a:buNone/>
              <a:defRPr sz="1600" kern="1200">
                <a:solidFill>
                  <a:srgbClr val="A1BECC"/>
                </a:solidFill>
                <a:latin typeface="Nixie One"/>
                <a:ea typeface="Nixie One"/>
                <a:cs typeface="Nixie One"/>
                <a:sym typeface="Nixie One"/>
              </a:defRPr>
            </a:lvl4pPr>
            <a:lvl5pPr marL="1828800" lvl="4" algn="ctr" defTabSz="914400" rtl="0" eaLnBrk="1" latinLnBrk="0" hangingPunct="1">
              <a:buNone/>
              <a:defRPr sz="1600" kern="1200">
                <a:solidFill>
                  <a:srgbClr val="A1BECC"/>
                </a:solidFill>
                <a:latin typeface="Nixie One"/>
                <a:ea typeface="Nixie One"/>
                <a:cs typeface="Nixie One"/>
                <a:sym typeface="Nixie One"/>
              </a:defRPr>
            </a:lvl5pPr>
            <a:lvl6pPr marL="2286000" lvl="5" algn="ctr" defTabSz="914400" rtl="0" eaLnBrk="1" latinLnBrk="0" hangingPunct="1">
              <a:buNone/>
              <a:defRPr sz="1600" kern="1200">
                <a:solidFill>
                  <a:srgbClr val="A1BECC"/>
                </a:solidFill>
                <a:latin typeface="Nixie One"/>
                <a:ea typeface="Nixie One"/>
                <a:cs typeface="Nixie One"/>
                <a:sym typeface="Nixie One"/>
              </a:defRPr>
            </a:lvl6pPr>
            <a:lvl7pPr marL="2743200" lvl="6" algn="ctr" defTabSz="914400" rtl="0" eaLnBrk="1" latinLnBrk="0" hangingPunct="1">
              <a:buNone/>
              <a:defRPr sz="1600" kern="1200">
                <a:solidFill>
                  <a:srgbClr val="A1BECC"/>
                </a:solidFill>
                <a:latin typeface="Nixie One"/>
                <a:ea typeface="Nixie One"/>
                <a:cs typeface="Nixie One"/>
                <a:sym typeface="Nixie One"/>
              </a:defRPr>
            </a:lvl7pPr>
            <a:lvl8pPr marL="3200400" lvl="7" algn="ctr" defTabSz="914400" rtl="0" eaLnBrk="1" latinLnBrk="0" hangingPunct="1">
              <a:buNone/>
              <a:defRPr sz="1600" kern="1200">
                <a:solidFill>
                  <a:srgbClr val="A1BECC"/>
                </a:solidFill>
                <a:latin typeface="Nixie One"/>
                <a:ea typeface="Nixie One"/>
                <a:cs typeface="Nixie One"/>
                <a:sym typeface="Nixie One"/>
              </a:defRPr>
            </a:lvl8pPr>
            <a:lvl9pPr marL="3657600" lvl="8" algn="ctr" defTabSz="914400" rtl="0" eaLnBrk="1" latinLnBrk="0" hangingPunct="1">
              <a:buNone/>
              <a:defRPr sz="1600" kern="1200">
                <a:solidFill>
                  <a:srgbClr val="A1BECC"/>
                </a:solidFill>
                <a:latin typeface="Nixie One"/>
                <a:ea typeface="Nixie One"/>
                <a:cs typeface="Nixie One"/>
                <a:sym typeface="Nixie One"/>
              </a:defRPr>
            </a:lvl9pPr>
          </a:lstStyle>
          <a:p>
            <a:pPr defTabSz="1219170">
              <a:buClr>
                <a:srgbClr val="000000"/>
              </a:buClr>
            </a:pPr>
            <a:fld id="{00000000-1234-1234-1234-123412341234}" type="slidenum">
              <a:rPr lang="en" smtClean="0"/>
              <a:pPr defTabSz="1219170">
                <a:buClr>
                  <a:srgbClr val="000000"/>
                </a:buClr>
              </a:pPr>
              <a:t>6</a:t>
            </a:fld>
            <a:endParaRPr kern="0"/>
          </a:p>
        </p:txBody>
      </p:sp>
      <p:sp>
        <p:nvSpPr>
          <p:cNvPr id="2" name="Rectangle 1"/>
          <p:cNvSpPr/>
          <p:nvPr/>
        </p:nvSpPr>
        <p:spPr>
          <a:xfrm>
            <a:off x="2188377" y="643650"/>
            <a:ext cx="7920507" cy="646331"/>
          </a:xfrm>
          <a:prstGeom prst="rect">
            <a:avLst/>
          </a:prstGeom>
        </p:spPr>
        <p:txBody>
          <a:bodyPr wrap="square">
            <a:spAutoFit/>
          </a:bodyPr>
          <a:lstStyle/>
          <a:p>
            <a:pPr algn="ctr"/>
            <a:r>
              <a:rPr lang="vi-VN" altLang="ko-KR" sz="36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rPr>
              <a:t>KẾ HOẠCH DẠY HỌC</a:t>
            </a:r>
            <a:endParaRPr lang="en-US" altLang="ko-KR" sz="36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endParaRPr>
          </a:p>
        </p:txBody>
      </p:sp>
      <p:sp>
        <p:nvSpPr>
          <p:cNvPr id="9" name="Rectangle 8">
            <a:extLst>
              <a:ext uri="{FF2B5EF4-FFF2-40B4-BE49-F238E27FC236}">
                <a16:creationId xmlns:a16="http://schemas.microsoft.com/office/drawing/2014/main" id="{C3A2B849-84B9-4EAF-BB44-50EA72094083}"/>
              </a:ext>
            </a:extLst>
          </p:cNvPr>
          <p:cNvSpPr/>
          <p:nvPr/>
        </p:nvSpPr>
        <p:spPr>
          <a:xfrm>
            <a:off x="701020" y="1538269"/>
            <a:ext cx="10645581" cy="2246769"/>
          </a:xfrm>
          <a:prstGeom prst="rect">
            <a:avLst/>
          </a:prstGeom>
        </p:spPr>
        <p:txBody>
          <a:bodyPr wrap="square">
            <a:spAutoFit/>
          </a:bodyPr>
          <a:lstStyle/>
          <a:p>
            <a:pPr marL="342900" indent="-342900" algn="just"/>
            <a:r>
              <a:rPr lang="vi-VN" sz="2800" b="1" dirty="0">
                <a:solidFill>
                  <a:srgbClr val="C00000"/>
                </a:solidFill>
                <a:latin typeface="Times New Roman" pitchFamily="18" charset="0"/>
                <a:cs typeface="Times New Roman" pitchFamily="18" charset="0"/>
              </a:rPr>
              <a:t>2. </a:t>
            </a:r>
            <a:r>
              <a:rPr lang="vi-VN" sz="2800" b="1" dirty="0" err="1">
                <a:solidFill>
                  <a:srgbClr val="C00000"/>
                </a:solidFill>
                <a:latin typeface="Times New Roman" pitchFamily="18" charset="0"/>
                <a:cs typeface="Times New Roman" pitchFamily="18" charset="0"/>
              </a:rPr>
              <a:t>Hoạt</a:t>
            </a:r>
            <a:r>
              <a:rPr lang="vi-VN" sz="2800" b="1" dirty="0">
                <a:solidFill>
                  <a:srgbClr val="C00000"/>
                </a:solidFill>
                <a:latin typeface="Times New Roman" pitchFamily="18" charset="0"/>
                <a:cs typeface="Times New Roman" pitchFamily="18" charset="0"/>
              </a:rPr>
              <a:t> </a:t>
            </a:r>
            <a:r>
              <a:rPr lang="vi-VN" sz="2800" b="1" dirty="0" err="1">
                <a:solidFill>
                  <a:srgbClr val="C00000"/>
                </a:solidFill>
                <a:latin typeface="Times New Roman" pitchFamily="18" charset="0"/>
                <a:cs typeface="Times New Roman" pitchFamily="18" charset="0"/>
              </a:rPr>
              <a:t>động</a:t>
            </a:r>
            <a:r>
              <a:rPr lang="vi-VN" sz="2800" b="1" dirty="0">
                <a:solidFill>
                  <a:srgbClr val="C00000"/>
                </a:solidFill>
                <a:latin typeface="Times New Roman" pitchFamily="18" charset="0"/>
                <a:cs typeface="Times New Roman" pitchFamily="18" charset="0"/>
              </a:rPr>
              <a:t> </a:t>
            </a:r>
            <a:r>
              <a:rPr lang="vi-VN" sz="2800" b="1" dirty="0" err="1">
                <a:solidFill>
                  <a:srgbClr val="C00000"/>
                </a:solidFill>
                <a:latin typeface="Times New Roman" pitchFamily="18" charset="0"/>
                <a:cs typeface="Times New Roman" pitchFamily="18" charset="0"/>
              </a:rPr>
              <a:t>hình</a:t>
            </a:r>
            <a:r>
              <a:rPr lang="vi-VN" sz="2800" b="1" dirty="0">
                <a:solidFill>
                  <a:srgbClr val="C00000"/>
                </a:solidFill>
                <a:latin typeface="Times New Roman" pitchFamily="18" charset="0"/>
                <a:cs typeface="Times New Roman" pitchFamily="18" charset="0"/>
              </a:rPr>
              <a:t> </a:t>
            </a:r>
            <a:r>
              <a:rPr lang="vi-VN" sz="2800" b="1" dirty="0" err="1">
                <a:solidFill>
                  <a:srgbClr val="C00000"/>
                </a:solidFill>
                <a:latin typeface="Times New Roman" pitchFamily="18" charset="0"/>
                <a:cs typeface="Times New Roman" pitchFamily="18" charset="0"/>
              </a:rPr>
              <a:t>thành</a:t>
            </a:r>
            <a:r>
              <a:rPr lang="vi-VN" sz="2800" b="1" dirty="0">
                <a:solidFill>
                  <a:srgbClr val="C00000"/>
                </a:solidFill>
                <a:latin typeface="Times New Roman" pitchFamily="18" charset="0"/>
                <a:cs typeface="Times New Roman" pitchFamily="18" charset="0"/>
              </a:rPr>
              <a:t> </a:t>
            </a:r>
            <a:r>
              <a:rPr lang="vi-VN" sz="2800" b="1" dirty="0" err="1">
                <a:solidFill>
                  <a:srgbClr val="C00000"/>
                </a:solidFill>
                <a:latin typeface="Times New Roman" pitchFamily="18" charset="0"/>
                <a:cs typeface="Times New Roman" pitchFamily="18" charset="0"/>
              </a:rPr>
              <a:t>kiến</a:t>
            </a:r>
            <a:r>
              <a:rPr lang="vi-VN" sz="2800" b="1" dirty="0">
                <a:solidFill>
                  <a:srgbClr val="C00000"/>
                </a:solidFill>
                <a:latin typeface="Times New Roman" pitchFamily="18" charset="0"/>
                <a:cs typeface="Times New Roman" pitchFamily="18" charset="0"/>
              </a:rPr>
              <a:t> </a:t>
            </a:r>
            <a:r>
              <a:rPr lang="vi-VN" sz="2800" b="1" dirty="0" err="1">
                <a:solidFill>
                  <a:srgbClr val="C00000"/>
                </a:solidFill>
                <a:latin typeface="Times New Roman" pitchFamily="18" charset="0"/>
                <a:cs typeface="Times New Roman" pitchFamily="18" charset="0"/>
              </a:rPr>
              <a:t>thức</a:t>
            </a:r>
            <a:r>
              <a:rPr lang="vi-VN" sz="2800" b="1" dirty="0">
                <a:solidFill>
                  <a:srgbClr val="C00000"/>
                </a:solidFill>
                <a:latin typeface="Times New Roman" pitchFamily="18" charset="0"/>
                <a:cs typeface="Times New Roman" pitchFamily="18" charset="0"/>
              </a:rPr>
              <a:t> </a:t>
            </a:r>
            <a:r>
              <a:rPr lang="vi-VN" sz="2800" b="1" dirty="0" err="1">
                <a:solidFill>
                  <a:srgbClr val="C00000"/>
                </a:solidFill>
                <a:latin typeface="Times New Roman" pitchFamily="18" charset="0"/>
                <a:cs typeface="Times New Roman" pitchFamily="18" charset="0"/>
              </a:rPr>
              <a:t>mới</a:t>
            </a:r>
            <a:endParaRPr lang="vi-VN" sz="2800" b="1" dirty="0">
              <a:solidFill>
                <a:srgbClr val="C00000"/>
              </a:solidFill>
              <a:latin typeface="Times New Roman" pitchFamily="18" charset="0"/>
              <a:cs typeface="Times New Roman" pitchFamily="18" charset="0"/>
            </a:endParaRPr>
          </a:p>
          <a:p>
            <a:pPr marL="514350" indent="-514350">
              <a:buAutoNum type="alphaLcPeriod"/>
            </a:pPr>
            <a:r>
              <a:rPr lang="nl-NL" sz="2800" b="1" dirty="0" smtClean="0">
                <a:latin typeface="Times New Roman" pitchFamily="18" charset="0"/>
                <a:cs typeface="Times New Roman" pitchFamily="18" charset="0"/>
              </a:rPr>
              <a:t>Mục tiêu: </a:t>
            </a:r>
          </a:p>
          <a:p>
            <a:pPr marL="514350" indent="-514350"/>
            <a:r>
              <a:rPr lang="nl-NL" sz="2800" dirty="0" smtClean="0">
                <a:latin typeface="Times New Roman" pitchFamily="18" charset="0"/>
                <a:cs typeface="Times New Roman" pitchFamily="18" charset="0"/>
              </a:rPr>
              <a:t>- HS biết được kĩ thuật đánh cầu thấp tay bên phải, trái</a:t>
            </a:r>
            <a:endParaRPr lang="en-US" sz="2800" dirty="0" smtClean="0">
              <a:latin typeface="Times New Roman" pitchFamily="18" charset="0"/>
              <a:cs typeface="Times New Roman" pitchFamily="18" charset="0"/>
            </a:endParaRPr>
          </a:p>
          <a:p>
            <a:pPr marL="342900" indent="-342900" algn="just"/>
            <a:r>
              <a:rPr lang="vi-VN" sz="2800" b="1" i="1" dirty="0" smtClean="0">
                <a:latin typeface="Times New Roman" pitchFamily="18" charset="0"/>
                <a:cs typeface="Times New Roman" pitchFamily="18" charset="0"/>
              </a:rPr>
              <a:t>b</a:t>
            </a:r>
            <a:r>
              <a:rPr lang="vi-VN" sz="2800" b="1" i="1" dirty="0">
                <a:latin typeface="Times New Roman" pitchFamily="18" charset="0"/>
                <a:cs typeface="Times New Roman" pitchFamily="18" charset="0"/>
              </a:rPr>
              <a:t>. </a:t>
            </a:r>
            <a:r>
              <a:rPr lang="vi-VN" sz="2800" b="1" i="1" dirty="0" err="1">
                <a:latin typeface="Times New Roman" pitchFamily="18" charset="0"/>
                <a:cs typeface="Times New Roman" pitchFamily="18" charset="0"/>
              </a:rPr>
              <a:t>Sản</a:t>
            </a:r>
            <a:r>
              <a:rPr lang="vi-VN" sz="2800" b="1" i="1" dirty="0">
                <a:latin typeface="Times New Roman" pitchFamily="18" charset="0"/>
                <a:cs typeface="Times New Roman" pitchFamily="18" charset="0"/>
              </a:rPr>
              <a:t> </a:t>
            </a:r>
            <a:r>
              <a:rPr lang="vi-VN" sz="2800" b="1" i="1" dirty="0" err="1">
                <a:latin typeface="Times New Roman" pitchFamily="18" charset="0"/>
                <a:cs typeface="Times New Roman" pitchFamily="18" charset="0"/>
              </a:rPr>
              <a:t>phẩm</a:t>
            </a:r>
            <a:endParaRPr lang="vi-VN" sz="2800" b="1" i="1" dirty="0">
              <a:latin typeface="Times New Roman" pitchFamily="18" charset="0"/>
              <a:cs typeface="Times New Roman" pitchFamily="18" charset="0"/>
            </a:endParaRPr>
          </a:p>
          <a:p>
            <a:pPr marL="342900" indent="-342900" algn="just"/>
            <a:r>
              <a:rPr lang="vi-VN" sz="2800" dirty="0">
                <a:latin typeface="Times New Roman" pitchFamily="18" charset="0"/>
                <a:cs typeface="Times New Roman" pitchFamily="18" charset="0"/>
              </a:rPr>
              <a:t>HS ghi </a:t>
            </a:r>
            <a:r>
              <a:rPr lang="vi-VN" sz="2800" dirty="0" err="1">
                <a:latin typeface="Times New Roman" pitchFamily="18" charset="0"/>
                <a:cs typeface="Times New Roman" pitchFamily="18" charset="0"/>
              </a:rPr>
              <a:t>nhớ</a:t>
            </a:r>
            <a:r>
              <a:rPr lang="vi-VN" sz="2800" dirty="0">
                <a:latin typeface="Times New Roman" pitchFamily="18" charset="0"/>
                <a:cs typeface="Times New Roman" pitchFamily="18" charset="0"/>
              </a:rPr>
              <a:t> </a:t>
            </a:r>
            <a:r>
              <a:rPr lang="vi-VN" sz="2800" dirty="0" err="1">
                <a:latin typeface="Times New Roman" pitchFamily="18" charset="0"/>
                <a:cs typeface="Times New Roman" pitchFamily="18" charset="0"/>
              </a:rPr>
              <a:t>được</a:t>
            </a:r>
            <a:r>
              <a:rPr lang="vi-VN" sz="2800" dirty="0">
                <a:latin typeface="Times New Roman" pitchFamily="18" charset="0"/>
                <a:cs typeface="Times New Roman" pitchFamily="18" charset="0"/>
              </a:rPr>
              <a:t> </a:t>
            </a:r>
            <a:r>
              <a:rPr lang="vi-VN" sz="2800" dirty="0" err="1">
                <a:latin typeface="Times New Roman" pitchFamily="18" charset="0"/>
                <a:cs typeface="Times New Roman" pitchFamily="18" charset="0"/>
              </a:rPr>
              <a:t>hình</a:t>
            </a:r>
            <a:r>
              <a:rPr lang="vi-VN" sz="2800" dirty="0">
                <a:latin typeface="Times New Roman" pitchFamily="18" charset="0"/>
                <a:cs typeface="Times New Roman" pitchFamily="18" charset="0"/>
              </a:rPr>
              <a:t> </a:t>
            </a:r>
            <a:r>
              <a:rPr lang="vi-VN" sz="2800" dirty="0" err="1">
                <a:latin typeface="Times New Roman" pitchFamily="18" charset="0"/>
                <a:cs typeface="Times New Roman" pitchFamily="18" charset="0"/>
              </a:rPr>
              <a:t>ảnh</a:t>
            </a:r>
            <a:r>
              <a:rPr lang="vi-VN" sz="2800" dirty="0">
                <a:latin typeface="Times New Roman" pitchFamily="18" charset="0"/>
                <a:cs typeface="Times New Roman" pitchFamily="18" charset="0"/>
              </a:rPr>
              <a:t> </a:t>
            </a:r>
            <a:r>
              <a:rPr lang="vi-VN" sz="2800" dirty="0" err="1">
                <a:latin typeface="Times New Roman" pitchFamily="18" charset="0"/>
                <a:cs typeface="Times New Roman" pitchFamily="18" charset="0"/>
              </a:rPr>
              <a:t>và</a:t>
            </a:r>
            <a:r>
              <a:rPr lang="vi-VN" sz="2800" dirty="0">
                <a:latin typeface="Times New Roman" pitchFamily="18" charset="0"/>
                <a:cs typeface="Times New Roman" pitchFamily="18" charset="0"/>
              </a:rPr>
              <a:t> yêu </a:t>
            </a:r>
            <a:r>
              <a:rPr lang="vi-VN" sz="2800" dirty="0" err="1">
                <a:latin typeface="Times New Roman" pitchFamily="18" charset="0"/>
                <a:cs typeface="Times New Roman" pitchFamily="18" charset="0"/>
              </a:rPr>
              <a:t>cầu</a:t>
            </a:r>
            <a:r>
              <a:rPr lang="vi-VN" sz="2800" dirty="0">
                <a:latin typeface="Times New Roman" pitchFamily="18" charset="0"/>
                <a:cs typeface="Times New Roman" pitchFamily="18" charset="0"/>
              </a:rPr>
              <a:t> </a:t>
            </a:r>
            <a:r>
              <a:rPr lang="vi-VN" sz="2800" dirty="0" err="1">
                <a:latin typeface="Times New Roman" pitchFamily="18" charset="0"/>
                <a:cs typeface="Times New Roman" pitchFamily="18" charset="0"/>
              </a:rPr>
              <a:t>thực</a:t>
            </a:r>
            <a:r>
              <a:rPr lang="vi-VN" sz="2800" dirty="0">
                <a:latin typeface="Times New Roman" pitchFamily="18" charset="0"/>
                <a:cs typeface="Times New Roman" pitchFamily="18" charset="0"/>
              </a:rPr>
              <a:t> </a:t>
            </a:r>
            <a:r>
              <a:rPr lang="vi-VN" sz="2800" dirty="0" err="1">
                <a:latin typeface="Times New Roman" pitchFamily="18" charset="0"/>
                <a:cs typeface="Times New Roman" pitchFamily="18" charset="0"/>
              </a:rPr>
              <a:t>hiện</a:t>
            </a:r>
            <a:r>
              <a:rPr lang="vi-VN" sz="2800" dirty="0">
                <a:latin typeface="Times New Roman" pitchFamily="18" charset="0"/>
                <a:cs typeface="Times New Roman" pitchFamily="18" charset="0"/>
              </a:rPr>
              <a:t> </a:t>
            </a:r>
            <a:r>
              <a:rPr lang="vi-VN" sz="2800" dirty="0" err="1">
                <a:latin typeface="Times New Roman" pitchFamily="18" charset="0"/>
                <a:cs typeface="Times New Roman" pitchFamily="18" charset="0"/>
              </a:rPr>
              <a:t>nội</a:t>
            </a:r>
            <a:r>
              <a:rPr lang="vi-VN" sz="2800" dirty="0">
                <a:latin typeface="Times New Roman" pitchFamily="18" charset="0"/>
                <a:cs typeface="Times New Roman" pitchFamily="18" charset="0"/>
              </a:rPr>
              <a:t> dung </a:t>
            </a:r>
            <a:r>
              <a:rPr lang="vi-VN" sz="2800" dirty="0" err="1">
                <a:latin typeface="Times New Roman" pitchFamily="18" charset="0"/>
                <a:cs typeface="Times New Roman" pitchFamily="18" charset="0"/>
              </a:rPr>
              <a:t>bài</a:t>
            </a:r>
            <a:r>
              <a:rPr lang="vi-VN" sz="2800" dirty="0">
                <a:latin typeface="Times New Roman" pitchFamily="18" charset="0"/>
                <a:cs typeface="Times New Roman" pitchFamily="18" charset="0"/>
              </a:rPr>
              <a:t> </a:t>
            </a:r>
            <a:r>
              <a:rPr lang="vi-VN" sz="2800" dirty="0" err="1">
                <a:latin typeface="Times New Roman" pitchFamily="18" charset="0"/>
                <a:cs typeface="Times New Roman" pitchFamily="18" charset="0"/>
              </a:rPr>
              <a:t>học</a:t>
            </a:r>
            <a:r>
              <a:rPr lang="vi-VN" sz="2800" dirty="0">
                <a:latin typeface="Times New Roman" pitchFamily="18" charset="0"/>
                <a:cs typeface="Times New Roman" pitchFamily="18" charset="0"/>
              </a:rPr>
              <a:t>. </a:t>
            </a:r>
          </a:p>
        </p:txBody>
      </p:sp>
    </p:spTree>
    <p:extLst>
      <p:ext uri="{BB962C8B-B14F-4D97-AF65-F5344CB8AC3E}">
        <p14:creationId xmlns:p14="http://schemas.microsoft.com/office/powerpoint/2010/main" val="4006604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3" name="Google Shape;213;p15"/>
          <p:cNvSpPr txBox="1">
            <a:spLocks noGrp="1"/>
          </p:cNvSpPr>
          <p:nvPr>
            <p:ph type="sldNum" idx="12"/>
          </p:nvPr>
        </p:nvSpPr>
        <p:spPr>
          <a:xfrm>
            <a:off x="5782800" y="6335500"/>
            <a:ext cx="626400" cy="522000"/>
          </a:xfrm>
          <a:prstGeom prst="rect">
            <a:avLst/>
          </a:prstGeom>
          <a:noFill/>
          <a:ln>
            <a:noFill/>
          </a:ln>
        </p:spPr>
        <p:txBody>
          <a:bodyPr spcFirstLastPara="1" wrap="square" lIns="91425" tIns="91425" rIns="91425" bIns="91425" anchor="t" anchorCtr="0">
            <a:noAutofit/>
          </a:bodyPr>
          <a:lstStyle>
            <a:defPPr>
              <a:defRPr lang="en-US"/>
            </a:defPPr>
            <a:lvl1pPr marL="0" lvl="0" algn="ctr" defTabSz="914400" rtl="0" eaLnBrk="1" latinLnBrk="0" hangingPunct="1">
              <a:buNone/>
              <a:defRPr sz="1600" kern="1200">
                <a:solidFill>
                  <a:srgbClr val="A1BECC"/>
                </a:solidFill>
                <a:latin typeface="Nixie One"/>
                <a:ea typeface="Nixie One"/>
                <a:cs typeface="Nixie One"/>
                <a:sym typeface="Nixie One"/>
              </a:defRPr>
            </a:lvl1pPr>
            <a:lvl2pPr marL="457200" lvl="1" algn="ctr" defTabSz="914400" rtl="0" eaLnBrk="1" latinLnBrk="0" hangingPunct="1">
              <a:buNone/>
              <a:defRPr sz="1600" kern="1200">
                <a:solidFill>
                  <a:srgbClr val="A1BECC"/>
                </a:solidFill>
                <a:latin typeface="Nixie One"/>
                <a:ea typeface="Nixie One"/>
                <a:cs typeface="Nixie One"/>
                <a:sym typeface="Nixie One"/>
              </a:defRPr>
            </a:lvl2pPr>
            <a:lvl3pPr marL="914400" lvl="2" algn="ctr" defTabSz="914400" rtl="0" eaLnBrk="1" latinLnBrk="0" hangingPunct="1">
              <a:buNone/>
              <a:defRPr sz="1600" kern="1200">
                <a:solidFill>
                  <a:srgbClr val="A1BECC"/>
                </a:solidFill>
                <a:latin typeface="Nixie One"/>
                <a:ea typeface="Nixie One"/>
                <a:cs typeface="Nixie One"/>
                <a:sym typeface="Nixie One"/>
              </a:defRPr>
            </a:lvl3pPr>
            <a:lvl4pPr marL="1371600" lvl="3" algn="ctr" defTabSz="914400" rtl="0" eaLnBrk="1" latinLnBrk="0" hangingPunct="1">
              <a:buNone/>
              <a:defRPr sz="1600" kern="1200">
                <a:solidFill>
                  <a:srgbClr val="A1BECC"/>
                </a:solidFill>
                <a:latin typeface="Nixie One"/>
                <a:ea typeface="Nixie One"/>
                <a:cs typeface="Nixie One"/>
                <a:sym typeface="Nixie One"/>
              </a:defRPr>
            </a:lvl4pPr>
            <a:lvl5pPr marL="1828800" lvl="4" algn="ctr" defTabSz="914400" rtl="0" eaLnBrk="1" latinLnBrk="0" hangingPunct="1">
              <a:buNone/>
              <a:defRPr sz="1600" kern="1200">
                <a:solidFill>
                  <a:srgbClr val="A1BECC"/>
                </a:solidFill>
                <a:latin typeface="Nixie One"/>
                <a:ea typeface="Nixie One"/>
                <a:cs typeface="Nixie One"/>
                <a:sym typeface="Nixie One"/>
              </a:defRPr>
            </a:lvl5pPr>
            <a:lvl6pPr marL="2286000" lvl="5" algn="ctr" defTabSz="914400" rtl="0" eaLnBrk="1" latinLnBrk="0" hangingPunct="1">
              <a:buNone/>
              <a:defRPr sz="1600" kern="1200">
                <a:solidFill>
                  <a:srgbClr val="A1BECC"/>
                </a:solidFill>
                <a:latin typeface="Nixie One"/>
                <a:ea typeface="Nixie One"/>
                <a:cs typeface="Nixie One"/>
                <a:sym typeface="Nixie One"/>
              </a:defRPr>
            </a:lvl6pPr>
            <a:lvl7pPr marL="2743200" lvl="6" algn="ctr" defTabSz="914400" rtl="0" eaLnBrk="1" latinLnBrk="0" hangingPunct="1">
              <a:buNone/>
              <a:defRPr sz="1600" kern="1200">
                <a:solidFill>
                  <a:srgbClr val="A1BECC"/>
                </a:solidFill>
                <a:latin typeface="Nixie One"/>
                <a:ea typeface="Nixie One"/>
                <a:cs typeface="Nixie One"/>
                <a:sym typeface="Nixie One"/>
              </a:defRPr>
            </a:lvl7pPr>
            <a:lvl8pPr marL="3200400" lvl="7" algn="ctr" defTabSz="914400" rtl="0" eaLnBrk="1" latinLnBrk="0" hangingPunct="1">
              <a:buNone/>
              <a:defRPr sz="1600" kern="1200">
                <a:solidFill>
                  <a:srgbClr val="A1BECC"/>
                </a:solidFill>
                <a:latin typeface="Nixie One"/>
                <a:ea typeface="Nixie One"/>
                <a:cs typeface="Nixie One"/>
                <a:sym typeface="Nixie One"/>
              </a:defRPr>
            </a:lvl8pPr>
            <a:lvl9pPr marL="3657600" lvl="8" algn="ctr" defTabSz="914400" rtl="0" eaLnBrk="1" latinLnBrk="0" hangingPunct="1">
              <a:buNone/>
              <a:defRPr sz="1600" kern="1200">
                <a:solidFill>
                  <a:srgbClr val="A1BECC"/>
                </a:solidFill>
                <a:latin typeface="Nixie One"/>
                <a:ea typeface="Nixie One"/>
                <a:cs typeface="Nixie One"/>
                <a:sym typeface="Nixie One"/>
              </a:defRPr>
            </a:lvl9pPr>
          </a:lstStyle>
          <a:p>
            <a:pPr defTabSz="1219170">
              <a:buClr>
                <a:srgbClr val="000000"/>
              </a:buClr>
            </a:pPr>
            <a:fld id="{00000000-1234-1234-1234-123412341234}" type="slidenum">
              <a:rPr lang="en" smtClean="0"/>
              <a:pPr defTabSz="1219170">
                <a:buClr>
                  <a:srgbClr val="000000"/>
                </a:buClr>
              </a:pPr>
              <a:t>7</a:t>
            </a:fld>
            <a:endParaRPr kern="0"/>
          </a:p>
        </p:txBody>
      </p:sp>
      <p:sp>
        <p:nvSpPr>
          <p:cNvPr id="2" name="Rectangle 1"/>
          <p:cNvSpPr/>
          <p:nvPr/>
        </p:nvSpPr>
        <p:spPr>
          <a:xfrm>
            <a:off x="2188377" y="643650"/>
            <a:ext cx="7920507" cy="646331"/>
          </a:xfrm>
          <a:prstGeom prst="rect">
            <a:avLst/>
          </a:prstGeom>
        </p:spPr>
        <p:txBody>
          <a:bodyPr wrap="square">
            <a:spAutoFit/>
          </a:bodyPr>
          <a:lstStyle/>
          <a:p>
            <a:pPr algn="ctr"/>
            <a:r>
              <a:rPr lang="vi-VN" altLang="ko-KR" sz="36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rPr>
              <a:t>KẾ HOẠCH DẠY HỌC</a:t>
            </a:r>
            <a:endParaRPr lang="en-US" altLang="ko-KR" sz="36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endParaRPr>
          </a:p>
        </p:txBody>
      </p:sp>
      <p:sp>
        <p:nvSpPr>
          <p:cNvPr id="9" name="Rectangle 8">
            <a:extLst>
              <a:ext uri="{FF2B5EF4-FFF2-40B4-BE49-F238E27FC236}">
                <a16:creationId xmlns:a16="http://schemas.microsoft.com/office/drawing/2014/main" id="{C3A2B849-84B9-4EAF-BB44-50EA72094083}"/>
              </a:ext>
            </a:extLst>
          </p:cNvPr>
          <p:cNvSpPr/>
          <p:nvPr/>
        </p:nvSpPr>
        <p:spPr>
          <a:xfrm>
            <a:off x="773209" y="1289981"/>
            <a:ext cx="10645581" cy="646331"/>
          </a:xfrm>
          <a:prstGeom prst="rect">
            <a:avLst/>
          </a:prstGeom>
        </p:spPr>
        <p:txBody>
          <a:bodyPr wrap="square">
            <a:spAutoFit/>
          </a:bodyPr>
          <a:lstStyle/>
          <a:p>
            <a:pPr marL="342900" indent="-342900" algn="just"/>
            <a:r>
              <a:rPr lang="vi-VN" sz="3600" b="1" dirty="0">
                <a:solidFill>
                  <a:srgbClr val="00B0F0"/>
                </a:solidFill>
                <a:latin typeface="Calibri" pitchFamily="34" charset="0"/>
                <a:cs typeface="Calibri" pitchFamily="34" charset="0"/>
              </a:rPr>
              <a:t>c. </a:t>
            </a:r>
            <a:r>
              <a:rPr lang="vi-VN" sz="3600" b="1" dirty="0" err="1">
                <a:solidFill>
                  <a:srgbClr val="00B0F0"/>
                </a:solidFill>
                <a:latin typeface="Calibri" pitchFamily="34" charset="0"/>
                <a:cs typeface="Calibri" pitchFamily="34" charset="0"/>
              </a:rPr>
              <a:t>Nội</a:t>
            </a:r>
            <a:r>
              <a:rPr lang="vi-VN" sz="3600" b="1" dirty="0">
                <a:solidFill>
                  <a:srgbClr val="00B0F0"/>
                </a:solidFill>
                <a:latin typeface="Calibri" pitchFamily="34" charset="0"/>
                <a:cs typeface="Calibri" pitchFamily="34" charset="0"/>
              </a:rPr>
              <a:t> dung </a:t>
            </a:r>
            <a:r>
              <a:rPr lang="vi-VN" sz="3600" b="1" dirty="0" err="1">
                <a:solidFill>
                  <a:srgbClr val="00B0F0"/>
                </a:solidFill>
                <a:latin typeface="Calibri" pitchFamily="34" charset="0"/>
                <a:cs typeface="Calibri" pitchFamily="34" charset="0"/>
              </a:rPr>
              <a:t>và</a:t>
            </a:r>
            <a:r>
              <a:rPr lang="vi-VN" sz="3600" b="1" dirty="0">
                <a:solidFill>
                  <a:srgbClr val="00B0F0"/>
                </a:solidFill>
                <a:latin typeface="Calibri" pitchFamily="34" charset="0"/>
                <a:cs typeface="Calibri" pitchFamily="34" charset="0"/>
              </a:rPr>
              <a:t> </a:t>
            </a:r>
            <a:r>
              <a:rPr lang="vi-VN" sz="3600" b="1" dirty="0" err="1">
                <a:solidFill>
                  <a:srgbClr val="00B0F0"/>
                </a:solidFill>
                <a:latin typeface="Calibri" pitchFamily="34" charset="0"/>
                <a:cs typeface="Calibri" pitchFamily="34" charset="0"/>
              </a:rPr>
              <a:t>tổ</a:t>
            </a:r>
            <a:r>
              <a:rPr lang="vi-VN" sz="3600" b="1" dirty="0">
                <a:solidFill>
                  <a:srgbClr val="00B0F0"/>
                </a:solidFill>
                <a:latin typeface="Calibri" pitchFamily="34" charset="0"/>
                <a:cs typeface="Calibri" pitchFamily="34" charset="0"/>
              </a:rPr>
              <a:t> </a:t>
            </a:r>
            <a:r>
              <a:rPr lang="vi-VN" sz="3600" b="1" dirty="0" err="1">
                <a:solidFill>
                  <a:srgbClr val="00B0F0"/>
                </a:solidFill>
                <a:latin typeface="Calibri" pitchFamily="34" charset="0"/>
                <a:cs typeface="Calibri" pitchFamily="34" charset="0"/>
              </a:rPr>
              <a:t>chức</a:t>
            </a:r>
            <a:r>
              <a:rPr lang="vi-VN" sz="3600" b="1" dirty="0">
                <a:solidFill>
                  <a:srgbClr val="00B0F0"/>
                </a:solidFill>
                <a:latin typeface="Calibri" pitchFamily="34" charset="0"/>
                <a:cs typeface="Calibri" pitchFamily="34" charset="0"/>
              </a:rPr>
              <a:t> </a:t>
            </a:r>
            <a:r>
              <a:rPr lang="vi-VN" sz="3600" b="1" dirty="0" err="1">
                <a:solidFill>
                  <a:srgbClr val="00B0F0"/>
                </a:solidFill>
                <a:latin typeface="Calibri" pitchFamily="34" charset="0"/>
                <a:cs typeface="Calibri" pitchFamily="34" charset="0"/>
              </a:rPr>
              <a:t>thực</a:t>
            </a:r>
            <a:r>
              <a:rPr lang="vi-VN" sz="3600" b="1" dirty="0">
                <a:solidFill>
                  <a:srgbClr val="00B0F0"/>
                </a:solidFill>
                <a:latin typeface="Calibri" pitchFamily="34" charset="0"/>
                <a:cs typeface="Calibri" pitchFamily="34" charset="0"/>
              </a:rPr>
              <a:t> </a:t>
            </a:r>
            <a:r>
              <a:rPr lang="vi-VN" sz="3600" b="1" dirty="0" err="1">
                <a:solidFill>
                  <a:srgbClr val="00B0F0"/>
                </a:solidFill>
                <a:latin typeface="Calibri" pitchFamily="34" charset="0"/>
                <a:cs typeface="Calibri" pitchFamily="34" charset="0"/>
              </a:rPr>
              <a:t>hiện</a:t>
            </a:r>
            <a:endParaRPr lang="vi-VN" sz="3600" dirty="0">
              <a:solidFill>
                <a:srgbClr val="00B0F0"/>
              </a:solidFill>
              <a:latin typeface="Calibri" pitchFamily="34" charset="0"/>
              <a:cs typeface="Calibri" pitchFamily="34" charset="0"/>
            </a:endParaRPr>
          </a:p>
        </p:txBody>
      </p:sp>
      <p:graphicFrame>
        <p:nvGraphicFramePr>
          <p:cNvPr id="3" name="Table 2">
            <a:extLst>
              <a:ext uri="{FF2B5EF4-FFF2-40B4-BE49-F238E27FC236}">
                <a16:creationId xmlns:a16="http://schemas.microsoft.com/office/drawing/2014/main" id="{BF5553DA-7F60-4DE0-B1A2-9DEDEC731D79}"/>
              </a:ext>
            </a:extLst>
          </p:cNvPr>
          <p:cNvGraphicFramePr>
            <a:graphicFrameLocks noGrp="1"/>
          </p:cNvGraphicFramePr>
          <p:nvPr>
            <p:extLst>
              <p:ext uri="{D42A27DB-BD31-4B8C-83A1-F6EECF244321}">
                <p14:modId xmlns:p14="http://schemas.microsoft.com/office/powerpoint/2010/main" val="3222540840"/>
              </p:ext>
            </p:extLst>
          </p:nvPr>
        </p:nvGraphicFramePr>
        <p:xfrm>
          <a:off x="263236" y="1969718"/>
          <a:ext cx="11513128" cy="5584098"/>
        </p:xfrm>
        <a:graphic>
          <a:graphicData uri="http://schemas.openxmlformats.org/drawingml/2006/table">
            <a:tbl>
              <a:tblPr firstRow="1" firstCol="1" bandRow="1">
                <a:tableStyleId>{5C22544A-7EE6-4342-B048-85BDC9FD1C3A}</a:tableStyleId>
              </a:tblPr>
              <a:tblGrid>
                <a:gridCol w="5375564">
                  <a:extLst>
                    <a:ext uri="{9D8B030D-6E8A-4147-A177-3AD203B41FA5}">
                      <a16:colId xmlns:a16="http://schemas.microsoft.com/office/drawing/2014/main" val="912069690"/>
                    </a:ext>
                  </a:extLst>
                </a:gridCol>
                <a:gridCol w="6137564">
                  <a:extLst>
                    <a:ext uri="{9D8B030D-6E8A-4147-A177-3AD203B41FA5}">
                      <a16:colId xmlns:a16="http://schemas.microsoft.com/office/drawing/2014/main" val="1644579998"/>
                    </a:ext>
                  </a:extLst>
                </a:gridCol>
              </a:tblGrid>
              <a:tr h="1061501">
                <a:tc>
                  <a:txBody>
                    <a:bodyPr/>
                    <a:lstStyle/>
                    <a:p>
                      <a:pPr marL="0" marR="0" algn="ctr">
                        <a:lnSpc>
                          <a:spcPct val="107000"/>
                        </a:lnSpc>
                        <a:spcBef>
                          <a:spcPts val="0"/>
                        </a:spcBef>
                        <a:spcAft>
                          <a:spcPts val="0"/>
                        </a:spcAft>
                      </a:pPr>
                      <a:r>
                        <a:rPr lang="en-US" sz="2800" dirty="0" err="1">
                          <a:effectLst/>
                        </a:rPr>
                        <a:t>Nội</a:t>
                      </a:r>
                      <a:r>
                        <a:rPr lang="en-US" sz="2800" dirty="0">
                          <a:effectLst/>
                        </a:rPr>
                        <a:t> dung</a:t>
                      </a:r>
                      <a:endParaRPr lang="en-US" sz="2000" dirty="0">
                        <a:effectLst/>
                        <a:latin typeface="Calibri" panose="020F0502020204030204" pitchFamily="34" charset="0"/>
                        <a:ea typeface="DengXian" panose="02010600030101010101" pitchFamily="2" charset="-122"/>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2800" dirty="0" err="1">
                          <a:effectLst/>
                        </a:rPr>
                        <a:t>Tổ</a:t>
                      </a:r>
                      <a:r>
                        <a:rPr lang="en-US" sz="2800" dirty="0">
                          <a:effectLst/>
                        </a:rPr>
                        <a:t> </a:t>
                      </a:r>
                      <a:r>
                        <a:rPr lang="en-US" sz="2800" dirty="0" err="1">
                          <a:effectLst/>
                        </a:rPr>
                        <a:t>chức</a:t>
                      </a:r>
                      <a:r>
                        <a:rPr lang="en-US" sz="2800" dirty="0">
                          <a:effectLst/>
                        </a:rPr>
                        <a:t> </a:t>
                      </a:r>
                      <a:r>
                        <a:rPr lang="en-US" sz="2800" dirty="0" err="1">
                          <a:effectLst/>
                        </a:rPr>
                        <a:t>thực</a:t>
                      </a:r>
                      <a:r>
                        <a:rPr lang="en-US" sz="2800" dirty="0">
                          <a:effectLst/>
                        </a:rPr>
                        <a:t> </a:t>
                      </a:r>
                      <a:r>
                        <a:rPr lang="en-US" sz="2800" dirty="0" err="1">
                          <a:effectLst/>
                        </a:rPr>
                        <a:t>hiện</a:t>
                      </a:r>
                      <a:endParaRPr lang="en-US" sz="2000" dirty="0">
                        <a:effectLst/>
                        <a:latin typeface="Calibri" panose="020F0502020204030204" pitchFamily="34" charset="0"/>
                        <a:ea typeface="DengXian" panose="02010600030101010101" pitchFamily="2" charset="-122"/>
                        <a:cs typeface="Cordia New" panose="020B0304020202020204" pitchFamily="34" charset="-34"/>
                      </a:endParaRPr>
                    </a:p>
                  </a:txBody>
                  <a:tcPr marL="68580" marR="68580" marT="0" marB="0"/>
                </a:tc>
                <a:extLst>
                  <a:ext uri="{0D108BD9-81ED-4DB2-BD59-A6C34878D82A}">
                    <a16:rowId xmlns:a16="http://schemas.microsoft.com/office/drawing/2014/main" val="1300388792"/>
                  </a:ext>
                </a:extLst>
              </a:tr>
              <a:tr h="3304280">
                <a:tc>
                  <a:txBody>
                    <a:bodyPr/>
                    <a:lstStyle/>
                    <a:p>
                      <a:r>
                        <a:rPr lang="en-US" sz="2800" b="0" dirty="0" smtClean="0">
                          <a:effectLst/>
                          <a:latin typeface="Times New Roman" pitchFamily="18" charset="0"/>
                          <a:cs typeface="Times New Roman" pitchFamily="18" charset="0"/>
                        </a:rPr>
                        <a:t>-</a:t>
                      </a:r>
                      <a:r>
                        <a:rPr lang="nl-NL" sz="2800" b="1" kern="1200" dirty="0" smtClean="0">
                          <a:solidFill>
                            <a:schemeClr val="tx1"/>
                          </a:solidFill>
                          <a:latin typeface="Times New Roman" pitchFamily="18" charset="0"/>
                          <a:ea typeface="+mn-ea"/>
                          <a:cs typeface="Times New Roman" pitchFamily="18" charset="0"/>
                        </a:rPr>
                        <a:t>Hoạt động 1:</a:t>
                      </a:r>
                    </a:p>
                    <a:p>
                      <a:r>
                        <a:rPr lang="nl-NL" sz="2800" b="1" kern="1200" dirty="0" smtClean="0">
                          <a:solidFill>
                            <a:schemeClr val="tx1"/>
                          </a:solidFill>
                          <a:latin typeface="Times New Roman" pitchFamily="18" charset="0"/>
                          <a:ea typeface="+mn-ea"/>
                          <a:cs typeface="Times New Roman" pitchFamily="18" charset="0"/>
                        </a:rPr>
                        <a:t>- Kĩ thuật đánh cầu thấp tay bên phải, trái</a:t>
                      </a:r>
                      <a:endParaRPr lang="en-US" sz="2800" b="1" kern="1200" dirty="0" smtClean="0">
                        <a:solidFill>
                          <a:schemeClr val="tx1"/>
                        </a:solidFill>
                        <a:latin typeface="Times New Roman" pitchFamily="18" charset="0"/>
                        <a:ea typeface="+mn-ea"/>
                        <a:cs typeface="Times New Roman" pitchFamily="18" charset="0"/>
                      </a:endParaRPr>
                    </a:p>
                    <a:p>
                      <a:pPr marL="342900" indent="-342900">
                        <a:buAutoNum type="alphaLcPeriod"/>
                      </a:pPr>
                      <a:r>
                        <a:rPr lang="nl-NL" sz="2800" b="1" kern="1200" dirty="0" smtClean="0">
                          <a:solidFill>
                            <a:schemeClr val="tx1"/>
                          </a:solidFill>
                          <a:latin typeface="Times New Roman" pitchFamily="18" charset="0"/>
                          <a:ea typeface="+mn-ea"/>
                          <a:cs typeface="Times New Roman" pitchFamily="18" charset="0"/>
                        </a:rPr>
                        <a:t>Mục tiêu:</a:t>
                      </a:r>
                    </a:p>
                    <a:p>
                      <a:pPr marL="342900" indent="-342900">
                        <a:buNone/>
                      </a:pPr>
                      <a:r>
                        <a:rPr lang="nl-NL" sz="2800" b="1" kern="1200" dirty="0" smtClean="0">
                          <a:solidFill>
                            <a:schemeClr val="tx1"/>
                          </a:solidFill>
                          <a:latin typeface="Times New Roman" pitchFamily="18" charset="0"/>
                          <a:ea typeface="+mn-ea"/>
                          <a:cs typeface="Times New Roman" pitchFamily="18" charset="0"/>
                        </a:rPr>
                        <a:t>- HS biết được kĩ thuật đánh cầu thấp tay bên phải.</a:t>
                      </a:r>
                      <a:endParaRPr lang="en-US" sz="2800" b="1" kern="1200" dirty="0" smtClean="0">
                        <a:solidFill>
                          <a:schemeClr val="tx1"/>
                        </a:solidFill>
                        <a:latin typeface="Times New Roman" pitchFamily="18" charset="0"/>
                        <a:ea typeface="+mn-ea"/>
                        <a:cs typeface="Times New Roman" pitchFamily="18" charset="0"/>
                      </a:endParaRPr>
                    </a:p>
                    <a:p>
                      <a:pPr marL="342900" indent="-342900">
                        <a:buNone/>
                      </a:pPr>
                      <a:r>
                        <a:rPr lang="en-US" sz="2800" b="0" dirty="0" smtClean="0">
                          <a:solidFill>
                            <a:schemeClr val="tx1"/>
                          </a:solidFill>
                          <a:effectLst/>
                          <a:latin typeface="Times New Roman" pitchFamily="18" charset="0"/>
                          <a:cs typeface="Times New Roman" pitchFamily="18" charset="0"/>
                        </a:rPr>
                        <a:t>-</a:t>
                      </a:r>
                      <a:r>
                        <a:rPr lang="nl-NL" sz="2800" b="1" kern="1200" dirty="0" smtClean="0">
                          <a:solidFill>
                            <a:schemeClr val="tx1"/>
                          </a:solidFill>
                          <a:latin typeface="Times New Roman" pitchFamily="18" charset="0"/>
                          <a:ea typeface="+mn-ea"/>
                          <a:cs typeface="Times New Roman" pitchFamily="18" charset="0"/>
                        </a:rPr>
                        <a:t>HS biết được kĩ thuật đánh cầu thấp tay bên trái.</a:t>
                      </a:r>
                      <a:endParaRPr lang="en-US" sz="2800" b="1" kern="1200" dirty="0" smtClean="0">
                        <a:solidFill>
                          <a:schemeClr val="tx1"/>
                        </a:solidFill>
                        <a:latin typeface="Times New Roman" pitchFamily="18" charset="0"/>
                        <a:ea typeface="+mn-ea"/>
                        <a:cs typeface="Times New Roman" pitchFamily="18" charset="0"/>
                      </a:endParaRPr>
                    </a:p>
                    <a:p>
                      <a:pPr marL="0" marR="0" algn="just">
                        <a:lnSpc>
                          <a:spcPct val="107000"/>
                        </a:lnSpc>
                        <a:spcBef>
                          <a:spcPts val="0"/>
                        </a:spcBef>
                        <a:spcAft>
                          <a:spcPts val="0"/>
                        </a:spcAft>
                      </a:pPr>
                      <a:r>
                        <a:rPr lang="en-US" sz="4000" b="0" dirty="0" smtClean="0">
                          <a:effectLst/>
                        </a:rPr>
                        <a:t>-</a:t>
                      </a:r>
                      <a:endParaRPr lang="vi-VN" sz="4000" b="0" dirty="0" smtClean="0">
                        <a:effectLst/>
                      </a:endParaRPr>
                    </a:p>
                    <a:p>
                      <a:pPr marL="0" marR="0" algn="just">
                        <a:lnSpc>
                          <a:spcPct val="107000"/>
                        </a:lnSpc>
                        <a:spcBef>
                          <a:spcPts val="0"/>
                        </a:spcBef>
                        <a:spcAft>
                          <a:spcPts val="0"/>
                        </a:spcAft>
                      </a:pPr>
                      <a:endParaRPr lang="vi-VN" sz="2800" b="0" dirty="0">
                        <a:effectLst/>
                      </a:endParaRPr>
                    </a:p>
                  </a:txBody>
                  <a:tcPr marL="68580" marR="68580" marT="0" marB="0"/>
                </a:tc>
                <a:tc>
                  <a:txBody>
                    <a:bodyPr/>
                    <a:lstStyle/>
                    <a:p>
                      <a:pPr marL="0" marR="0" algn="just">
                        <a:lnSpc>
                          <a:spcPct val="107000"/>
                        </a:lnSpc>
                        <a:spcBef>
                          <a:spcPts val="0"/>
                        </a:spcBef>
                        <a:spcAft>
                          <a:spcPts val="0"/>
                        </a:spcAft>
                      </a:pPr>
                      <a:r>
                        <a:rPr lang="en-US" sz="2800" dirty="0">
                          <a:effectLst/>
                        </a:rPr>
                        <a:t> </a:t>
                      </a:r>
                      <a:r>
                        <a:rPr lang="en-US" sz="2800" dirty="0" smtClean="0">
                          <a:effectLst/>
                        </a:rPr>
                        <a:t> </a:t>
                      </a:r>
                      <a:r>
                        <a:rPr lang="en-US" sz="2800" dirty="0" err="1">
                          <a:effectLst/>
                        </a:rPr>
                        <a:t>Hình</a:t>
                      </a:r>
                      <a:r>
                        <a:rPr lang="en-US" sz="2800" dirty="0">
                          <a:effectLst/>
                        </a:rPr>
                        <a:t> </a:t>
                      </a:r>
                      <a:r>
                        <a:rPr lang="en-US" sz="2800" dirty="0" err="1" smtClean="0">
                          <a:effectLst/>
                        </a:rPr>
                        <a:t>ảnh</a:t>
                      </a:r>
                      <a:r>
                        <a:rPr lang="en-US" sz="2800" dirty="0" smtClean="0">
                          <a:effectLst/>
                        </a:rPr>
                        <a:t> </a:t>
                      </a:r>
                      <a:r>
                        <a:rPr lang="en-US" sz="2800" dirty="0" err="1" smtClean="0">
                          <a:effectLst/>
                        </a:rPr>
                        <a:t>đánh</a:t>
                      </a:r>
                      <a:r>
                        <a:rPr lang="en-US" sz="2800" baseline="0" dirty="0" smtClean="0">
                          <a:effectLst/>
                        </a:rPr>
                        <a:t> </a:t>
                      </a:r>
                      <a:r>
                        <a:rPr lang="en-US" sz="2800" baseline="0" dirty="0" err="1" smtClean="0">
                          <a:effectLst/>
                        </a:rPr>
                        <a:t>cầu</a:t>
                      </a:r>
                      <a:r>
                        <a:rPr lang="en-US" sz="2800" baseline="0" dirty="0" smtClean="0">
                          <a:effectLst/>
                        </a:rPr>
                        <a:t> </a:t>
                      </a:r>
                      <a:r>
                        <a:rPr lang="en-US" sz="2800" baseline="0" dirty="0" err="1" smtClean="0">
                          <a:effectLst/>
                        </a:rPr>
                        <a:t>thấp</a:t>
                      </a:r>
                      <a:r>
                        <a:rPr lang="en-US" sz="2800" baseline="0" dirty="0" smtClean="0">
                          <a:effectLst/>
                        </a:rPr>
                        <a:t> </a:t>
                      </a:r>
                      <a:r>
                        <a:rPr lang="en-US" sz="2800" baseline="0" dirty="0" err="1" smtClean="0">
                          <a:effectLst/>
                        </a:rPr>
                        <a:t>tay</a:t>
                      </a:r>
                      <a:r>
                        <a:rPr lang="en-US" sz="2800" baseline="0" dirty="0" smtClean="0">
                          <a:effectLst/>
                        </a:rPr>
                        <a:t> </a:t>
                      </a:r>
                      <a:r>
                        <a:rPr lang="en-US" sz="2800" baseline="0" dirty="0" err="1" smtClean="0">
                          <a:effectLst/>
                        </a:rPr>
                        <a:t>bên</a:t>
                      </a:r>
                      <a:r>
                        <a:rPr lang="en-US" sz="2800" baseline="0" dirty="0" smtClean="0">
                          <a:effectLst/>
                        </a:rPr>
                        <a:t> </a:t>
                      </a:r>
                      <a:r>
                        <a:rPr lang="en-US" sz="2800" baseline="0" dirty="0" err="1" smtClean="0">
                          <a:effectLst/>
                        </a:rPr>
                        <a:t>trái</a:t>
                      </a:r>
                      <a:r>
                        <a:rPr lang="en-US" sz="2800" baseline="0" dirty="0" smtClean="0">
                          <a:effectLst/>
                        </a:rPr>
                        <a:t>, </a:t>
                      </a:r>
                      <a:r>
                        <a:rPr lang="en-US" sz="2800" baseline="0" dirty="0" err="1" smtClean="0">
                          <a:effectLst/>
                        </a:rPr>
                        <a:t>phải</a:t>
                      </a:r>
                      <a:endParaRPr lang="en-US" sz="2000" dirty="0">
                        <a:effectLst/>
                      </a:endParaRPr>
                    </a:p>
                    <a:p>
                      <a:pPr marL="0" marR="0" algn="just">
                        <a:lnSpc>
                          <a:spcPct val="107000"/>
                        </a:lnSpc>
                        <a:spcBef>
                          <a:spcPts val="0"/>
                        </a:spcBef>
                        <a:spcAft>
                          <a:spcPts val="0"/>
                        </a:spcAft>
                      </a:pPr>
                      <a:r>
                        <a:rPr lang="en-US" sz="2800" dirty="0">
                          <a:effectLst/>
                        </a:rPr>
                        <a:t> </a:t>
                      </a:r>
                      <a:endParaRPr lang="en-US" sz="2000" dirty="0">
                        <a:effectLst/>
                        <a:latin typeface="Calibri" panose="020F0502020204030204" pitchFamily="34" charset="0"/>
                        <a:ea typeface="DengXian" panose="02010600030101010101" pitchFamily="2" charset="-122"/>
                        <a:cs typeface="Cordia New" panose="020B0304020202020204" pitchFamily="34" charset="-34"/>
                      </a:endParaRPr>
                    </a:p>
                  </a:txBody>
                  <a:tcPr marL="68580" marR="68580" marT="0" marB="0"/>
                </a:tc>
                <a:extLst>
                  <a:ext uri="{0D108BD9-81ED-4DB2-BD59-A6C34878D82A}">
                    <a16:rowId xmlns:a16="http://schemas.microsoft.com/office/drawing/2014/main" val="768637650"/>
                  </a:ext>
                </a:extLst>
              </a:tr>
            </a:tbl>
          </a:graphicData>
        </a:graphic>
      </p:graphicFrame>
      <p:pic>
        <p:nvPicPr>
          <p:cNvPr id="2050" name="Picture 2" descr="C:\Users\TRAN HA COMPPUTER\Documents\tải xuống (2).jpg"/>
          <p:cNvPicPr>
            <a:picLocks noChangeAspect="1" noChangeArrowheads="1"/>
          </p:cNvPicPr>
          <p:nvPr/>
        </p:nvPicPr>
        <p:blipFill>
          <a:blip r:embed="rId3"/>
          <a:srcRect/>
          <a:stretch>
            <a:fillRect/>
          </a:stretch>
        </p:blipFill>
        <p:spPr bwMode="auto">
          <a:xfrm>
            <a:off x="5965408" y="4247148"/>
            <a:ext cx="2619375" cy="2201778"/>
          </a:xfrm>
          <a:prstGeom prst="rect">
            <a:avLst/>
          </a:prstGeom>
          <a:noFill/>
        </p:spPr>
      </p:pic>
      <p:pic>
        <p:nvPicPr>
          <p:cNvPr id="2051" name="Picture 3" descr="C:\Users\TRAN HA COMPPUTER\Documents\tải xuống (3).jpg"/>
          <p:cNvPicPr>
            <a:picLocks noChangeAspect="1" noChangeArrowheads="1"/>
          </p:cNvPicPr>
          <p:nvPr/>
        </p:nvPicPr>
        <p:blipFill>
          <a:blip r:embed="rId4"/>
          <a:srcRect/>
          <a:stretch>
            <a:fillRect/>
          </a:stretch>
        </p:blipFill>
        <p:spPr bwMode="auto">
          <a:xfrm>
            <a:off x="8970795" y="4258427"/>
            <a:ext cx="2143125" cy="2143125"/>
          </a:xfrm>
          <a:prstGeom prst="rect">
            <a:avLst/>
          </a:prstGeom>
          <a:noFill/>
        </p:spPr>
      </p:pic>
    </p:spTree>
    <p:extLst>
      <p:ext uri="{BB962C8B-B14F-4D97-AF65-F5344CB8AC3E}">
        <p14:creationId xmlns:p14="http://schemas.microsoft.com/office/powerpoint/2010/main" val="2475310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3" name="Google Shape;213;p15"/>
          <p:cNvSpPr txBox="1">
            <a:spLocks noGrp="1"/>
          </p:cNvSpPr>
          <p:nvPr>
            <p:ph type="sldNum" idx="12"/>
          </p:nvPr>
        </p:nvSpPr>
        <p:spPr>
          <a:xfrm>
            <a:off x="5782800" y="6335500"/>
            <a:ext cx="626400" cy="522000"/>
          </a:xfrm>
          <a:prstGeom prst="rect">
            <a:avLst/>
          </a:prstGeom>
          <a:noFill/>
          <a:ln>
            <a:noFill/>
          </a:ln>
        </p:spPr>
        <p:txBody>
          <a:bodyPr spcFirstLastPara="1" wrap="square" lIns="91425" tIns="91425" rIns="91425" bIns="91425" anchor="t" anchorCtr="0">
            <a:noAutofit/>
          </a:bodyPr>
          <a:lstStyle>
            <a:defPPr>
              <a:defRPr lang="en-US"/>
            </a:defPPr>
            <a:lvl1pPr marL="0" lvl="0" algn="ctr" defTabSz="914400" rtl="0" eaLnBrk="1" latinLnBrk="0" hangingPunct="1">
              <a:buNone/>
              <a:defRPr sz="1600" kern="1200">
                <a:solidFill>
                  <a:srgbClr val="A1BECC"/>
                </a:solidFill>
                <a:latin typeface="Nixie One"/>
                <a:ea typeface="Nixie One"/>
                <a:cs typeface="Nixie One"/>
                <a:sym typeface="Nixie One"/>
              </a:defRPr>
            </a:lvl1pPr>
            <a:lvl2pPr marL="457200" lvl="1" algn="ctr" defTabSz="914400" rtl="0" eaLnBrk="1" latinLnBrk="0" hangingPunct="1">
              <a:buNone/>
              <a:defRPr sz="1600" kern="1200">
                <a:solidFill>
                  <a:srgbClr val="A1BECC"/>
                </a:solidFill>
                <a:latin typeface="Nixie One"/>
                <a:ea typeface="Nixie One"/>
                <a:cs typeface="Nixie One"/>
                <a:sym typeface="Nixie One"/>
              </a:defRPr>
            </a:lvl2pPr>
            <a:lvl3pPr marL="914400" lvl="2" algn="ctr" defTabSz="914400" rtl="0" eaLnBrk="1" latinLnBrk="0" hangingPunct="1">
              <a:buNone/>
              <a:defRPr sz="1600" kern="1200">
                <a:solidFill>
                  <a:srgbClr val="A1BECC"/>
                </a:solidFill>
                <a:latin typeface="Nixie One"/>
                <a:ea typeface="Nixie One"/>
                <a:cs typeface="Nixie One"/>
                <a:sym typeface="Nixie One"/>
              </a:defRPr>
            </a:lvl3pPr>
            <a:lvl4pPr marL="1371600" lvl="3" algn="ctr" defTabSz="914400" rtl="0" eaLnBrk="1" latinLnBrk="0" hangingPunct="1">
              <a:buNone/>
              <a:defRPr sz="1600" kern="1200">
                <a:solidFill>
                  <a:srgbClr val="A1BECC"/>
                </a:solidFill>
                <a:latin typeface="Nixie One"/>
                <a:ea typeface="Nixie One"/>
                <a:cs typeface="Nixie One"/>
                <a:sym typeface="Nixie One"/>
              </a:defRPr>
            </a:lvl4pPr>
            <a:lvl5pPr marL="1828800" lvl="4" algn="ctr" defTabSz="914400" rtl="0" eaLnBrk="1" latinLnBrk="0" hangingPunct="1">
              <a:buNone/>
              <a:defRPr sz="1600" kern="1200">
                <a:solidFill>
                  <a:srgbClr val="A1BECC"/>
                </a:solidFill>
                <a:latin typeface="Nixie One"/>
                <a:ea typeface="Nixie One"/>
                <a:cs typeface="Nixie One"/>
                <a:sym typeface="Nixie One"/>
              </a:defRPr>
            </a:lvl5pPr>
            <a:lvl6pPr marL="2286000" lvl="5" algn="ctr" defTabSz="914400" rtl="0" eaLnBrk="1" latinLnBrk="0" hangingPunct="1">
              <a:buNone/>
              <a:defRPr sz="1600" kern="1200">
                <a:solidFill>
                  <a:srgbClr val="A1BECC"/>
                </a:solidFill>
                <a:latin typeface="Nixie One"/>
                <a:ea typeface="Nixie One"/>
                <a:cs typeface="Nixie One"/>
                <a:sym typeface="Nixie One"/>
              </a:defRPr>
            </a:lvl6pPr>
            <a:lvl7pPr marL="2743200" lvl="6" algn="ctr" defTabSz="914400" rtl="0" eaLnBrk="1" latinLnBrk="0" hangingPunct="1">
              <a:buNone/>
              <a:defRPr sz="1600" kern="1200">
                <a:solidFill>
                  <a:srgbClr val="A1BECC"/>
                </a:solidFill>
                <a:latin typeface="Nixie One"/>
                <a:ea typeface="Nixie One"/>
                <a:cs typeface="Nixie One"/>
                <a:sym typeface="Nixie One"/>
              </a:defRPr>
            </a:lvl7pPr>
            <a:lvl8pPr marL="3200400" lvl="7" algn="ctr" defTabSz="914400" rtl="0" eaLnBrk="1" latinLnBrk="0" hangingPunct="1">
              <a:buNone/>
              <a:defRPr sz="1600" kern="1200">
                <a:solidFill>
                  <a:srgbClr val="A1BECC"/>
                </a:solidFill>
                <a:latin typeface="Nixie One"/>
                <a:ea typeface="Nixie One"/>
                <a:cs typeface="Nixie One"/>
                <a:sym typeface="Nixie One"/>
              </a:defRPr>
            </a:lvl8pPr>
            <a:lvl9pPr marL="3657600" lvl="8" algn="ctr" defTabSz="914400" rtl="0" eaLnBrk="1" latinLnBrk="0" hangingPunct="1">
              <a:buNone/>
              <a:defRPr sz="1600" kern="1200">
                <a:solidFill>
                  <a:srgbClr val="A1BECC"/>
                </a:solidFill>
                <a:latin typeface="Nixie One"/>
                <a:ea typeface="Nixie One"/>
                <a:cs typeface="Nixie One"/>
                <a:sym typeface="Nixie One"/>
              </a:defRPr>
            </a:lvl9pPr>
          </a:lstStyle>
          <a:p>
            <a:pPr defTabSz="1219170">
              <a:buClr>
                <a:srgbClr val="000000"/>
              </a:buClr>
            </a:pPr>
            <a:fld id="{00000000-1234-1234-1234-123412341234}" type="slidenum">
              <a:rPr lang="en" smtClean="0"/>
              <a:pPr defTabSz="1219170">
                <a:buClr>
                  <a:srgbClr val="000000"/>
                </a:buClr>
              </a:pPr>
              <a:t>8</a:t>
            </a:fld>
            <a:endParaRPr kern="0"/>
          </a:p>
        </p:txBody>
      </p:sp>
      <p:sp>
        <p:nvSpPr>
          <p:cNvPr id="2" name="Rectangle 1"/>
          <p:cNvSpPr/>
          <p:nvPr/>
        </p:nvSpPr>
        <p:spPr>
          <a:xfrm>
            <a:off x="2188377" y="643650"/>
            <a:ext cx="7920507" cy="646331"/>
          </a:xfrm>
          <a:prstGeom prst="rect">
            <a:avLst/>
          </a:prstGeom>
        </p:spPr>
        <p:txBody>
          <a:bodyPr wrap="square">
            <a:spAutoFit/>
          </a:bodyPr>
          <a:lstStyle/>
          <a:p>
            <a:pPr algn="ctr"/>
            <a:r>
              <a:rPr lang="vi-VN" altLang="ko-KR" sz="36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rPr>
              <a:t>KẾ HOẠCH DẠY HỌC</a:t>
            </a:r>
            <a:endParaRPr lang="en-US" altLang="ko-KR" sz="36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endParaRPr>
          </a:p>
        </p:txBody>
      </p:sp>
      <p:sp>
        <p:nvSpPr>
          <p:cNvPr id="9" name="Rectangle 8">
            <a:extLst>
              <a:ext uri="{FF2B5EF4-FFF2-40B4-BE49-F238E27FC236}">
                <a16:creationId xmlns:a16="http://schemas.microsoft.com/office/drawing/2014/main" id="{C3A2B849-84B9-4EAF-BB44-50EA72094083}"/>
              </a:ext>
            </a:extLst>
          </p:cNvPr>
          <p:cNvSpPr/>
          <p:nvPr/>
        </p:nvSpPr>
        <p:spPr>
          <a:xfrm>
            <a:off x="773209" y="1622490"/>
            <a:ext cx="10645581" cy="4985980"/>
          </a:xfrm>
          <a:prstGeom prst="rect">
            <a:avLst/>
          </a:prstGeom>
        </p:spPr>
        <p:txBody>
          <a:bodyPr wrap="square">
            <a:spAutoFit/>
          </a:bodyPr>
          <a:lstStyle/>
          <a:p>
            <a:pPr marL="342900" indent="-342900" algn="just"/>
            <a:r>
              <a:rPr lang="vi-VN" sz="2400" b="1" dirty="0">
                <a:solidFill>
                  <a:srgbClr val="00B0F0"/>
                </a:solidFill>
                <a:latin typeface="Calibri" pitchFamily="34" charset="0"/>
                <a:cs typeface="Calibri" pitchFamily="34" charset="0"/>
              </a:rPr>
              <a:t>3. </a:t>
            </a:r>
            <a:r>
              <a:rPr lang="vi-VN" sz="2400" b="1" dirty="0" err="1">
                <a:solidFill>
                  <a:srgbClr val="00B0F0"/>
                </a:solidFill>
                <a:latin typeface="Calibri" pitchFamily="34" charset="0"/>
                <a:cs typeface="Calibri" pitchFamily="34" charset="0"/>
              </a:rPr>
              <a:t>Hoạt</a:t>
            </a:r>
            <a:r>
              <a:rPr lang="vi-VN" sz="2400" b="1" dirty="0">
                <a:solidFill>
                  <a:srgbClr val="00B0F0"/>
                </a:solidFill>
                <a:latin typeface="Calibri" pitchFamily="34" charset="0"/>
                <a:cs typeface="Calibri" pitchFamily="34" charset="0"/>
              </a:rPr>
              <a:t> </a:t>
            </a:r>
            <a:r>
              <a:rPr lang="vi-VN" sz="2400" b="1" dirty="0" err="1">
                <a:solidFill>
                  <a:srgbClr val="00B0F0"/>
                </a:solidFill>
                <a:latin typeface="Calibri" pitchFamily="34" charset="0"/>
                <a:cs typeface="Calibri" pitchFamily="34" charset="0"/>
              </a:rPr>
              <a:t>động</a:t>
            </a:r>
            <a:r>
              <a:rPr lang="vi-VN" sz="2400" b="1" dirty="0">
                <a:solidFill>
                  <a:srgbClr val="00B0F0"/>
                </a:solidFill>
                <a:latin typeface="Calibri" pitchFamily="34" charset="0"/>
                <a:cs typeface="Calibri" pitchFamily="34" charset="0"/>
              </a:rPr>
              <a:t> </a:t>
            </a:r>
            <a:r>
              <a:rPr lang="vi-VN" sz="2400" b="1" dirty="0" err="1">
                <a:solidFill>
                  <a:srgbClr val="00B0F0"/>
                </a:solidFill>
                <a:latin typeface="Calibri" pitchFamily="34" charset="0"/>
                <a:cs typeface="Calibri" pitchFamily="34" charset="0"/>
              </a:rPr>
              <a:t>luyện</a:t>
            </a:r>
            <a:r>
              <a:rPr lang="vi-VN" sz="2400" b="1" dirty="0">
                <a:solidFill>
                  <a:srgbClr val="00B0F0"/>
                </a:solidFill>
                <a:latin typeface="Calibri" pitchFamily="34" charset="0"/>
                <a:cs typeface="Calibri" pitchFamily="34" charset="0"/>
              </a:rPr>
              <a:t> </a:t>
            </a:r>
            <a:r>
              <a:rPr lang="vi-VN" sz="2400" b="1" dirty="0" err="1">
                <a:solidFill>
                  <a:srgbClr val="00B0F0"/>
                </a:solidFill>
                <a:latin typeface="Calibri" pitchFamily="34" charset="0"/>
                <a:cs typeface="Calibri" pitchFamily="34" charset="0"/>
              </a:rPr>
              <a:t>tập</a:t>
            </a:r>
            <a:endParaRPr lang="vi-VN" sz="2400" b="1" dirty="0">
              <a:solidFill>
                <a:srgbClr val="00B0F0"/>
              </a:solidFill>
              <a:latin typeface="Calibri" pitchFamily="34" charset="0"/>
              <a:cs typeface="Calibri" pitchFamily="34" charset="0"/>
            </a:endParaRPr>
          </a:p>
          <a:p>
            <a:pPr marL="342900" indent="-342900" algn="just"/>
            <a:r>
              <a:rPr lang="vi-VN" sz="2000" b="1" i="1" dirty="0">
                <a:solidFill>
                  <a:srgbClr val="00B0F0"/>
                </a:solidFill>
                <a:latin typeface="Calibri" pitchFamily="34" charset="0"/>
                <a:cs typeface="Calibri" pitchFamily="34" charset="0"/>
              </a:rPr>
              <a:t>a. </a:t>
            </a:r>
            <a:r>
              <a:rPr lang="vi-VN" sz="2000" b="1" i="1" dirty="0" err="1">
                <a:solidFill>
                  <a:srgbClr val="00B0F0"/>
                </a:solidFill>
                <a:latin typeface="Calibri" pitchFamily="34" charset="0"/>
                <a:cs typeface="Calibri" pitchFamily="34" charset="0"/>
              </a:rPr>
              <a:t>Mục</a:t>
            </a:r>
            <a:r>
              <a:rPr lang="vi-VN" sz="2000" b="1" i="1" dirty="0">
                <a:solidFill>
                  <a:srgbClr val="00B0F0"/>
                </a:solidFill>
                <a:latin typeface="Calibri" pitchFamily="34" charset="0"/>
                <a:cs typeface="Calibri" pitchFamily="34" charset="0"/>
              </a:rPr>
              <a:t> tiêu</a:t>
            </a:r>
          </a:p>
          <a:p>
            <a:r>
              <a:rPr lang="nl-NL" sz="2000" b="1" i="1" dirty="0" smtClean="0">
                <a:solidFill>
                  <a:srgbClr val="FF0000"/>
                </a:solidFill>
                <a:latin typeface="Times New Roman" pitchFamily="18" charset="0"/>
                <a:cs typeface="Times New Roman" pitchFamily="18" charset="0"/>
              </a:rPr>
              <a:t>Bước 1: GV chuyển giao nhiệm vụ học tập</a:t>
            </a:r>
            <a:endParaRPr lang="en-US" sz="2000" i="1" dirty="0" smtClean="0">
              <a:solidFill>
                <a:srgbClr val="FF0000"/>
              </a:solidFill>
              <a:latin typeface="Times New Roman" pitchFamily="18" charset="0"/>
              <a:cs typeface="Times New Roman" pitchFamily="18" charset="0"/>
            </a:endParaRPr>
          </a:p>
          <a:p>
            <a:r>
              <a:rPr lang="nl-NL" sz="2000" dirty="0" smtClean="0">
                <a:latin typeface="Times New Roman" pitchFamily="18" charset="0"/>
                <a:cs typeface="Times New Roman" pitchFamily="18" charset="0"/>
              </a:rPr>
              <a:t>- GV sử dụng hình ảnh trực quan, động tác mẫu giới thiệu cấu trúc, yêu cầu và cách thức thực hiện động tác đánh cầu thấp tay bên phải.</a:t>
            </a:r>
            <a:endParaRPr lang="en-US" sz="2000" dirty="0" smtClean="0">
              <a:latin typeface="Times New Roman" pitchFamily="18" charset="0"/>
              <a:cs typeface="Times New Roman" pitchFamily="18" charset="0"/>
            </a:endParaRPr>
          </a:p>
          <a:p>
            <a:r>
              <a:rPr lang="nl-NL" sz="2000" dirty="0" smtClean="0">
                <a:latin typeface="Times New Roman" pitchFamily="18" charset="0"/>
                <a:cs typeface="Times New Roman" pitchFamily="18" charset="0"/>
              </a:rPr>
              <a:t>- GV hướng dẫn đồng loạt HS thực hiện các động tác bổ trợ theo động tác mẫu của GV. </a:t>
            </a:r>
            <a:endParaRPr lang="en-US" sz="2000" dirty="0" smtClean="0">
              <a:latin typeface="Times New Roman" pitchFamily="18" charset="0"/>
              <a:cs typeface="Times New Roman" pitchFamily="18" charset="0"/>
            </a:endParaRPr>
          </a:p>
          <a:p>
            <a:r>
              <a:rPr lang="nl-NL" sz="2000" dirty="0" smtClean="0">
                <a:latin typeface="Times New Roman" pitchFamily="18" charset="0"/>
                <a:cs typeface="Times New Roman" pitchFamily="18" charset="0"/>
              </a:rPr>
              <a:t>- GV chỉ dẫn một số sai sót đơn giản thường gặp trong luyện tập.</a:t>
            </a:r>
            <a:endParaRPr lang="en-US" sz="2000" dirty="0" smtClean="0">
              <a:latin typeface="Times New Roman" pitchFamily="18" charset="0"/>
              <a:cs typeface="Times New Roman" pitchFamily="18" charset="0"/>
            </a:endParaRPr>
          </a:p>
          <a:p>
            <a:r>
              <a:rPr lang="nl-NL" sz="2000" b="1" dirty="0" smtClean="0">
                <a:solidFill>
                  <a:srgbClr val="FF0000"/>
                </a:solidFill>
                <a:latin typeface="Times New Roman" pitchFamily="18" charset="0"/>
                <a:cs typeface="Times New Roman" pitchFamily="18" charset="0"/>
              </a:rPr>
              <a:t>Bước 2: HS thực hiện nhiệm vụ học tập</a:t>
            </a:r>
            <a:endParaRPr lang="en-US" sz="2000" dirty="0" smtClean="0">
              <a:solidFill>
                <a:srgbClr val="FF0000"/>
              </a:solidFill>
              <a:latin typeface="Times New Roman" pitchFamily="18" charset="0"/>
              <a:cs typeface="Times New Roman" pitchFamily="18" charset="0"/>
            </a:endParaRPr>
          </a:p>
          <a:p>
            <a:r>
              <a:rPr lang="nl-NL" sz="2000" dirty="0" smtClean="0">
                <a:latin typeface="Times New Roman" pitchFamily="18" charset="0"/>
                <a:cs typeface="Times New Roman" pitchFamily="18" charset="0"/>
              </a:rPr>
              <a:t>- HS lắng nghe hướng dẫn của GV về động tác. </a:t>
            </a:r>
            <a:endParaRPr lang="en-US" sz="2000" dirty="0" smtClean="0">
              <a:latin typeface="Times New Roman" pitchFamily="18" charset="0"/>
              <a:cs typeface="Times New Roman" pitchFamily="18" charset="0"/>
            </a:endParaRPr>
          </a:p>
          <a:p>
            <a:r>
              <a:rPr lang="nl-NL" sz="2000" dirty="0" smtClean="0">
                <a:latin typeface="Times New Roman" pitchFamily="18" charset="0"/>
                <a:cs typeface="Times New Roman" pitchFamily="18" charset="0"/>
              </a:rPr>
              <a:t>- HS thực hiện động tác theo hiệu lệnh của GV.</a:t>
            </a:r>
            <a:endParaRPr lang="en-US" sz="2000" dirty="0" smtClean="0">
              <a:latin typeface="Times New Roman" pitchFamily="18" charset="0"/>
              <a:cs typeface="Times New Roman" pitchFamily="18" charset="0"/>
            </a:endParaRPr>
          </a:p>
          <a:p>
            <a:r>
              <a:rPr lang="nl-NL" sz="2000" b="1" dirty="0" smtClean="0">
                <a:solidFill>
                  <a:srgbClr val="FF0000"/>
                </a:solidFill>
                <a:latin typeface="Times New Roman" pitchFamily="18" charset="0"/>
                <a:cs typeface="Times New Roman" pitchFamily="18" charset="0"/>
              </a:rPr>
              <a:t>Bước 3: Báo cáo kết quả hoạt động và thảo luận</a:t>
            </a:r>
            <a:endParaRPr lang="en-US" sz="2000" dirty="0" smtClean="0">
              <a:solidFill>
                <a:srgbClr val="FF0000"/>
              </a:solidFill>
              <a:latin typeface="Times New Roman" pitchFamily="18" charset="0"/>
              <a:cs typeface="Times New Roman" pitchFamily="18" charset="0"/>
            </a:endParaRPr>
          </a:p>
          <a:p>
            <a:r>
              <a:rPr lang="nl-NL" sz="2000" dirty="0" smtClean="0">
                <a:latin typeface="Times New Roman" pitchFamily="18" charset="0"/>
                <a:cs typeface="Times New Roman" pitchFamily="18" charset="0"/>
              </a:rPr>
              <a:t>- GV yêu cầu đồng loạt HS thực hiện động tác.</a:t>
            </a:r>
            <a:endParaRPr lang="en-US" sz="2000" dirty="0" smtClean="0">
              <a:latin typeface="Times New Roman" pitchFamily="18" charset="0"/>
              <a:cs typeface="Times New Roman" pitchFamily="18" charset="0"/>
            </a:endParaRPr>
          </a:p>
          <a:p>
            <a:r>
              <a:rPr lang="nl-NL" sz="2000" dirty="0" smtClean="0">
                <a:latin typeface="Times New Roman" pitchFamily="18" charset="0"/>
                <a:cs typeface="Times New Roman" pitchFamily="18" charset="0"/>
              </a:rPr>
              <a:t>- GV gọi 1-2 HS tập mẫu để HS trong lớp theo dõi, tập theo. </a:t>
            </a:r>
            <a:endParaRPr lang="en-US" sz="2000" dirty="0" smtClean="0">
              <a:latin typeface="Times New Roman" pitchFamily="18" charset="0"/>
              <a:cs typeface="Times New Roman" pitchFamily="18" charset="0"/>
            </a:endParaRPr>
          </a:p>
          <a:p>
            <a:r>
              <a:rPr lang="nl-NL" sz="2000" b="1" dirty="0" smtClean="0">
                <a:solidFill>
                  <a:srgbClr val="FF0000"/>
                </a:solidFill>
                <a:latin typeface="Times New Roman" pitchFamily="18" charset="0"/>
                <a:cs typeface="Times New Roman" pitchFamily="18" charset="0"/>
              </a:rPr>
              <a:t>Bước 4: Đánh giá kết quả, thực hiện nhiệm vụ học tập</a:t>
            </a:r>
            <a:endParaRPr lang="en-US" sz="2000" dirty="0" smtClean="0">
              <a:solidFill>
                <a:srgbClr val="FF0000"/>
              </a:solidFill>
              <a:latin typeface="Times New Roman" pitchFamily="18" charset="0"/>
              <a:cs typeface="Times New Roman" pitchFamily="18" charset="0"/>
            </a:endParaRPr>
          </a:p>
          <a:p>
            <a:r>
              <a:rPr lang="nl-NL" sz="2000" dirty="0" smtClean="0">
                <a:latin typeface="Times New Roman" pitchFamily="18" charset="0"/>
                <a:cs typeface="Times New Roman" pitchFamily="18" charset="0"/>
              </a:rPr>
              <a:t>GV đánh giá, nhận xét, chuẩn kiến thức, chuyển sang nội dung mới.</a:t>
            </a:r>
            <a:endParaRPr lang="vi-VN" sz="2000" dirty="0">
              <a:solidFill>
                <a:srgbClr val="00B050"/>
              </a:solidFill>
              <a:latin typeface="Times New Roman" pitchFamily="18" charset="0"/>
              <a:cs typeface="Times New Roman" pitchFamily="18" charset="0"/>
            </a:endParaRPr>
          </a:p>
          <a:p>
            <a:pPr marL="342900" indent="-342900" algn="just">
              <a:buFontTx/>
              <a:buChar char="-"/>
            </a:pPr>
            <a:endParaRPr lang="vi-VN" sz="1400" b="1" i="1"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709860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3" name="Google Shape;213;p15"/>
          <p:cNvSpPr txBox="1">
            <a:spLocks noGrp="1"/>
          </p:cNvSpPr>
          <p:nvPr>
            <p:ph type="sldNum" idx="12"/>
          </p:nvPr>
        </p:nvSpPr>
        <p:spPr>
          <a:xfrm>
            <a:off x="5782800" y="6335500"/>
            <a:ext cx="626400" cy="522000"/>
          </a:xfrm>
          <a:prstGeom prst="rect">
            <a:avLst/>
          </a:prstGeom>
          <a:noFill/>
          <a:ln>
            <a:noFill/>
          </a:ln>
        </p:spPr>
        <p:txBody>
          <a:bodyPr spcFirstLastPara="1" wrap="square" lIns="91425" tIns="91425" rIns="91425" bIns="91425" anchor="t" anchorCtr="0">
            <a:noAutofit/>
          </a:bodyPr>
          <a:lstStyle>
            <a:defPPr>
              <a:defRPr lang="en-US"/>
            </a:defPPr>
            <a:lvl1pPr marL="0" lvl="0" algn="ctr" defTabSz="914400" rtl="0" eaLnBrk="1" latinLnBrk="0" hangingPunct="1">
              <a:buNone/>
              <a:defRPr sz="1600" kern="1200">
                <a:solidFill>
                  <a:srgbClr val="A1BECC"/>
                </a:solidFill>
                <a:latin typeface="Nixie One"/>
                <a:ea typeface="Nixie One"/>
                <a:cs typeface="Nixie One"/>
                <a:sym typeface="Nixie One"/>
              </a:defRPr>
            </a:lvl1pPr>
            <a:lvl2pPr marL="457200" lvl="1" algn="ctr" defTabSz="914400" rtl="0" eaLnBrk="1" latinLnBrk="0" hangingPunct="1">
              <a:buNone/>
              <a:defRPr sz="1600" kern="1200">
                <a:solidFill>
                  <a:srgbClr val="A1BECC"/>
                </a:solidFill>
                <a:latin typeface="Nixie One"/>
                <a:ea typeface="Nixie One"/>
                <a:cs typeface="Nixie One"/>
                <a:sym typeface="Nixie One"/>
              </a:defRPr>
            </a:lvl2pPr>
            <a:lvl3pPr marL="914400" lvl="2" algn="ctr" defTabSz="914400" rtl="0" eaLnBrk="1" latinLnBrk="0" hangingPunct="1">
              <a:buNone/>
              <a:defRPr sz="1600" kern="1200">
                <a:solidFill>
                  <a:srgbClr val="A1BECC"/>
                </a:solidFill>
                <a:latin typeface="Nixie One"/>
                <a:ea typeface="Nixie One"/>
                <a:cs typeface="Nixie One"/>
                <a:sym typeface="Nixie One"/>
              </a:defRPr>
            </a:lvl3pPr>
            <a:lvl4pPr marL="1371600" lvl="3" algn="ctr" defTabSz="914400" rtl="0" eaLnBrk="1" latinLnBrk="0" hangingPunct="1">
              <a:buNone/>
              <a:defRPr sz="1600" kern="1200">
                <a:solidFill>
                  <a:srgbClr val="A1BECC"/>
                </a:solidFill>
                <a:latin typeface="Nixie One"/>
                <a:ea typeface="Nixie One"/>
                <a:cs typeface="Nixie One"/>
                <a:sym typeface="Nixie One"/>
              </a:defRPr>
            </a:lvl4pPr>
            <a:lvl5pPr marL="1828800" lvl="4" algn="ctr" defTabSz="914400" rtl="0" eaLnBrk="1" latinLnBrk="0" hangingPunct="1">
              <a:buNone/>
              <a:defRPr sz="1600" kern="1200">
                <a:solidFill>
                  <a:srgbClr val="A1BECC"/>
                </a:solidFill>
                <a:latin typeface="Nixie One"/>
                <a:ea typeface="Nixie One"/>
                <a:cs typeface="Nixie One"/>
                <a:sym typeface="Nixie One"/>
              </a:defRPr>
            </a:lvl5pPr>
            <a:lvl6pPr marL="2286000" lvl="5" algn="ctr" defTabSz="914400" rtl="0" eaLnBrk="1" latinLnBrk="0" hangingPunct="1">
              <a:buNone/>
              <a:defRPr sz="1600" kern="1200">
                <a:solidFill>
                  <a:srgbClr val="A1BECC"/>
                </a:solidFill>
                <a:latin typeface="Nixie One"/>
                <a:ea typeface="Nixie One"/>
                <a:cs typeface="Nixie One"/>
                <a:sym typeface="Nixie One"/>
              </a:defRPr>
            </a:lvl6pPr>
            <a:lvl7pPr marL="2743200" lvl="6" algn="ctr" defTabSz="914400" rtl="0" eaLnBrk="1" latinLnBrk="0" hangingPunct="1">
              <a:buNone/>
              <a:defRPr sz="1600" kern="1200">
                <a:solidFill>
                  <a:srgbClr val="A1BECC"/>
                </a:solidFill>
                <a:latin typeface="Nixie One"/>
                <a:ea typeface="Nixie One"/>
                <a:cs typeface="Nixie One"/>
                <a:sym typeface="Nixie One"/>
              </a:defRPr>
            </a:lvl7pPr>
            <a:lvl8pPr marL="3200400" lvl="7" algn="ctr" defTabSz="914400" rtl="0" eaLnBrk="1" latinLnBrk="0" hangingPunct="1">
              <a:buNone/>
              <a:defRPr sz="1600" kern="1200">
                <a:solidFill>
                  <a:srgbClr val="A1BECC"/>
                </a:solidFill>
                <a:latin typeface="Nixie One"/>
                <a:ea typeface="Nixie One"/>
                <a:cs typeface="Nixie One"/>
                <a:sym typeface="Nixie One"/>
              </a:defRPr>
            </a:lvl8pPr>
            <a:lvl9pPr marL="3657600" lvl="8" algn="ctr" defTabSz="914400" rtl="0" eaLnBrk="1" latinLnBrk="0" hangingPunct="1">
              <a:buNone/>
              <a:defRPr sz="1600" kern="1200">
                <a:solidFill>
                  <a:srgbClr val="A1BECC"/>
                </a:solidFill>
                <a:latin typeface="Nixie One"/>
                <a:ea typeface="Nixie One"/>
                <a:cs typeface="Nixie One"/>
                <a:sym typeface="Nixie One"/>
              </a:defRPr>
            </a:lvl9pPr>
          </a:lstStyle>
          <a:p>
            <a:pPr defTabSz="1219170">
              <a:buClr>
                <a:srgbClr val="000000"/>
              </a:buClr>
            </a:pPr>
            <a:fld id="{00000000-1234-1234-1234-123412341234}" type="slidenum">
              <a:rPr lang="en" smtClean="0"/>
              <a:pPr defTabSz="1219170">
                <a:buClr>
                  <a:srgbClr val="000000"/>
                </a:buClr>
              </a:pPr>
              <a:t>9</a:t>
            </a:fld>
            <a:endParaRPr kern="0"/>
          </a:p>
        </p:txBody>
      </p:sp>
      <p:sp>
        <p:nvSpPr>
          <p:cNvPr id="2" name="Rectangle 1"/>
          <p:cNvSpPr/>
          <p:nvPr/>
        </p:nvSpPr>
        <p:spPr>
          <a:xfrm>
            <a:off x="2188377" y="643650"/>
            <a:ext cx="7920507" cy="646331"/>
          </a:xfrm>
          <a:prstGeom prst="rect">
            <a:avLst/>
          </a:prstGeom>
        </p:spPr>
        <p:txBody>
          <a:bodyPr wrap="square">
            <a:spAutoFit/>
          </a:bodyPr>
          <a:lstStyle/>
          <a:p>
            <a:pPr algn="ctr"/>
            <a:r>
              <a:rPr lang="vi-VN" altLang="ko-KR" sz="36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rPr>
              <a:t>KẾ HOẠCH DẠY HỌC</a:t>
            </a:r>
            <a:endParaRPr lang="en-US" altLang="ko-KR" sz="3600" b="1" dirty="0">
              <a:solidFill>
                <a:srgbClr val="00589A"/>
              </a:solidFill>
              <a:effectLst>
                <a:glow rad="114300">
                  <a:schemeClr val="bg1"/>
                </a:glow>
                <a:outerShdw blurRad="38100" dist="38100" dir="2700000" algn="tl">
                  <a:srgbClr val="000000">
                    <a:alpha val="43137"/>
                  </a:srgbClr>
                </a:outerShdw>
              </a:effectLst>
              <a:latin typeface="Source Sans Pro Black" panose="020B0803030403020204" pitchFamily="34" charset="0"/>
              <a:ea typeface="맑은 고딕" pitchFamily="50" charset="-127"/>
              <a:cs typeface="Arial" pitchFamily="34" charset="0"/>
            </a:endParaRPr>
          </a:p>
        </p:txBody>
      </p:sp>
      <p:sp>
        <p:nvSpPr>
          <p:cNvPr id="9" name="Rectangle 8">
            <a:extLst>
              <a:ext uri="{FF2B5EF4-FFF2-40B4-BE49-F238E27FC236}">
                <a16:creationId xmlns:a16="http://schemas.microsoft.com/office/drawing/2014/main" id="{C3A2B849-84B9-4EAF-BB44-50EA72094083}"/>
              </a:ext>
            </a:extLst>
          </p:cNvPr>
          <p:cNvSpPr/>
          <p:nvPr/>
        </p:nvSpPr>
        <p:spPr>
          <a:xfrm>
            <a:off x="773209" y="1289981"/>
            <a:ext cx="10645581" cy="646331"/>
          </a:xfrm>
          <a:prstGeom prst="rect">
            <a:avLst/>
          </a:prstGeom>
        </p:spPr>
        <p:txBody>
          <a:bodyPr wrap="square">
            <a:spAutoFit/>
          </a:bodyPr>
          <a:lstStyle/>
          <a:p>
            <a:pPr marL="342900" indent="-342900" algn="just"/>
            <a:r>
              <a:rPr lang="vi-VN" sz="3600" b="1" i="1" dirty="0">
                <a:solidFill>
                  <a:srgbClr val="00B0F0"/>
                </a:solidFill>
                <a:latin typeface="Calibri" pitchFamily="34" charset="0"/>
                <a:cs typeface="Calibri" pitchFamily="34" charset="0"/>
              </a:rPr>
              <a:t>c. </a:t>
            </a:r>
            <a:r>
              <a:rPr lang="vi-VN" sz="3600" b="1" i="1" dirty="0" err="1">
                <a:solidFill>
                  <a:srgbClr val="00B0F0"/>
                </a:solidFill>
                <a:latin typeface="Calibri" pitchFamily="34" charset="0"/>
                <a:cs typeface="Calibri" pitchFamily="34" charset="0"/>
              </a:rPr>
              <a:t>Nội</a:t>
            </a:r>
            <a:r>
              <a:rPr lang="vi-VN" sz="3600" b="1" i="1" dirty="0">
                <a:solidFill>
                  <a:srgbClr val="00B0F0"/>
                </a:solidFill>
                <a:latin typeface="Calibri" pitchFamily="34" charset="0"/>
                <a:cs typeface="Calibri" pitchFamily="34" charset="0"/>
              </a:rPr>
              <a:t> dung </a:t>
            </a:r>
            <a:r>
              <a:rPr lang="vi-VN" sz="3600" b="1" i="1" dirty="0" err="1">
                <a:solidFill>
                  <a:srgbClr val="00B0F0"/>
                </a:solidFill>
                <a:latin typeface="Calibri" pitchFamily="34" charset="0"/>
                <a:cs typeface="Calibri" pitchFamily="34" charset="0"/>
              </a:rPr>
              <a:t>và</a:t>
            </a:r>
            <a:r>
              <a:rPr lang="vi-VN" sz="3600" b="1" i="1" dirty="0">
                <a:solidFill>
                  <a:srgbClr val="00B0F0"/>
                </a:solidFill>
                <a:latin typeface="Calibri" pitchFamily="34" charset="0"/>
                <a:cs typeface="Calibri" pitchFamily="34" charset="0"/>
              </a:rPr>
              <a:t> </a:t>
            </a:r>
            <a:r>
              <a:rPr lang="vi-VN" sz="3600" b="1" i="1" dirty="0" err="1">
                <a:solidFill>
                  <a:srgbClr val="00B0F0"/>
                </a:solidFill>
                <a:latin typeface="Calibri" pitchFamily="34" charset="0"/>
                <a:cs typeface="Calibri" pitchFamily="34" charset="0"/>
              </a:rPr>
              <a:t>tổ</a:t>
            </a:r>
            <a:r>
              <a:rPr lang="vi-VN" sz="3600" b="1" i="1" dirty="0">
                <a:solidFill>
                  <a:srgbClr val="00B0F0"/>
                </a:solidFill>
                <a:latin typeface="Calibri" pitchFamily="34" charset="0"/>
                <a:cs typeface="Calibri" pitchFamily="34" charset="0"/>
              </a:rPr>
              <a:t> </a:t>
            </a:r>
            <a:r>
              <a:rPr lang="vi-VN" sz="3600" b="1" i="1" dirty="0" err="1">
                <a:solidFill>
                  <a:srgbClr val="00B0F0"/>
                </a:solidFill>
                <a:latin typeface="Calibri" pitchFamily="34" charset="0"/>
                <a:cs typeface="Calibri" pitchFamily="34" charset="0"/>
              </a:rPr>
              <a:t>chức</a:t>
            </a:r>
            <a:r>
              <a:rPr lang="vi-VN" sz="3600" b="1" i="1" dirty="0">
                <a:solidFill>
                  <a:srgbClr val="00B0F0"/>
                </a:solidFill>
                <a:latin typeface="Calibri" pitchFamily="34" charset="0"/>
                <a:cs typeface="Calibri" pitchFamily="34" charset="0"/>
              </a:rPr>
              <a:t> </a:t>
            </a:r>
            <a:r>
              <a:rPr lang="vi-VN" sz="3600" b="1" i="1" dirty="0" err="1">
                <a:solidFill>
                  <a:srgbClr val="00B0F0"/>
                </a:solidFill>
                <a:latin typeface="Calibri" pitchFamily="34" charset="0"/>
                <a:cs typeface="Calibri" pitchFamily="34" charset="0"/>
              </a:rPr>
              <a:t>thực</a:t>
            </a:r>
            <a:r>
              <a:rPr lang="vi-VN" sz="3600" b="1" i="1" dirty="0">
                <a:solidFill>
                  <a:srgbClr val="00B0F0"/>
                </a:solidFill>
                <a:latin typeface="Calibri" pitchFamily="34" charset="0"/>
                <a:cs typeface="Calibri" pitchFamily="34" charset="0"/>
              </a:rPr>
              <a:t> </a:t>
            </a:r>
            <a:r>
              <a:rPr lang="vi-VN" sz="3600" b="1" i="1" dirty="0" err="1">
                <a:solidFill>
                  <a:srgbClr val="00B0F0"/>
                </a:solidFill>
                <a:latin typeface="Calibri" pitchFamily="34" charset="0"/>
                <a:cs typeface="Calibri" pitchFamily="34" charset="0"/>
              </a:rPr>
              <a:t>hiện</a:t>
            </a:r>
            <a:endParaRPr lang="vi-VN" sz="3600" i="1" dirty="0">
              <a:solidFill>
                <a:srgbClr val="00B0F0"/>
              </a:solidFill>
              <a:latin typeface="Calibri" pitchFamily="34" charset="0"/>
              <a:cs typeface="Calibri" pitchFamily="34" charset="0"/>
            </a:endParaRPr>
          </a:p>
        </p:txBody>
      </p:sp>
      <p:graphicFrame>
        <p:nvGraphicFramePr>
          <p:cNvPr id="3" name="Table 2">
            <a:extLst>
              <a:ext uri="{FF2B5EF4-FFF2-40B4-BE49-F238E27FC236}">
                <a16:creationId xmlns:a16="http://schemas.microsoft.com/office/drawing/2014/main" id="{BF5553DA-7F60-4DE0-B1A2-9DEDEC731D79}"/>
              </a:ext>
            </a:extLst>
          </p:cNvPr>
          <p:cNvGraphicFramePr>
            <a:graphicFrameLocks noGrp="1"/>
          </p:cNvGraphicFramePr>
          <p:nvPr>
            <p:extLst>
              <p:ext uri="{D42A27DB-BD31-4B8C-83A1-F6EECF244321}">
                <p14:modId xmlns:p14="http://schemas.microsoft.com/office/powerpoint/2010/main" val="632170029"/>
              </p:ext>
            </p:extLst>
          </p:nvPr>
        </p:nvGraphicFramePr>
        <p:xfrm>
          <a:off x="263236" y="1969718"/>
          <a:ext cx="11513128" cy="6557930"/>
        </p:xfrm>
        <a:graphic>
          <a:graphicData uri="http://schemas.openxmlformats.org/drawingml/2006/table">
            <a:tbl>
              <a:tblPr firstRow="1" firstCol="1" bandRow="1">
                <a:tableStyleId>{5C22544A-7EE6-4342-B048-85BDC9FD1C3A}</a:tableStyleId>
              </a:tblPr>
              <a:tblGrid>
                <a:gridCol w="5375564">
                  <a:extLst>
                    <a:ext uri="{9D8B030D-6E8A-4147-A177-3AD203B41FA5}">
                      <a16:colId xmlns:a16="http://schemas.microsoft.com/office/drawing/2014/main" val="912069690"/>
                    </a:ext>
                  </a:extLst>
                </a:gridCol>
                <a:gridCol w="6137564">
                  <a:extLst>
                    <a:ext uri="{9D8B030D-6E8A-4147-A177-3AD203B41FA5}">
                      <a16:colId xmlns:a16="http://schemas.microsoft.com/office/drawing/2014/main" val="1644579998"/>
                    </a:ext>
                  </a:extLst>
                </a:gridCol>
              </a:tblGrid>
              <a:tr h="1103280">
                <a:tc>
                  <a:txBody>
                    <a:bodyPr/>
                    <a:lstStyle/>
                    <a:p>
                      <a:pPr marL="0" marR="0" algn="ctr">
                        <a:lnSpc>
                          <a:spcPct val="107000"/>
                        </a:lnSpc>
                        <a:spcBef>
                          <a:spcPts val="0"/>
                        </a:spcBef>
                        <a:spcAft>
                          <a:spcPts val="0"/>
                        </a:spcAft>
                      </a:pPr>
                      <a:r>
                        <a:rPr lang="en-US" sz="2800" dirty="0" err="1">
                          <a:effectLst/>
                        </a:rPr>
                        <a:t>Nội</a:t>
                      </a:r>
                      <a:r>
                        <a:rPr lang="en-US" sz="2800" dirty="0">
                          <a:effectLst/>
                        </a:rPr>
                        <a:t> dung</a:t>
                      </a:r>
                      <a:endParaRPr lang="en-US" sz="2000" dirty="0">
                        <a:effectLst/>
                        <a:latin typeface="Calibri" panose="020F0502020204030204" pitchFamily="34" charset="0"/>
                        <a:ea typeface="DengXian" panose="02010600030101010101" pitchFamily="2" charset="-122"/>
                        <a:cs typeface="Cordia New" panose="020B0304020202020204" pitchFamily="34" charset="-34"/>
                      </a:endParaRPr>
                    </a:p>
                  </a:txBody>
                  <a:tcPr marL="68580" marR="68580" marT="0" marB="0"/>
                </a:tc>
                <a:tc>
                  <a:txBody>
                    <a:bodyPr/>
                    <a:lstStyle/>
                    <a:p>
                      <a:pPr marL="0" marR="0" algn="ctr">
                        <a:lnSpc>
                          <a:spcPct val="107000"/>
                        </a:lnSpc>
                        <a:spcBef>
                          <a:spcPts val="0"/>
                        </a:spcBef>
                        <a:spcAft>
                          <a:spcPts val="0"/>
                        </a:spcAft>
                      </a:pPr>
                      <a:r>
                        <a:rPr lang="en-US" sz="2800" dirty="0" err="1">
                          <a:effectLst/>
                        </a:rPr>
                        <a:t>Tổ</a:t>
                      </a:r>
                      <a:r>
                        <a:rPr lang="en-US" sz="2800" dirty="0">
                          <a:effectLst/>
                        </a:rPr>
                        <a:t> </a:t>
                      </a:r>
                      <a:r>
                        <a:rPr lang="en-US" sz="2800" dirty="0" err="1">
                          <a:effectLst/>
                        </a:rPr>
                        <a:t>chức</a:t>
                      </a:r>
                      <a:r>
                        <a:rPr lang="en-US" sz="2800" dirty="0">
                          <a:effectLst/>
                        </a:rPr>
                        <a:t> </a:t>
                      </a:r>
                      <a:r>
                        <a:rPr lang="en-US" sz="2800" dirty="0" err="1">
                          <a:effectLst/>
                        </a:rPr>
                        <a:t>thực</a:t>
                      </a:r>
                      <a:r>
                        <a:rPr lang="en-US" sz="2800" dirty="0">
                          <a:effectLst/>
                        </a:rPr>
                        <a:t> </a:t>
                      </a:r>
                      <a:r>
                        <a:rPr lang="en-US" sz="2800" dirty="0" err="1">
                          <a:effectLst/>
                        </a:rPr>
                        <a:t>hiện</a:t>
                      </a:r>
                      <a:endParaRPr lang="en-US" sz="2000" dirty="0">
                        <a:effectLst/>
                        <a:latin typeface="Calibri" panose="020F0502020204030204" pitchFamily="34" charset="0"/>
                        <a:ea typeface="DengXian" panose="02010600030101010101" pitchFamily="2" charset="-122"/>
                        <a:cs typeface="Cordia New" panose="020B0304020202020204" pitchFamily="34" charset="-34"/>
                      </a:endParaRPr>
                    </a:p>
                  </a:txBody>
                  <a:tcPr marL="68580" marR="68580" marT="0" marB="0"/>
                </a:tc>
                <a:extLst>
                  <a:ext uri="{0D108BD9-81ED-4DB2-BD59-A6C34878D82A}">
                    <a16:rowId xmlns:a16="http://schemas.microsoft.com/office/drawing/2014/main" val="1300388792"/>
                  </a:ext>
                </a:extLst>
              </a:tr>
              <a:tr h="3434333">
                <a:tc>
                  <a:txBody>
                    <a:bodyPr/>
                    <a:lstStyle/>
                    <a:p>
                      <a:r>
                        <a:rPr lang="en-US" sz="2800" b="0" dirty="0" smtClean="0">
                          <a:solidFill>
                            <a:schemeClr val="tx1"/>
                          </a:solidFill>
                          <a:effectLst/>
                        </a:rPr>
                        <a:t>-</a:t>
                      </a:r>
                      <a:r>
                        <a:rPr lang="nl-NL" sz="1800" b="1" i="1" kern="1200" dirty="0" smtClean="0">
                          <a:solidFill>
                            <a:schemeClr val="tx1"/>
                          </a:solidFill>
                          <a:latin typeface="+mn-lt"/>
                          <a:ea typeface="+mn-ea"/>
                          <a:cs typeface="+mn-cs"/>
                        </a:rPr>
                        <a:t>Đánh câu thắp tay bên phải, bên trái vào ô</a:t>
                      </a:r>
                      <a:endParaRPr lang="en-US" sz="1800" b="1" kern="1200" dirty="0" smtClean="0">
                        <a:solidFill>
                          <a:schemeClr val="tx1"/>
                        </a:solidFill>
                        <a:latin typeface="+mn-lt"/>
                        <a:ea typeface="+mn-ea"/>
                        <a:cs typeface="+mn-cs"/>
                      </a:endParaRPr>
                    </a:p>
                    <a:p>
                      <a:r>
                        <a:rPr lang="nl-NL" sz="1800" b="1" kern="1200" dirty="0" smtClean="0">
                          <a:solidFill>
                            <a:schemeClr val="tx1"/>
                          </a:solidFill>
                          <a:latin typeface="+mn-lt"/>
                          <a:ea typeface="+mn-ea"/>
                          <a:cs typeface="+mn-cs"/>
                        </a:rPr>
                        <a:t>- Mục đích: Rèn luyện khả năng dùng sức hợp lí và phán đoán chính xác điểm rơi của cầu.</a:t>
                      </a:r>
                      <a:endParaRPr lang="en-US" sz="1800" b="1" kern="1200" dirty="0" smtClean="0">
                        <a:solidFill>
                          <a:schemeClr val="tx1"/>
                        </a:solidFill>
                        <a:latin typeface="+mn-lt"/>
                        <a:ea typeface="+mn-ea"/>
                        <a:cs typeface="+mn-cs"/>
                      </a:endParaRPr>
                    </a:p>
                    <a:p>
                      <a:r>
                        <a:rPr lang="nl-NL" sz="1800" b="1" kern="1200" dirty="0" smtClean="0">
                          <a:solidFill>
                            <a:schemeClr val="tx1"/>
                          </a:solidFill>
                          <a:latin typeface="+mn-lt"/>
                          <a:ea typeface="+mn-ea"/>
                          <a:cs typeface="+mn-cs"/>
                        </a:rPr>
                        <a:t>- Chuẩn bị: HS tham gia trò chơi được chia thành nhiều đội, mỗi đội đứng thành một hàng dọc hướng vẻ ô phát cầu của nửa sân đối diện.</a:t>
                      </a:r>
                      <a:endParaRPr lang="en-US" sz="1800" b="1" kern="1200" dirty="0" smtClean="0">
                        <a:solidFill>
                          <a:schemeClr val="tx1"/>
                        </a:solidFill>
                        <a:latin typeface="+mn-lt"/>
                        <a:ea typeface="+mn-ea"/>
                        <a:cs typeface="+mn-cs"/>
                      </a:endParaRPr>
                    </a:p>
                    <a:p>
                      <a:r>
                        <a:rPr lang="nl-NL" sz="1800" b="1" kern="1200" dirty="0" smtClean="0">
                          <a:solidFill>
                            <a:schemeClr val="tx1"/>
                          </a:solidFill>
                          <a:latin typeface="+mn-lt"/>
                          <a:ea typeface="+mn-ea"/>
                          <a:cs typeface="+mn-cs"/>
                        </a:rPr>
                        <a:t>- Thực hiện: Làn lượt từng HS của mỗi đội đánh cầu thấp tay bên phải, bên trái (cầu do bạn tung đến) vào ô phát cầu của nửa sân đối diện. Trong mỗi lượt chơi, mỗi HS chỉ đánh cầu một lần, đội có số HS đánh cầu vào ô nhiều nhất là đội thắng cuộc.</a:t>
                      </a:r>
                      <a:endParaRPr lang="en-US" sz="1800" b="1" kern="1200" dirty="0" smtClean="0">
                        <a:solidFill>
                          <a:schemeClr val="tx1"/>
                        </a:solidFill>
                        <a:latin typeface="+mn-lt"/>
                        <a:ea typeface="+mn-ea"/>
                        <a:cs typeface="+mn-cs"/>
                      </a:endParaRPr>
                    </a:p>
                    <a:p>
                      <a:pPr marL="0" marR="0" algn="just">
                        <a:lnSpc>
                          <a:spcPct val="107000"/>
                        </a:lnSpc>
                        <a:spcBef>
                          <a:spcPts val="0"/>
                        </a:spcBef>
                        <a:spcAft>
                          <a:spcPts val="0"/>
                        </a:spcAft>
                      </a:pPr>
                      <a:endParaRPr lang="en-US" sz="2800" b="0" dirty="0">
                        <a:effectLst/>
                      </a:endParaRPr>
                    </a:p>
                    <a:p>
                      <a:pPr marL="0" marR="0" algn="just">
                        <a:lnSpc>
                          <a:spcPct val="107000"/>
                        </a:lnSpc>
                        <a:spcBef>
                          <a:spcPts val="0"/>
                        </a:spcBef>
                        <a:spcAft>
                          <a:spcPts val="0"/>
                        </a:spcAft>
                      </a:pPr>
                      <a:r>
                        <a:rPr lang="en-US" sz="2800" b="0" dirty="0">
                          <a:effectLst/>
                        </a:rPr>
                        <a:t>-</a:t>
                      </a:r>
                      <a:endParaRPr lang="vi-VN" sz="2800" b="0" dirty="0">
                        <a:effectLst/>
                      </a:endParaRPr>
                    </a:p>
                  </a:txBody>
                  <a:tcPr marL="68580" marR="68580" marT="0" marB="0"/>
                </a:tc>
                <a:tc>
                  <a:txBody>
                    <a:bodyPr/>
                    <a:lstStyle/>
                    <a:p>
                      <a:pPr marL="0" marR="0" algn="just">
                        <a:lnSpc>
                          <a:spcPct val="107000"/>
                        </a:lnSpc>
                        <a:spcBef>
                          <a:spcPts val="0"/>
                        </a:spcBef>
                        <a:spcAft>
                          <a:spcPts val="0"/>
                        </a:spcAft>
                      </a:pPr>
                      <a:endParaRPr lang="en-US" sz="2000" dirty="0">
                        <a:effectLst/>
                      </a:endParaRPr>
                    </a:p>
                    <a:p>
                      <a:pPr marL="0" marR="0" algn="just">
                        <a:lnSpc>
                          <a:spcPct val="107000"/>
                        </a:lnSpc>
                        <a:spcBef>
                          <a:spcPts val="0"/>
                        </a:spcBef>
                        <a:spcAft>
                          <a:spcPts val="0"/>
                        </a:spcAft>
                      </a:pPr>
                      <a:r>
                        <a:rPr lang="en-US" sz="2800" dirty="0">
                          <a:effectLst/>
                        </a:rPr>
                        <a:t> </a:t>
                      </a:r>
                      <a:endParaRPr lang="en-US" sz="2000" dirty="0">
                        <a:effectLst/>
                        <a:latin typeface="Calibri" panose="020F0502020204030204" pitchFamily="34" charset="0"/>
                        <a:ea typeface="DengXian" panose="02010600030101010101" pitchFamily="2" charset="-122"/>
                        <a:cs typeface="Cordia New" panose="020B0304020202020204" pitchFamily="34" charset="-34"/>
                      </a:endParaRPr>
                    </a:p>
                  </a:txBody>
                  <a:tcPr marL="68580" marR="68580" marT="0" marB="0"/>
                </a:tc>
                <a:extLst>
                  <a:ext uri="{0D108BD9-81ED-4DB2-BD59-A6C34878D82A}">
                    <a16:rowId xmlns:a16="http://schemas.microsoft.com/office/drawing/2014/main" val="768637650"/>
                  </a:ext>
                </a:extLst>
              </a:tr>
            </a:tbl>
          </a:graphicData>
        </a:graphic>
      </p:graphicFrame>
      <p:pic>
        <p:nvPicPr>
          <p:cNvPr id="6" name="Picture 5"/>
          <p:cNvPicPr/>
          <p:nvPr/>
        </p:nvPicPr>
        <p:blipFill>
          <a:blip r:embed="rId3"/>
          <a:stretch>
            <a:fillRect/>
          </a:stretch>
        </p:blipFill>
        <p:spPr>
          <a:xfrm>
            <a:off x="6474653" y="3817741"/>
            <a:ext cx="4753155" cy="2426648"/>
          </a:xfrm>
          <a:prstGeom prst="rect">
            <a:avLst/>
          </a:prstGeom>
        </p:spPr>
      </p:pic>
    </p:spTree>
    <p:extLst>
      <p:ext uri="{BB962C8B-B14F-4D97-AF65-F5344CB8AC3E}">
        <p14:creationId xmlns:p14="http://schemas.microsoft.com/office/powerpoint/2010/main" val="768853339"/>
      </p:ext>
    </p:extLst>
  </p:cSld>
  <p:clrMapOvr>
    <a:masterClrMapping/>
  </p:clrMapOvr>
</p:sld>
</file>

<file path=ppt/theme/theme1.xml><?xml version="1.0" encoding="utf-8"?>
<a:theme xmlns:a="http://schemas.openxmlformats.org/drawingml/2006/main" name="238TGp_spraut_light _v2">
  <a:themeElements>
    <a:clrScheme name="238TGp_spraut_light _v2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fontScheme name="238TGp_spraut_light _v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238TGp_spraut_light _v2 1">
        <a:dk1>
          <a:srgbClr val="000000"/>
        </a:dk1>
        <a:lt1>
          <a:srgbClr val="FFFFFF"/>
        </a:lt1>
        <a:dk2>
          <a:srgbClr val="1367BB"/>
        </a:dk2>
        <a:lt2>
          <a:srgbClr val="C0C0C0"/>
        </a:lt2>
        <a:accent1>
          <a:srgbClr val="009999"/>
        </a:accent1>
        <a:accent2>
          <a:srgbClr val="E06918"/>
        </a:accent2>
        <a:accent3>
          <a:srgbClr val="FFFFFF"/>
        </a:accent3>
        <a:accent4>
          <a:srgbClr val="000000"/>
        </a:accent4>
        <a:accent5>
          <a:srgbClr val="AACACA"/>
        </a:accent5>
        <a:accent6>
          <a:srgbClr val="CB5E15"/>
        </a:accent6>
        <a:hlink>
          <a:srgbClr val="4CC737"/>
        </a:hlink>
        <a:folHlink>
          <a:srgbClr val="90A8B0"/>
        </a:folHlink>
      </a:clrScheme>
      <a:clrMap bg1="lt1" tx1="dk1" bg2="lt2" tx2="dk2" accent1="accent1" accent2="accent2" accent3="accent3" accent4="accent4" accent5="accent5" accent6="accent6" hlink="hlink" folHlink="folHlink"/>
    </a:extraClrScheme>
    <a:extraClrScheme>
      <a:clrScheme name="238TGp_spraut_light _v2 2">
        <a:dk1>
          <a:srgbClr val="30311D"/>
        </a:dk1>
        <a:lt1>
          <a:srgbClr val="FFFFFF"/>
        </a:lt1>
        <a:dk2>
          <a:srgbClr val="FF6600"/>
        </a:dk2>
        <a:lt2>
          <a:srgbClr val="C0C0C0"/>
        </a:lt2>
        <a:accent1>
          <a:srgbClr val="3FB564"/>
        </a:accent1>
        <a:accent2>
          <a:srgbClr val="15A2E9"/>
        </a:accent2>
        <a:accent3>
          <a:srgbClr val="FFFFFF"/>
        </a:accent3>
        <a:accent4>
          <a:srgbClr val="272817"/>
        </a:accent4>
        <a:accent5>
          <a:srgbClr val="AFD7B8"/>
        </a:accent5>
        <a:accent6>
          <a:srgbClr val="1292D3"/>
        </a:accent6>
        <a:hlink>
          <a:srgbClr val="F5B821"/>
        </a:hlink>
        <a:folHlink>
          <a:srgbClr val="A1A18B"/>
        </a:folHlink>
      </a:clrScheme>
      <a:clrMap bg1="lt1" tx1="dk1" bg2="lt2" tx2="dk2" accent1="accent1" accent2="accent2" accent3="accent3" accent4="accent4" accent5="accent5" accent6="accent6" hlink="hlink" folHlink="folHlink"/>
    </a:extraClrScheme>
    <a:extraClrScheme>
      <a:clrScheme name="238TGp_spraut_light _v2 3">
        <a:dk1>
          <a:srgbClr val="30311D"/>
        </a:dk1>
        <a:lt1>
          <a:srgbClr val="FFFFFF"/>
        </a:lt1>
        <a:dk2>
          <a:srgbClr val="44808E"/>
        </a:dk2>
        <a:lt2>
          <a:srgbClr val="DDDDDD"/>
        </a:lt2>
        <a:accent1>
          <a:srgbClr val="D24F4C"/>
        </a:accent1>
        <a:accent2>
          <a:srgbClr val="276EEF"/>
        </a:accent2>
        <a:accent3>
          <a:srgbClr val="FFFFFF"/>
        </a:accent3>
        <a:accent4>
          <a:srgbClr val="272817"/>
        </a:accent4>
        <a:accent5>
          <a:srgbClr val="E5B2B2"/>
        </a:accent5>
        <a:accent6>
          <a:srgbClr val="2263D9"/>
        </a:accent6>
        <a:hlink>
          <a:srgbClr val="64C3F2"/>
        </a:hlink>
        <a:folHlink>
          <a:srgbClr val="A1A18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1816</TotalTime>
  <Words>1375</Words>
  <Application>Microsoft Office PowerPoint</Application>
  <PresentationFormat>Widescreen</PresentationFormat>
  <Paragraphs>161</Paragraphs>
  <Slides>17</Slides>
  <Notes>15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맑은 고딕</vt:lpstr>
      <vt:lpstr>Arial</vt:lpstr>
      <vt:lpstr>Calibri</vt:lpstr>
      <vt:lpstr>Cordia New</vt:lpstr>
      <vt:lpstr>DengXian</vt:lpstr>
      <vt:lpstr>Nixie One</vt:lpstr>
      <vt:lpstr>Source Sans Pro Black</vt:lpstr>
      <vt:lpstr>Times New Roman</vt:lpstr>
      <vt:lpstr>UVN Ban Tay</vt:lpstr>
      <vt:lpstr>Verdana</vt:lpstr>
      <vt:lpstr>Wingdings</vt:lpstr>
      <vt:lpstr>238TGp_spraut_light _v2</vt:lpstr>
      <vt:lpstr>Thiết kế bài trình chiếu 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Ngô Việt Hoàn</dc:creator>
  <cp:lastModifiedBy>Admin</cp:lastModifiedBy>
  <cp:revision>162</cp:revision>
  <dcterms:created xsi:type="dcterms:W3CDTF">2020-08-13T17:10:21Z</dcterms:created>
  <dcterms:modified xsi:type="dcterms:W3CDTF">2024-12-21T14:38:30Z</dcterms:modified>
</cp:coreProperties>
</file>