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76" r:id="rId2"/>
    <p:sldId id="1463" r:id="rId3"/>
    <p:sldId id="1465" r:id="rId4"/>
    <p:sldId id="1467" r:id="rId5"/>
    <p:sldId id="1464" r:id="rId6"/>
    <p:sldId id="1473" r:id="rId7"/>
    <p:sldId id="1466" r:id="rId8"/>
    <p:sldId id="1470" r:id="rId9"/>
    <p:sldId id="1376" r:id="rId10"/>
    <p:sldId id="308" r:id="rId11"/>
    <p:sldId id="1400" r:id="rId12"/>
    <p:sldId id="1421" r:id="rId13"/>
    <p:sldId id="1425" r:id="rId14"/>
    <p:sldId id="1423" r:id="rId15"/>
    <p:sldId id="1424" r:id="rId16"/>
    <p:sldId id="1422" r:id="rId17"/>
    <p:sldId id="283" r:id="rId18"/>
    <p:sldId id="1474" r:id="rId19"/>
    <p:sldId id="1432" r:id="rId20"/>
    <p:sldId id="1433" r:id="rId21"/>
    <p:sldId id="1436" r:id="rId22"/>
    <p:sldId id="1456" r:id="rId23"/>
    <p:sldId id="1428" r:id="rId24"/>
    <p:sldId id="1434" r:id="rId25"/>
    <p:sldId id="1437" r:id="rId26"/>
    <p:sldId id="1435" r:id="rId27"/>
    <p:sldId id="1458" r:id="rId28"/>
    <p:sldId id="1426" r:id="rId29"/>
    <p:sldId id="1438" r:id="rId30"/>
    <p:sldId id="1443" r:id="rId31"/>
    <p:sldId id="1429" r:id="rId32"/>
    <p:sldId id="1439" r:id="rId33"/>
    <p:sldId id="1444" r:id="rId34"/>
    <p:sldId id="1430" r:id="rId35"/>
    <p:sldId id="1440" r:id="rId36"/>
    <p:sldId id="1448" r:id="rId37"/>
    <p:sldId id="1447" r:id="rId38"/>
    <p:sldId id="1445" r:id="rId39"/>
    <p:sldId id="1451" r:id="rId40"/>
    <p:sldId id="382" r:id="rId41"/>
    <p:sldId id="1449" r:id="rId42"/>
    <p:sldId id="752" r:id="rId43"/>
    <p:sldId id="755" r:id="rId44"/>
    <p:sldId id="1431" r:id="rId45"/>
    <p:sldId id="1446" r:id="rId46"/>
    <p:sldId id="1454" r:id="rId47"/>
    <p:sldId id="1459" r:id="rId48"/>
    <p:sldId id="1453" r:id="rId49"/>
    <p:sldId id="1455" r:id="rId50"/>
    <p:sldId id="783" r:id="rId51"/>
    <p:sldId id="1441" r:id="rId52"/>
    <p:sldId id="300" r:id="rId53"/>
    <p:sldId id="756" r:id="rId54"/>
    <p:sldId id="410" r:id="rId55"/>
    <p:sldId id="742" r:id="rId56"/>
    <p:sldId id="1415" r:id="rId57"/>
    <p:sldId id="317" r:id="rId58"/>
    <p:sldId id="344" r:id="rId59"/>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FF0066"/>
    <a:srgbClr val="212EDD"/>
    <a:srgbClr val="FCFEB0"/>
    <a:srgbClr val="F9FECE"/>
    <a:srgbClr val="3333CC"/>
    <a:srgbClr val="FF0000"/>
    <a:srgbClr val="1503BD"/>
    <a:srgbClr val="1C11AF"/>
    <a:srgbClr val="F7F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54" d="100"/>
          <a:sy n="54" d="100"/>
        </p:scale>
        <p:origin x="400"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7/7/2022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4034943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75040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223512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775989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2284953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73546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4227087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612976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373215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174954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3770673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208528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336216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296132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962977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888924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B04FA"/>
                </a:solidFill>
                <a:latin typeface="+mn-lt"/>
                <a:cs typeface="Arial" panose="020B0604020202020204" pitchFamily="34" charset="0"/>
              </a:rPr>
              <a:t>- Đại bộ phận nằm trong kiểu khí hậu nhiệt đới gió mùa. Mùa đông tương đối lạnh khô, mùa hạ nóng ẩm mưa nhiều. Trên các vùng núi, khí hậu thay đổi theo độ cao, độ cao 4500m trở lên là băng tuyết vĩnh cửu.</a:t>
            </a:r>
          </a:p>
          <a:p>
            <a:pPr algn="just"/>
            <a:r>
              <a:rPr lang="vi-VN" sz="1200">
                <a:solidFill>
                  <a:srgbClr val="1B04FA"/>
                </a:solidFill>
                <a:latin typeface="+mn-lt"/>
                <a:cs typeface="Arial" panose="020B0604020202020204" pitchFamily="34" charset="0"/>
              </a:rPr>
              <a:t>- Nam Á có nhiều hệ thống sông lớn (sông Ấn, sông Hằng,...). Các con sông này đã bồi đắp nên đồng bằng phù sa màu mỡ.</a:t>
            </a:r>
          </a:p>
          <a:p>
            <a:pPr algn="just"/>
            <a:r>
              <a:rPr lang="vi-VN" sz="1200">
                <a:solidFill>
                  <a:srgbClr val="1B04FA"/>
                </a:solidFill>
                <a:latin typeface="+mn-lt"/>
                <a:cs typeface="Arial" panose="020B0604020202020204" pitchFamily="34" charset="0"/>
              </a:rPr>
              <a:t>- Thảm thực vật của nam Á chủ yếu là rừng nhiệt đới gió mùa, xa-van.</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3357737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3139802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3496037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246746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1319142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2266775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2819699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2087420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giải thích sự khác nhau giữa sông hoàng hà và sông tr</a:t>
            </a:r>
            <a:r>
              <a:rPr lang="vi-VN"/>
              <a:t>ư</a:t>
            </a:r>
            <a:r>
              <a:rPr lang="en-US"/>
              <a:t>ờng giang</a:t>
            </a:r>
          </a:p>
        </p:txBody>
      </p:sp>
      <p:sp>
        <p:nvSpPr>
          <p:cNvPr id="4" name="Slide Number Placeholder 3"/>
          <p:cNvSpPr>
            <a:spLocks noGrp="1"/>
          </p:cNvSpPr>
          <p:nvPr>
            <p:ph type="sldNum" sz="quarter" idx="5"/>
          </p:nvPr>
        </p:nvSpPr>
        <p:spPr/>
        <p:txBody>
          <a:bodyPr/>
          <a:lstStyle/>
          <a:p>
            <a:fld id="{9D0D961D-546B-4B47-B190-CEE8F668F95D}" type="slidenum">
              <a:rPr lang="en-US" smtClean="0"/>
              <a:t>42</a:t>
            </a:fld>
            <a:endParaRPr lang="en-US"/>
          </a:p>
        </p:txBody>
      </p:sp>
    </p:spTree>
    <p:extLst>
      <p:ext uri="{BB962C8B-B14F-4D97-AF65-F5344CB8AC3E}">
        <p14:creationId xmlns:p14="http://schemas.microsoft.com/office/powerpoint/2010/main" val="4196472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2528973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45</a:t>
            </a:fld>
            <a:endParaRPr lang="en-US"/>
          </a:p>
        </p:txBody>
      </p:sp>
    </p:spTree>
    <p:extLst>
      <p:ext uri="{BB962C8B-B14F-4D97-AF65-F5344CB8AC3E}">
        <p14:creationId xmlns:p14="http://schemas.microsoft.com/office/powerpoint/2010/main" val="3277345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46</a:t>
            </a:fld>
            <a:endParaRPr lang="en-US"/>
          </a:p>
        </p:txBody>
      </p:sp>
    </p:spTree>
    <p:extLst>
      <p:ext uri="{BB962C8B-B14F-4D97-AF65-F5344CB8AC3E}">
        <p14:creationId xmlns:p14="http://schemas.microsoft.com/office/powerpoint/2010/main" val="329982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48</a:t>
            </a:fld>
            <a:endParaRPr lang="en-US"/>
          </a:p>
        </p:txBody>
      </p:sp>
    </p:spTree>
    <p:extLst>
      <p:ext uri="{BB962C8B-B14F-4D97-AF65-F5344CB8AC3E}">
        <p14:creationId xmlns:p14="http://schemas.microsoft.com/office/powerpoint/2010/main" val="827844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49</a:t>
            </a:fld>
            <a:endParaRPr lang="en-US"/>
          </a:p>
        </p:txBody>
      </p:sp>
    </p:spTree>
    <p:extLst>
      <p:ext uri="{BB962C8B-B14F-4D97-AF65-F5344CB8AC3E}">
        <p14:creationId xmlns:p14="http://schemas.microsoft.com/office/powerpoint/2010/main" val="2391439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51</a:t>
            </a:fld>
            <a:endParaRPr lang="en-US"/>
          </a:p>
        </p:txBody>
      </p:sp>
    </p:spTree>
    <p:extLst>
      <p:ext uri="{BB962C8B-B14F-4D97-AF65-F5344CB8AC3E}">
        <p14:creationId xmlns:p14="http://schemas.microsoft.com/office/powerpoint/2010/main" val="3674105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55</a:t>
            </a:fld>
            <a:endParaRPr lang="en-US"/>
          </a:p>
        </p:txBody>
      </p:sp>
    </p:spTree>
    <p:extLst>
      <p:ext uri="{BB962C8B-B14F-4D97-AF65-F5344CB8AC3E}">
        <p14:creationId xmlns:p14="http://schemas.microsoft.com/office/powerpoint/2010/main" val="2468095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57</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4092785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183223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169841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231582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4066056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425F354-EC54-4E3E-BC10-124166569D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030781F-2443-4C76-843D-4072E5E02B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332611F-4703-4268-9EE3-868BDFC3A2B7}"/>
              </a:ext>
            </a:extLst>
          </p:cNvPr>
          <p:cNvSpPr>
            <a:spLocks noGrp="1" noChangeArrowheads="1"/>
          </p:cNvSpPr>
          <p:nvPr>
            <p:ph type="sldNum" sz="quarter" idx="12"/>
          </p:nvPr>
        </p:nvSpPr>
        <p:spPr>
          <a:ln/>
        </p:spPr>
        <p:txBody>
          <a:bodyPr/>
          <a:lstStyle>
            <a:lvl1pPr>
              <a:defRPr/>
            </a:lvl1pPr>
          </a:lstStyle>
          <a:p>
            <a:pPr>
              <a:defRPr/>
            </a:pPr>
            <a:fld id="{BCBAFDDD-4ED1-4720-85F2-029E82AAA068}" type="slidenum">
              <a:rPr lang="en-US" altLang="en-US"/>
              <a:pPr>
                <a:defRPr/>
              </a:pPr>
              <a:t>‹#›</a:t>
            </a:fld>
            <a:endParaRPr lang="en-US" altLang="en-US"/>
          </a:p>
        </p:txBody>
      </p:sp>
    </p:spTree>
    <p:extLst>
      <p:ext uri="{BB962C8B-B14F-4D97-AF65-F5344CB8AC3E}">
        <p14:creationId xmlns:p14="http://schemas.microsoft.com/office/powerpoint/2010/main" val="65532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 id="2147483761"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6.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1.jpeg"/><Relationship Id="rId5" Type="http://schemas.openxmlformats.org/officeDocument/2006/relationships/image" Target="../media/image20.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6.png"/><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33.jpeg"/><Relationship Id="rId5" Type="http://schemas.openxmlformats.org/officeDocument/2006/relationships/image" Target="../media/image20.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19.gif"/></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21.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hyperlink" Target="https://vi.wikipedia.org/wiki/Myanma" TargetMode="External"/><Relationship Id="rId13" Type="http://schemas.openxmlformats.org/officeDocument/2006/relationships/hyperlink" Target="https://vi.wikipedia.org/wiki/Mi%E1%BB%81n_Trung_Th%C3%A1i_Lan" TargetMode="External"/><Relationship Id="rId3" Type="http://schemas.openxmlformats.org/officeDocument/2006/relationships/image" Target="../media/image49.jpeg"/><Relationship Id="rId7" Type="http://schemas.openxmlformats.org/officeDocument/2006/relationships/hyperlink" Target="https://vi.wikipedia.org/wiki/L%C3%A0o" TargetMode="External"/><Relationship Id="rId12" Type="http://schemas.openxmlformats.org/officeDocument/2006/relationships/hyperlink" Target="https://vi.wikipedia.org/wiki/Vi%E1%BB%87t_Nam" TargetMode="External"/><Relationship Id="rId2"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hyperlink" Target="https://vi.wikipedia.org/wiki/Trung_Qu%E1%BB%91c" TargetMode="External"/><Relationship Id="rId11" Type="http://schemas.openxmlformats.org/officeDocument/2006/relationships/hyperlink" Target="https://vi.wikipedia.org/wiki/Bi%E1%BB%83n_%C4%90%C3%B4ng" TargetMode="External"/><Relationship Id="rId5" Type="http://schemas.openxmlformats.org/officeDocument/2006/relationships/hyperlink" Target="https://vi.wikipedia.org/wiki/V%C3%A2n_Nam" TargetMode="External"/><Relationship Id="rId10" Type="http://schemas.openxmlformats.org/officeDocument/2006/relationships/hyperlink" Target="https://vi.wikipedia.org/wiki/Campuchia" TargetMode="External"/><Relationship Id="rId4" Type="http://schemas.openxmlformats.org/officeDocument/2006/relationships/hyperlink" Target="https://vi.wikipedia.org/wiki/Cao_nguy%C3%AAn_Thanh_T%E1%BA%A1ng" TargetMode="External"/><Relationship Id="rId9" Type="http://schemas.openxmlformats.org/officeDocument/2006/relationships/hyperlink" Target="https://vi.wikipedia.org/wiki/Th%C3%A1i_La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5.jpe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16.png"/><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10115;p73">
            <a:extLst>
              <a:ext uri="{FF2B5EF4-FFF2-40B4-BE49-F238E27FC236}">
                <a16:creationId xmlns:a16="http://schemas.microsoft.com/office/drawing/2014/main" id="{654D1C90-3F68-4CB5-B376-6412AC921E91}"/>
              </a:ext>
            </a:extLst>
          </p:cNvPr>
          <p:cNvGrpSpPr/>
          <p:nvPr/>
        </p:nvGrpSpPr>
        <p:grpSpPr>
          <a:xfrm rot="5400000">
            <a:off x="5341074" y="-989757"/>
            <a:ext cx="2033506" cy="7076854"/>
            <a:chOff x="8075075" y="3754290"/>
            <a:chExt cx="255613" cy="613194"/>
          </a:xfrm>
          <a:solidFill>
            <a:srgbClr val="00B050"/>
          </a:solidFill>
        </p:grpSpPr>
        <p:grpSp>
          <p:nvGrpSpPr>
            <p:cNvPr id="9" name="Google Shape;10116;p73">
              <a:extLst>
                <a:ext uri="{FF2B5EF4-FFF2-40B4-BE49-F238E27FC236}">
                  <a16:creationId xmlns:a16="http://schemas.microsoft.com/office/drawing/2014/main" id="{9F48B93B-F0B6-492C-A31D-F5259F3C3696}"/>
                </a:ext>
              </a:extLst>
            </p:cNvPr>
            <p:cNvGrpSpPr/>
            <p:nvPr/>
          </p:nvGrpSpPr>
          <p:grpSpPr>
            <a:xfrm>
              <a:off x="8075075" y="3754290"/>
              <a:ext cx="255613" cy="613194"/>
              <a:chOff x="8075075" y="3754290"/>
              <a:chExt cx="255613" cy="613194"/>
            </a:xfrm>
            <a:grpFill/>
          </p:grpSpPr>
          <p:sp>
            <p:nvSpPr>
              <p:cNvPr id="11" name="Google Shape;10117;p73">
                <a:extLst>
                  <a:ext uri="{FF2B5EF4-FFF2-40B4-BE49-F238E27FC236}">
                    <a16:creationId xmlns:a16="http://schemas.microsoft.com/office/drawing/2014/main" id="{D4A6DC6A-415C-40F8-870C-E6045AFF99D6}"/>
                  </a:ext>
                </a:extLst>
              </p:cNvPr>
              <p:cNvSpPr/>
              <p:nvPr/>
            </p:nvSpPr>
            <p:spPr>
              <a:xfrm>
                <a:off x="8075075" y="4252967"/>
                <a:ext cx="255612" cy="114517"/>
              </a:xfrm>
              <a:custGeom>
                <a:avLst/>
                <a:gdLst/>
                <a:ahLst/>
                <a:cxnLst/>
                <a:rect l="l" t="t" r="r" b="b"/>
                <a:pathLst>
                  <a:path w="16734" h="7497" extrusionOk="0">
                    <a:moveTo>
                      <a:pt x="1" y="1"/>
                    </a:moveTo>
                    <a:lnTo>
                      <a:pt x="8369" y="7496"/>
                    </a:lnTo>
                    <a:lnTo>
                      <a:pt x="16734" y="1"/>
                    </a:lnTo>
                    <a:close/>
                  </a:path>
                </a:pathLst>
              </a:custGeom>
              <a:grp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2" name="Google Shape;10118;p73">
                <a:extLst>
                  <a:ext uri="{FF2B5EF4-FFF2-40B4-BE49-F238E27FC236}">
                    <a16:creationId xmlns:a16="http://schemas.microsoft.com/office/drawing/2014/main" id="{FF59D34B-BAB9-4102-96C8-6A8C8D35EC1E}"/>
                  </a:ext>
                </a:extLst>
              </p:cNvPr>
              <p:cNvSpPr/>
              <p:nvPr/>
            </p:nvSpPr>
            <p:spPr>
              <a:xfrm>
                <a:off x="8075076" y="3754290"/>
                <a:ext cx="255612" cy="498713"/>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grp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10" name="Google Shape;10119;p73">
              <a:extLst>
                <a:ext uri="{FF2B5EF4-FFF2-40B4-BE49-F238E27FC236}">
                  <a16:creationId xmlns:a16="http://schemas.microsoft.com/office/drawing/2014/main" id="{9C13E3BB-34FF-48DC-A60F-C0A27E5B6F63}"/>
                </a:ext>
              </a:extLst>
            </p:cNvPr>
            <p:cNvSpPr/>
            <p:nvPr/>
          </p:nvSpPr>
          <p:spPr>
            <a:xfrm>
              <a:off x="8107762" y="3782257"/>
              <a:ext cx="190281" cy="19028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grpFill/>
            <a:ln w="952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pic>
        <p:nvPicPr>
          <p:cNvPr id="3076" name="Picture 4" descr="China Planificación Familiar, Sociedad Armoniosa, Control De La Población,  Planificación Familiar China PNG y PSD para Descargar Gratis | Pngtree">
            <a:extLst>
              <a:ext uri="{FF2B5EF4-FFF2-40B4-BE49-F238E27FC236}">
                <a16:creationId xmlns:a16="http://schemas.microsoft.com/office/drawing/2014/main" id="{D69A5F12-2D06-4877-AD1D-C707F6763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496" y="1732905"/>
            <a:ext cx="1832518" cy="1832518"/>
          </a:xfrm>
          <a:prstGeom prst="ellipse">
            <a:avLst/>
          </a:prstGeom>
          <a:noFill/>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a16="http://schemas.microsoft.com/office/drawing/2014/main" id="{4F923337-6C7E-48EC-871D-F47987C53DF0}"/>
              </a:ext>
            </a:extLst>
          </p:cNvPr>
          <p:cNvSpPr txBox="1"/>
          <p:nvPr/>
        </p:nvSpPr>
        <p:spPr>
          <a:xfrm>
            <a:off x="4598664" y="1837824"/>
            <a:ext cx="4376108"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a:p>
            <a:pPr algn="ctr" defTabSz="914400">
              <a:lnSpc>
                <a:spcPct val="90000"/>
              </a:lnSpc>
              <a:spcBef>
                <a:spcPct val="0"/>
              </a:spcBef>
              <a:spcAft>
                <a:spcPts val="600"/>
              </a:spcAft>
            </a:pPr>
            <a:r>
              <a:rPr lang="en-US" sz="3600">
                <a:solidFill>
                  <a:schemeClr val="bg1"/>
                </a:solidFill>
                <a:latin typeface="SVN-Comic Sans MS" panose="02040603050506020204" pitchFamily="18" charset="0"/>
                <a:ea typeface="+mj-ea"/>
                <a:cs typeface="+mj-cs"/>
              </a:rPr>
              <a:t>Xác định được trên bản đồ chính trị các khu vực Châu Á</a:t>
            </a:r>
          </a:p>
        </p:txBody>
      </p:sp>
      <p:grpSp>
        <p:nvGrpSpPr>
          <p:cNvPr id="16" name="Google Shape;10115;p73">
            <a:extLst>
              <a:ext uri="{FF2B5EF4-FFF2-40B4-BE49-F238E27FC236}">
                <a16:creationId xmlns:a16="http://schemas.microsoft.com/office/drawing/2014/main" id="{ADFD07FC-A9B7-4329-B174-766F0CCA67DC}"/>
              </a:ext>
            </a:extLst>
          </p:cNvPr>
          <p:cNvGrpSpPr/>
          <p:nvPr/>
        </p:nvGrpSpPr>
        <p:grpSpPr>
          <a:xfrm rot="5400000">
            <a:off x="5268152" y="1748948"/>
            <a:ext cx="2179349" cy="7076853"/>
            <a:chOff x="8075075" y="3754290"/>
            <a:chExt cx="255613" cy="613194"/>
          </a:xfrm>
          <a:solidFill>
            <a:srgbClr val="CC0099"/>
          </a:solidFill>
        </p:grpSpPr>
        <p:grpSp>
          <p:nvGrpSpPr>
            <p:cNvPr id="17" name="Google Shape;10116;p73">
              <a:extLst>
                <a:ext uri="{FF2B5EF4-FFF2-40B4-BE49-F238E27FC236}">
                  <a16:creationId xmlns:a16="http://schemas.microsoft.com/office/drawing/2014/main" id="{DA3BC755-410A-4970-A875-7FED530E2731}"/>
                </a:ext>
              </a:extLst>
            </p:cNvPr>
            <p:cNvGrpSpPr/>
            <p:nvPr/>
          </p:nvGrpSpPr>
          <p:grpSpPr>
            <a:xfrm>
              <a:off x="8075075" y="3754290"/>
              <a:ext cx="255613" cy="613194"/>
              <a:chOff x="8075075" y="3754290"/>
              <a:chExt cx="255613" cy="613194"/>
            </a:xfrm>
            <a:grpFill/>
          </p:grpSpPr>
          <p:sp>
            <p:nvSpPr>
              <p:cNvPr id="19" name="Google Shape;10117;p73">
                <a:extLst>
                  <a:ext uri="{FF2B5EF4-FFF2-40B4-BE49-F238E27FC236}">
                    <a16:creationId xmlns:a16="http://schemas.microsoft.com/office/drawing/2014/main" id="{055FCEE4-ED91-4EFA-8BA3-8E2BB3132843}"/>
                  </a:ext>
                </a:extLst>
              </p:cNvPr>
              <p:cNvSpPr/>
              <p:nvPr/>
            </p:nvSpPr>
            <p:spPr>
              <a:xfrm>
                <a:off x="8075075" y="4252967"/>
                <a:ext cx="255612" cy="114517"/>
              </a:xfrm>
              <a:custGeom>
                <a:avLst/>
                <a:gdLst/>
                <a:ahLst/>
                <a:cxnLst/>
                <a:rect l="l" t="t" r="r" b="b"/>
                <a:pathLst>
                  <a:path w="16734" h="7497" extrusionOk="0">
                    <a:moveTo>
                      <a:pt x="1" y="1"/>
                    </a:moveTo>
                    <a:lnTo>
                      <a:pt x="8369" y="7496"/>
                    </a:lnTo>
                    <a:lnTo>
                      <a:pt x="16734" y="1"/>
                    </a:lnTo>
                    <a:close/>
                  </a:path>
                </a:pathLst>
              </a:custGeom>
              <a:grp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 name="Google Shape;10118;p73">
                <a:extLst>
                  <a:ext uri="{FF2B5EF4-FFF2-40B4-BE49-F238E27FC236}">
                    <a16:creationId xmlns:a16="http://schemas.microsoft.com/office/drawing/2014/main" id="{48D7E10A-6D8A-4B25-B653-5EE36E207523}"/>
                  </a:ext>
                </a:extLst>
              </p:cNvPr>
              <p:cNvSpPr/>
              <p:nvPr/>
            </p:nvSpPr>
            <p:spPr>
              <a:xfrm>
                <a:off x="8075076" y="3754290"/>
                <a:ext cx="255612" cy="498713"/>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grp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18" name="Google Shape;10119;p73">
              <a:extLst>
                <a:ext uri="{FF2B5EF4-FFF2-40B4-BE49-F238E27FC236}">
                  <a16:creationId xmlns:a16="http://schemas.microsoft.com/office/drawing/2014/main" id="{11542EAD-1411-4D88-A381-74718F0F4B03}"/>
                </a:ext>
              </a:extLst>
            </p:cNvPr>
            <p:cNvSpPr/>
            <p:nvPr/>
          </p:nvSpPr>
          <p:spPr>
            <a:xfrm>
              <a:off x="8107762" y="3782257"/>
              <a:ext cx="190281" cy="19028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grpFill/>
            <a:ln w="952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id="{8C9521D8-6290-491C-9FAA-7E5C3AAB4AEC}"/>
              </a:ext>
            </a:extLst>
          </p:cNvPr>
          <p:cNvPicPr>
            <a:picLocks noChangeAspect="1"/>
          </p:cNvPicPr>
          <p:nvPr/>
        </p:nvPicPr>
        <p:blipFill rotWithShape="1">
          <a:blip r:embed="rId4"/>
          <a:srcRect l="5683" t="6437" r="6431" b="9814"/>
          <a:stretch/>
        </p:blipFill>
        <p:spPr>
          <a:xfrm>
            <a:off x="2274614" y="4310137"/>
            <a:ext cx="1815171" cy="1705749"/>
          </a:xfrm>
          <a:prstGeom prst="ellipse">
            <a:avLst/>
          </a:prstGeom>
        </p:spPr>
      </p:pic>
      <p:sp>
        <p:nvSpPr>
          <p:cNvPr id="23" name="Hộp Văn bản 22">
            <a:extLst>
              <a:ext uri="{FF2B5EF4-FFF2-40B4-BE49-F238E27FC236}">
                <a16:creationId xmlns:a16="http://schemas.microsoft.com/office/drawing/2014/main" id="{F979D273-4037-4968-BC1C-9DA0164DB482}"/>
              </a:ext>
            </a:extLst>
          </p:cNvPr>
          <p:cNvSpPr txBox="1"/>
          <p:nvPr/>
        </p:nvSpPr>
        <p:spPr>
          <a:xfrm>
            <a:off x="4299708" y="221910"/>
            <a:ext cx="6096000" cy="646331"/>
          </a:xfrm>
          <a:prstGeom prst="rect">
            <a:avLst/>
          </a:prstGeom>
          <a:noFill/>
        </p:spPr>
        <p:txBody>
          <a:bodyPr wrap="square">
            <a:spAutoFit/>
          </a:bodyPr>
          <a:lstStyle/>
          <a:p>
            <a:r>
              <a:rPr lang="en-US" sz="3600">
                <a:solidFill>
                  <a:srgbClr val="0070C0"/>
                </a:solidFill>
                <a:latin typeface="#9Slide03 BoosterNextFYBlack" panose="02000A03000000020004" pitchFamily="2" charset="0"/>
              </a:rPr>
              <a:t>MỤC TIÊU BÀI HỌC</a:t>
            </a:r>
          </a:p>
        </p:txBody>
      </p:sp>
      <p:pic>
        <p:nvPicPr>
          <p:cNvPr id="14" name="Hình ảnh 13">
            <a:extLst>
              <a:ext uri="{FF2B5EF4-FFF2-40B4-BE49-F238E27FC236}">
                <a16:creationId xmlns:a16="http://schemas.microsoft.com/office/drawing/2014/main" id="{253B8620-4C18-446C-AF78-E3E5DA4C969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819400" y="103829"/>
            <a:ext cx="1143000" cy="1088589"/>
          </a:xfrm>
          <a:prstGeom prst="rect">
            <a:avLst/>
          </a:prstGeom>
        </p:spPr>
      </p:pic>
      <p:sp>
        <p:nvSpPr>
          <p:cNvPr id="26" name="Hộp Văn bản 25">
            <a:extLst>
              <a:ext uri="{FF2B5EF4-FFF2-40B4-BE49-F238E27FC236}">
                <a16:creationId xmlns:a16="http://schemas.microsoft.com/office/drawing/2014/main" id="{C8081445-A446-427A-8EF7-7DBE96C354AA}"/>
              </a:ext>
            </a:extLst>
          </p:cNvPr>
          <p:cNvSpPr txBox="1"/>
          <p:nvPr/>
        </p:nvSpPr>
        <p:spPr>
          <a:xfrm>
            <a:off x="4258915" y="4888072"/>
            <a:ext cx="5113686" cy="148896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a:solidFill>
                  <a:schemeClr val="bg1"/>
                </a:solidFill>
                <a:latin typeface="SVN-Comic Sans MS" panose="02040603050506020204" pitchFamily="18" charset="0"/>
              </a:rPr>
              <a:t>Trình bày được đặc điểm tự nhiên một trong các khu vực Châu Á</a:t>
            </a:r>
          </a:p>
          <a:p>
            <a:pPr algn="ctr" defTabSz="914400">
              <a:lnSpc>
                <a:spcPct val="90000"/>
              </a:lnSpc>
              <a:spcBef>
                <a:spcPct val="0"/>
              </a:spcBef>
              <a:spcAft>
                <a:spcPts val="600"/>
              </a:spcAft>
            </a:pPr>
            <a:r>
              <a:rPr lang="en-US" sz="3600">
                <a:solidFill>
                  <a:schemeClr val="bg1"/>
                </a:solidFill>
                <a:latin typeface="SVN-Comic Sans MS" panose="02040603050506020204" pitchFamily="18" charset="0"/>
                <a:ea typeface="+mj-ea"/>
                <a:cs typeface="+mj-cs"/>
              </a:rPr>
              <a:t> </a:t>
            </a:r>
          </a:p>
        </p:txBody>
      </p:sp>
      <p:sp>
        <p:nvSpPr>
          <p:cNvPr id="27" name="Hộp Văn bản 26">
            <a:extLst>
              <a:ext uri="{FF2B5EF4-FFF2-40B4-BE49-F238E27FC236}">
                <a16:creationId xmlns:a16="http://schemas.microsoft.com/office/drawing/2014/main" id="{E0B75ABB-A135-4B5B-A500-6C2CACDC9BB8}"/>
              </a:ext>
            </a:extLst>
          </p:cNvPr>
          <p:cNvSpPr txBox="1"/>
          <p:nvPr/>
        </p:nvSpPr>
        <p:spPr>
          <a:xfrm rot="5400000">
            <a:off x="5241914" y="3599089"/>
            <a:ext cx="2103860"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p:txBody>
      </p:sp>
    </p:spTree>
    <p:extLst>
      <p:ext uri="{BB962C8B-B14F-4D97-AF65-F5344CB8AC3E}">
        <p14:creationId xmlns:p14="http://schemas.microsoft.com/office/powerpoint/2010/main" val="54349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additive="base">
                                        <p:cTn id="15" dur="500" fill="hold"/>
                                        <p:tgtEl>
                                          <p:spTgt spid="3076"/>
                                        </p:tgtEl>
                                        <p:attrNameLst>
                                          <p:attrName>ppt_x</p:attrName>
                                        </p:attrNameLst>
                                      </p:cBhvr>
                                      <p:tavLst>
                                        <p:tav tm="0">
                                          <p:val>
                                            <p:strVal val="#ppt_x"/>
                                          </p:val>
                                        </p:tav>
                                        <p:tav tm="100000">
                                          <p:val>
                                            <p:strVal val="#ppt_x"/>
                                          </p:val>
                                        </p:tav>
                                      </p:tavLst>
                                    </p:anim>
                                    <p:anim calcmode="lin" valueType="num">
                                      <p:cBhvr additive="base">
                                        <p:cTn id="16" dur="500" fill="hold"/>
                                        <p:tgtEl>
                                          <p:spTgt spid="30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1+#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733331" y="148779"/>
            <a:ext cx="1639789" cy="1714325"/>
          </a:xfrm>
          <a:prstGeom prst="rect">
            <a:avLst/>
          </a:prstGeom>
        </p:spPr>
      </p:pic>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9A55EB11-A6A2-4069-80CE-63C6B9DD17E2}"/>
              </a:ext>
            </a:extLst>
          </p:cNvPr>
          <p:cNvGrpSpPr/>
          <p:nvPr/>
        </p:nvGrpSpPr>
        <p:grpSpPr>
          <a:xfrm>
            <a:off x="1365669" y="2263073"/>
            <a:ext cx="7806149" cy="893628"/>
            <a:chOff x="1352135" y="1975194"/>
            <a:chExt cx="8745198" cy="893628"/>
          </a:xfrm>
        </p:grpSpPr>
        <p:grpSp>
          <p:nvGrpSpPr>
            <p:cNvPr id="11" name="Group 10">
              <a:extLst>
                <a:ext uri="{FF2B5EF4-FFF2-40B4-BE49-F238E27FC236}">
                  <a16:creationId xmlns:a16="http://schemas.microsoft.com/office/drawing/2014/main" id="{DB6BDD24-F313-4D91-8321-F0DAD7A6CF3C}"/>
                </a:ext>
              </a:extLst>
            </p:cNvPr>
            <p:cNvGrpSpPr/>
            <p:nvPr/>
          </p:nvGrpSpPr>
          <p:grpSpPr>
            <a:xfrm>
              <a:off x="1414455" y="1978118"/>
              <a:ext cx="8682878" cy="872949"/>
              <a:chOff x="1133366" y="2220084"/>
              <a:chExt cx="5681780" cy="914400"/>
            </a:xfrm>
            <a:solidFill>
              <a:schemeClr val="accent4">
                <a:lumMod val="20000"/>
                <a:lumOff val="80000"/>
              </a:schemeClr>
            </a:solidFill>
          </p:grpSpPr>
          <p:sp>
            <p:nvSpPr>
              <p:cNvPr id="12" name="Arrow: Pentagon 11">
                <a:extLst>
                  <a:ext uri="{FF2B5EF4-FFF2-40B4-BE49-F238E27FC236}">
                    <a16:creationId xmlns:a16="http://schemas.microsoft.com/office/drawing/2014/main" id="{7F436CFF-FF50-4A5A-AD8B-E26787953AB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AC4A9D09-A2C3-47E3-8606-2ED5D26CFBD5}"/>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A3125536-804C-4328-B1B0-D8C2FD1BE2D2}"/>
                </a:ext>
              </a:extLst>
            </p:cNvPr>
            <p:cNvSpPr txBox="1"/>
            <p:nvPr/>
          </p:nvSpPr>
          <p:spPr>
            <a:xfrm>
              <a:off x="2654087" y="212066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1352135" y="1975194"/>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2295367" y="228256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4799CECE-F67B-4DF4-8DC1-C61815E1F61D}"/>
              </a:ext>
            </a:extLst>
          </p:cNvPr>
          <p:cNvGrpSpPr/>
          <p:nvPr/>
        </p:nvGrpSpPr>
        <p:grpSpPr>
          <a:xfrm>
            <a:off x="1289815" y="3801609"/>
            <a:ext cx="8745198"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71"/>
                                        </p:tgtEl>
                                        <p:attrNameLst>
                                          <p:attrName>style.color</p:attrName>
                                        </p:attrNameLst>
                                      </p:cBhvr>
                                      <p:by>
                                        <p:hsl h="7200000" s="0" l="0"/>
                                      </p:by>
                                    </p:animClr>
                                    <p:animClr clrSpc="hsl" dir="cw">
                                      <p:cBhvr>
                                        <p:cTn id="12" dur="500" fill="hold"/>
                                        <p:tgtEl>
                                          <p:spTgt spid="71"/>
                                        </p:tgtEl>
                                        <p:attrNameLst>
                                          <p:attrName>fillcolor</p:attrName>
                                        </p:attrNameLst>
                                      </p:cBhvr>
                                      <p:by>
                                        <p:hsl h="7200000" s="0" l="0"/>
                                      </p:by>
                                    </p:animClr>
                                    <p:animClr clrSpc="hsl" dir="cw">
                                      <p:cBhvr>
                                        <p:cTn id="13" dur="500" fill="hold"/>
                                        <p:tgtEl>
                                          <p:spTgt spid="71"/>
                                        </p:tgtEl>
                                        <p:attrNameLst>
                                          <p:attrName>stroke.color</p:attrName>
                                        </p:attrNameLst>
                                      </p:cBhvr>
                                      <p:by>
                                        <p:hsl h="7200000" s="0" l="0"/>
                                      </p:by>
                                    </p:animClr>
                                    <p:set>
                                      <p:cBhvr>
                                        <p:cTn id="14" dur="500" fill="hold"/>
                                        <p:tgtEl>
                                          <p:spTgt spid="7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990174" y="14615"/>
            <a:ext cx="1053589" cy="898754"/>
          </a:xfrm>
          <a:prstGeom prst="rect">
            <a:avLst/>
          </a:prstGeom>
        </p:spPr>
      </p:pic>
      <p:sp>
        <p:nvSpPr>
          <p:cNvPr id="12" name="Arrow: Pentagon 11">
            <a:extLst>
              <a:ext uri="{FF2B5EF4-FFF2-40B4-BE49-F238E27FC236}">
                <a16:creationId xmlns:a16="http://schemas.microsoft.com/office/drawing/2014/main" id="{7F436CFF-FF50-4A5A-AD8B-E26787953AB7}"/>
              </a:ext>
            </a:extLst>
          </p:cNvPr>
          <p:cNvSpPr/>
          <p:nvPr/>
        </p:nvSpPr>
        <p:spPr>
          <a:xfrm>
            <a:off x="675031" y="80232"/>
            <a:ext cx="5805282"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A3125536-804C-4328-B1B0-D8C2FD1BE2D2}"/>
              </a:ext>
            </a:extLst>
          </p:cNvPr>
          <p:cNvSpPr txBox="1"/>
          <p:nvPr/>
        </p:nvSpPr>
        <p:spPr>
          <a:xfrm>
            <a:off x="370698" y="175140"/>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999505"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457BFCE-E09F-4A2F-BE2F-5B64975111A7}"/>
              </a:ext>
            </a:extLst>
          </p:cNvPr>
          <p:cNvGrpSpPr/>
          <p:nvPr/>
        </p:nvGrpSpPr>
        <p:grpSpPr>
          <a:xfrm>
            <a:off x="6264512" y="854823"/>
            <a:ext cx="5566408" cy="5988562"/>
            <a:chOff x="6264512" y="854823"/>
            <a:chExt cx="5566408" cy="5988562"/>
          </a:xfrm>
        </p:grpSpPr>
        <p:pic>
          <p:nvPicPr>
            <p:cNvPr id="1026" name="Picture 2">
              <a:extLst>
                <a:ext uri="{FF2B5EF4-FFF2-40B4-BE49-F238E27FC236}">
                  <a16:creationId xmlns:a16="http://schemas.microsoft.com/office/drawing/2014/main" id="{1EA068F3-65D0-4BC0-9CD4-43672700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512" y="854823"/>
              <a:ext cx="5566408" cy="5825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C822B7-ED49-46D4-891D-F909D74A614D}"/>
                </a:ext>
              </a:extLst>
            </p:cNvPr>
            <p:cNvSpPr txBox="1"/>
            <p:nvPr/>
          </p:nvSpPr>
          <p:spPr>
            <a:xfrm>
              <a:off x="7395144" y="6443275"/>
              <a:ext cx="40812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sp>
        <p:nvSpPr>
          <p:cNvPr id="28" name="Rectangle 27">
            <a:extLst>
              <a:ext uri="{FF2B5EF4-FFF2-40B4-BE49-F238E27FC236}">
                <a16:creationId xmlns:a16="http://schemas.microsoft.com/office/drawing/2014/main" id="{2914D0CD-F5DD-42D7-9DD5-CA53F65C5C5E}"/>
              </a:ext>
            </a:extLst>
          </p:cNvPr>
          <p:cNvSpPr/>
          <p:nvPr/>
        </p:nvSpPr>
        <p:spPr>
          <a:xfrm>
            <a:off x="168512" y="2259384"/>
            <a:ext cx="6096000" cy="1754326"/>
          </a:xfrm>
          <a:prstGeom prst="rect">
            <a:avLst/>
          </a:prstGeom>
        </p:spPr>
        <p:txBody>
          <a:bodyPr wrap="square">
            <a:spAutoFit/>
          </a:bodyPr>
          <a:lstStyle/>
          <a:p>
            <a:r>
              <a:rPr lang="en-US" sz="3600">
                <a:solidFill>
                  <a:srgbClr val="FF0000"/>
                </a:solidFill>
                <a:latin typeface="Arial" panose="020B0604020202020204" pitchFamily="34" charset="0"/>
                <a:cs typeface="Arial" panose="020B0604020202020204" pitchFamily="34" charset="0"/>
              </a:rPr>
              <a:t>Quan sát hình 1 và thông tin SGK, cho biết Châu Á chia làm mấy khu vực , kể tên?</a:t>
            </a:r>
          </a:p>
        </p:txBody>
      </p:sp>
      <p:sp>
        <p:nvSpPr>
          <p:cNvPr id="29" name="Rectangle 3">
            <a:extLst>
              <a:ext uri="{FF2B5EF4-FFF2-40B4-BE49-F238E27FC236}">
                <a16:creationId xmlns:a16="http://schemas.microsoft.com/office/drawing/2014/main" id="{62D67E5F-38A3-4F92-96B7-9B919CB8A463}"/>
              </a:ext>
            </a:extLst>
          </p:cNvPr>
          <p:cNvSpPr>
            <a:spLocks noChangeArrowheads="1"/>
          </p:cNvSpPr>
          <p:nvPr/>
        </p:nvSpPr>
        <p:spPr bwMode="auto">
          <a:xfrm>
            <a:off x="862925" y="3429000"/>
            <a:ext cx="990600" cy="533400"/>
          </a:xfrm>
          <a:prstGeom prst="rect">
            <a:avLst/>
          </a:prstGeom>
          <a:solidFill>
            <a:schemeClr val="bg1"/>
          </a:solidFill>
          <a:ln w="9525">
            <a:solidFill>
              <a:srgbClr val="00B0F0"/>
            </a:solidFill>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b="1">
                <a:solidFill>
                  <a:srgbClr val="0070C0"/>
                </a:solidFill>
                <a:latin typeface="Arial" panose="020B0604020202020204" pitchFamily="34" charset="0"/>
              </a:rPr>
              <a:t>CHÂU Á</a:t>
            </a:r>
          </a:p>
        </p:txBody>
      </p:sp>
      <p:sp>
        <p:nvSpPr>
          <p:cNvPr id="30" name="Rectangle 4">
            <a:extLst>
              <a:ext uri="{FF2B5EF4-FFF2-40B4-BE49-F238E27FC236}">
                <a16:creationId xmlns:a16="http://schemas.microsoft.com/office/drawing/2014/main" id="{DACFFED8-8754-417C-B230-E935F2845856}"/>
              </a:ext>
            </a:extLst>
          </p:cNvPr>
          <p:cNvSpPr>
            <a:spLocks noChangeArrowheads="1"/>
          </p:cNvSpPr>
          <p:nvPr/>
        </p:nvSpPr>
        <p:spPr bwMode="auto">
          <a:xfrm>
            <a:off x="2915562" y="5105400"/>
            <a:ext cx="1447800" cy="533400"/>
          </a:xfrm>
          <a:prstGeom prst="rect">
            <a:avLst/>
          </a:prstGeom>
          <a:solidFill>
            <a:srgbClr val="FCFEB0"/>
          </a:solidFill>
          <a:ln w="9525">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TÂY NAM Á</a:t>
            </a:r>
          </a:p>
        </p:txBody>
      </p:sp>
      <p:sp>
        <p:nvSpPr>
          <p:cNvPr id="31" name="Rectangle 5">
            <a:extLst>
              <a:ext uri="{FF2B5EF4-FFF2-40B4-BE49-F238E27FC236}">
                <a16:creationId xmlns:a16="http://schemas.microsoft.com/office/drawing/2014/main" id="{EBF2A45B-409A-489B-8C97-9DDCB8486A13}"/>
              </a:ext>
            </a:extLst>
          </p:cNvPr>
          <p:cNvSpPr>
            <a:spLocks noChangeArrowheads="1"/>
          </p:cNvSpPr>
          <p:nvPr/>
        </p:nvSpPr>
        <p:spPr bwMode="auto">
          <a:xfrm>
            <a:off x="2915562" y="44196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NAM  Á</a:t>
            </a:r>
          </a:p>
        </p:txBody>
      </p:sp>
      <p:sp>
        <p:nvSpPr>
          <p:cNvPr id="33" name="Rectangle 6">
            <a:extLst>
              <a:ext uri="{FF2B5EF4-FFF2-40B4-BE49-F238E27FC236}">
                <a16:creationId xmlns:a16="http://schemas.microsoft.com/office/drawing/2014/main" id="{CD84A925-19BB-4DC9-8AC4-3495E87C1553}"/>
              </a:ext>
            </a:extLst>
          </p:cNvPr>
          <p:cNvSpPr>
            <a:spLocks noChangeArrowheads="1"/>
          </p:cNvSpPr>
          <p:nvPr/>
        </p:nvSpPr>
        <p:spPr bwMode="auto">
          <a:xfrm>
            <a:off x="2915562" y="23622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ĐÔNG Á</a:t>
            </a:r>
          </a:p>
        </p:txBody>
      </p:sp>
      <p:sp>
        <p:nvSpPr>
          <p:cNvPr id="34" name="Rectangle 7">
            <a:extLst>
              <a:ext uri="{FF2B5EF4-FFF2-40B4-BE49-F238E27FC236}">
                <a16:creationId xmlns:a16="http://schemas.microsoft.com/office/drawing/2014/main" id="{C3FAB9FC-7618-4D98-ABA2-958FCBE63855}"/>
              </a:ext>
            </a:extLst>
          </p:cNvPr>
          <p:cNvSpPr>
            <a:spLocks noChangeArrowheads="1"/>
          </p:cNvSpPr>
          <p:nvPr/>
        </p:nvSpPr>
        <p:spPr bwMode="auto">
          <a:xfrm>
            <a:off x="2915562" y="3048000"/>
            <a:ext cx="14478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ĐÔNG NAM Á</a:t>
            </a:r>
          </a:p>
        </p:txBody>
      </p:sp>
      <p:sp>
        <p:nvSpPr>
          <p:cNvPr id="35" name="Rectangle 8">
            <a:extLst>
              <a:ext uri="{FF2B5EF4-FFF2-40B4-BE49-F238E27FC236}">
                <a16:creationId xmlns:a16="http://schemas.microsoft.com/office/drawing/2014/main" id="{0B39A769-3C58-4D44-9F84-525391D0E549}"/>
              </a:ext>
            </a:extLst>
          </p:cNvPr>
          <p:cNvSpPr>
            <a:spLocks noChangeArrowheads="1"/>
          </p:cNvSpPr>
          <p:nvPr/>
        </p:nvSpPr>
        <p:spPr bwMode="auto">
          <a:xfrm>
            <a:off x="2915562" y="16764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BẮC Á</a:t>
            </a:r>
          </a:p>
        </p:txBody>
      </p:sp>
      <p:sp>
        <p:nvSpPr>
          <p:cNvPr id="36" name="Rectangle 9">
            <a:extLst>
              <a:ext uri="{FF2B5EF4-FFF2-40B4-BE49-F238E27FC236}">
                <a16:creationId xmlns:a16="http://schemas.microsoft.com/office/drawing/2014/main" id="{563C0928-C669-4323-BB06-3F0308147085}"/>
              </a:ext>
            </a:extLst>
          </p:cNvPr>
          <p:cNvSpPr>
            <a:spLocks noChangeArrowheads="1"/>
          </p:cNvSpPr>
          <p:nvPr/>
        </p:nvSpPr>
        <p:spPr bwMode="auto">
          <a:xfrm>
            <a:off x="2915562" y="3733800"/>
            <a:ext cx="11430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TRUNG Á</a:t>
            </a:r>
          </a:p>
        </p:txBody>
      </p:sp>
      <p:sp>
        <p:nvSpPr>
          <p:cNvPr id="37" name="Line 10">
            <a:extLst>
              <a:ext uri="{FF2B5EF4-FFF2-40B4-BE49-F238E27FC236}">
                <a16:creationId xmlns:a16="http://schemas.microsoft.com/office/drawing/2014/main" id="{99E07CE3-0C04-4204-A5DC-C5D9C7803B3B}"/>
              </a:ext>
            </a:extLst>
          </p:cNvPr>
          <p:cNvSpPr>
            <a:spLocks noChangeShapeType="1"/>
          </p:cNvSpPr>
          <p:nvPr/>
        </p:nvSpPr>
        <p:spPr bwMode="auto">
          <a:xfrm flipV="1">
            <a:off x="1924962" y="2057400"/>
            <a:ext cx="91440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11">
            <a:extLst>
              <a:ext uri="{FF2B5EF4-FFF2-40B4-BE49-F238E27FC236}">
                <a16:creationId xmlns:a16="http://schemas.microsoft.com/office/drawing/2014/main" id="{EB8DFD4A-5A83-4DBF-8DE0-351319D88985}"/>
              </a:ext>
            </a:extLst>
          </p:cNvPr>
          <p:cNvSpPr>
            <a:spLocks noChangeShapeType="1"/>
          </p:cNvSpPr>
          <p:nvPr/>
        </p:nvSpPr>
        <p:spPr bwMode="auto">
          <a:xfrm>
            <a:off x="1924962" y="3657600"/>
            <a:ext cx="9144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12">
            <a:extLst>
              <a:ext uri="{FF2B5EF4-FFF2-40B4-BE49-F238E27FC236}">
                <a16:creationId xmlns:a16="http://schemas.microsoft.com/office/drawing/2014/main" id="{7401A537-F8FE-4503-A8C0-B54BD408E634}"/>
              </a:ext>
            </a:extLst>
          </p:cNvPr>
          <p:cNvSpPr>
            <a:spLocks noChangeShapeType="1"/>
          </p:cNvSpPr>
          <p:nvPr/>
        </p:nvSpPr>
        <p:spPr bwMode="auto">
          <a:xfrm flipV="1">
            <a:off x="1924962" y="2743200"/>
            <a:ext cx="914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13">
            <a:extLst>
              <a:ext uri="{FF2B5EF4-FFF2-40B4-BE49-F238E27FC236}">
                <a16:creationId xmlns:a16="http://schemas.microsoft.com/office/drawing/2014/main" id="{A085FE63-E3DC-41F5-BBC5-1BCBE7E7748B}"/>
              </a:ext>
            </a:extLst>
          </p:cNvPr>
          <p:cNvSpPr>
            <a:spLocks noChangeShapeType="1"/>
          </p:cNvSpPr>
          <p:nvPr/>
        </p:nvSpPr>
        <p:spPr bwMode="auto">
          <a:xfrm flipV="1">
            <a:off x="1924962" y="33528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14">
            <a:extLst>
              <a:ext uri="{FF2B5EF4-FFF2-40B4-BE49-F238E27FC236}">
                <a16:creationId xmlns:a16="http://schemas.microsoft.com/office/drawing/2014/main" id="{64E3606D-7158-4618-A743-FF36708B69AA}"/>
              </a:ext>
            </a:extLst>
          </p:cNvPr>
          <p:cNvSpPr>
            <a:spLocks noChangeShapeType="1"/>
          </p:cNvSpPr>
          <p:nvPr/>
        </p:nvSpPr>
        <p:spPr bwMode="auto">
          <a:xfrm>
            <a:off x="1924962" y="36576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15">
            <a:extLst>
              <a:ext uri="{FF2B5EF4-FFF2-40B4-BE49-F238E27FC236}">
                <a16:creationId xmlns:a16="http://schemas.microsoft.com/office/drawing/2014/main" id="{ACB72343-7560-43E7-94B8-F0FE8DC5BD7B}"/>
              </a:ext>
            </a:extLst>
          </p:cNvPr>
          <p:cNvSpPr>
            <a:spLocks noChangeShapeType="1"/>
          </p:cNvSpPr>
          <p:nvPr/>
        </p:nvSpPr>
        <p:spPr bwMode="auto">
          <a:xfrm>
            <a:off x="1924962" y="3657600"/>
            <a:ext cx="9144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 name="Picture 23">
            <a:extLst>
              <a:ext uri="{FF2B5EF4-FFF2-40B4-BE49-F238E27FC236}">
                <a16:creationId xmlns:a16="http://schemas.microsoft.com/office/drawing/2014/main" id="{5CB8A6BB-630A-4A1C-BB59-2E17FE485415}"/>
              </a:ext>
            </a:extLst>
          </p:cNvPr>
          <p:cNvPicPr>
            <a:picLocks noChangeAspect="1"/>
          </p:cNvPicPr>
          <p:nvPr/>
        </p:nvPicPr>
        <p:blipFill rotWithShape="1">
          <a:blip r:embed="rId5"/>
          <a:srcRect l="3751" t="-1" r="75234" b="82326"/>
          <a:stretch/>
        </p:blipFill>
        <p:spPr>
          <a:xfrm>
            <a:off x="214899" y="1127957"/>
            <a:ext cx="2085605" cy="986689"/>
          </a:xfrm>
          <a:prstGeom prst="rect">
            <a:avLst/>
          </a:prstGeom>
        </p:spPr>
      </p:pic>
    </p:spTree>
    <p:extLst>
      <p:ext uri="{BB962C8B-B14F-4D97-AF65-F5344CB8AC3E}">
        <p14:creationId xmlns:p14="http://schemas.microsoft.com/office/powerpoint/2010/main" val="12107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amond(in)">
                                      <p:cBhvr>
                                        <p:cTn id="22" dur="1000"/>
                                        <p:tgtEl>
                                          <p:spTgt spid="29"/>
                                        </p:tgtEl>
                                      </p:cBhvr>
                                    </p:animEffect>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dissolve">
                                      <p:cBhvr>
                                        <p:cTn id="26" dur="500"/>
                                        <p:tgtEl>
                                          <p:spTgt spid="37"/>
                                        </p:tgtEl>
                                      </p:cBhvr>
                                    </p:animEffect>
                                  </p:childTnLst>
                                </p:cTn>
                              </p:par>
                            </p:childTnLst>
                          </p:cTn>
                        </p:par>
                        <p:par>
                          <p:cTn id="27" fill="hold">
                            <p:stCondLst>
                              <p:cond delay="1500"/>
                            </p:stCondLst>
                            <p:childTnLst>
                              <p:par>
                                <p:cTn id="28" presetID="8" presetClass="entr" presetSubtype="16"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diamond(in)">
                                      <p:cBhvr>
                                        <p:cTn id="30" dur="500"/>
                                        <p:tgtEl>
                                          <p:spTgt spid="35"/>
                                        </p:tgtEl>
                                      </p:cBhvr>
                                    </p:animEffect>
                                  </p:childTnLst>
                                </p:cTn>
                              </p:par>
                            </p:childTnLst>
                          </p:cTn>
                        </p:par>
                        <p:par>
                          <p:cTn id="31" fill="hold">
                            <p:stCondLst>
                              <p:cond delay="2000"/>
                            </p:stCondLst>
                            <p:childTnLst>
                              <p:par>
                                <p:cTn id="32" presetID="3" presetClass="entr" presetSubtype="1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linds(horizontal)">
                                      <p:cBhvr>
                                        <p:cTn id="34" dur="500"/>
                                        <p:tgtEl>
                                          <p:spTgt spid="39"/>
                                        </p:tgtEl>
                                      </p:cBhvr>
                                    </p:animEffect>
                                  </p:childTnLst>
                                </p:cTn>
                              </p:par>
                            </p:childTnLst>
                          </p:cTn>
                        </p:par>
                        <p:par>
                          <p:cTn id="35" fill="hold">
                            <p:stCondLst>
                              <p:cond delay="2500"/>
                            </p:stCondLst>
                            <p:childTnLst>
                              <p:par>
                                <p:cTn id="36" presetID="8" presetClass="entr" presetSubtype="16"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diamond(in)">
                                      <p:cBhvr>
                                        <p:cTn id="38" dur="500"/>
                                        <p:tgtEl>
                                          <p:spTgt spid="33"/>
                                        </p:tgtEl>
                                      </p:cBhvr>
                                    </p:animEffect>
                                  </p:childTnLst>
                                </p:cTn>
                              </p:par>
                            </p:childTnLst>
                          </p:cTn>
                        </p:par>
                        <p:par>
                          <p:cTn id="39" fill="hold">
                            <p:stCondLst>
                              <p:cond delay="3000"/>
                            </p:stCondLst>
                            <p:childTnLst>
                              <p:par>
                                <p:cTn id="40" presetID="3" presetClass="entr" presetSubtype="10" fill="hold"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linds(horizontal)">
                                      <p:cBhvr>
                                        <p:cTn id="42" dur="500"/>
                                        <p:tgtEl>
                                          <p:spTgt spid="40"/>
                                        </p:tgtEl>
                                      </p:cBhvr>
                                    </p:animEffect>
                                  </p:childTnLst>
                                </p:cTn>
                              </p:par>
                            </p:childTnLst>
                          </p:cTn>
                        </p:par>
                        <p:par>
                          <p:cTn id="43" fill="hold">
                            <p:stCondLst>
                              <p:cond delay="3500"/>
                            </p:stCondLst>
                            <p:childTnLst>
                              <p:par>
                                <p:cTn id="44" presetID="8" presetClass="entr" presetSubtype="16"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diamond(in)">
                                      <p:cBhvr>
                                        <p:cTn id="46" dur="500"/>
                                        <p:tgtEl>
                                          <p:spTgt spid="34"/>
                                        </p:tgtEl>
                                      </p:cBhvr>
                                    </p:animEffect>
                                  </p:childTnLst>
                                </p:cTn>
                              </p:par>
                            </p:childTnLst>
                          </p:cTn>
                        </p:par>
                        <p:par>
                          <p:cTn id="47" fill="hold">
                            <p:stCondLst>
                              <p:cond delay="4000"/>
                            </p:stCondLst>
                            <p:childTnLst>
                              <p:par>
                                <p:cTn id="48" presetID="3" presetClass="entr" presetSubtype="10"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blinds(horizontal)">
                                      <p:cBhvr>
                                        <p:cTn id="50" dur="500"/>
                                        <p:tgtEl>
                                          <p:spTgt spid="41"/>
                                        </p:tgtEl>
                                      </p:cBhvr>
                                    </p:animEffect>
                                  </p:childTnLst>
                                </p:cTn>
                              </p:par>
                            </p:childTnLst>
                          </p:cTn>
                        </p:par>
                        <p:par>
                          <p:cTn id="51" fill="hold">
                            <p:stCondLst>
                              <p:cond delay="4500"/>
                            </p:stCondLst>
                            <p:childTnLst>
                              <p:par>
                                <p:cTn id="52" presetID="8" presetClass="entr" presetSubtype="16"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diamond(in)">
                                      <p:cBhvr>
                                        <p:cTn id="54" dur="500"/>
                                        <p:tgtEl>
                                          <p:spTgt spid="36"/>
                                        </p:tgtEl>
                                      </p:cBhvr>
                                    </p:animEffect>
                                  </p:childTnLst>
                                </p:cTn>
                              </p:par>
                            </p:childTnLst>
                          </p:cTn>
                        </p:par>
                        <p:par>
                          <p:cTn id="55" fill="hold">
                            <p:stCondLst>
                              <p:cond delay="5000"/>
                            </p:stCondLst>
                            <p:childTnLst>
                              <p:par>
                                <p:cTn id="56" presetID="3" presetClass="entr" presetSubtype="10"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linds(horizontal)">
                                      <p:cBhvr>
                                        <p:cTn id="58" dur="500"/>
                                        <p:tgtEl>
                                          <p:spTgt spid="42"/>
                                        </p:tgtEl>
                                      </p:cBhvr>
                                    </p:animEffect>
                                  </p:childTnLst>
                                </p:cTn>
                              </p:par>
                            </p:childTnLst>
                          </p:cTn>
                        </p:par>
                        <p:par>
                          <p:cTn id="59" fill="hold">
                            <p:stCondLst>
                              <p:cond delay="5500"/>
                            </p:stCondLst>
                            <p:childTnLst>
                              <p:par>
                                <p:cTn id="60" presetID="8" presetClass="entr" presetSubtype="16"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diamond(in)">
                                      <p:cBhvr>
                                        <p:cTn id="62" dur="500"/>
                                        <p:tgtEl>
                                          <p:spTgt spid="31"/>
                                        </p:tgtEl>
                                      </p:cBhvr>
                                    </p:animEffect>
                                  </p:childTnLst>
                                </p:cTn>
                              </p:par>
                            </p:childTnLst>
                          </p:cTn>
                        </p:par>
                        <p:par>
                          <p:cTn id="63" fill="hold">
                            <p:stCondLst>
                              <p:cond delay="6000"/>
                            </p:stCondLst>
                            <p:childTnLst>
                              <p:par>
                                <p:cTn id="64" presetID="3" presetClass="entr" presetSubtype="10"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linds(horizontal)">
                                      <p:cBhvr>
                                        <p:cTn id="66" dur="500"/>
                                        <p:tgtEl>
                                          <p:spTgt spid="38"/>
                                        </p:tgtEl>
                                      </p:cBhvr>
                                    </p:animEffect>
                                  </p:childTnLst>
                                </p:cTn>
                              </p:par>
                            </p:childTnLst>
                          </p:cTn>
                        </p:par>
                        <p:par>
                          <p:cTn id="67" fill="hold">
                            <p:stCondLst>
                              <p:cond delay="6500"/>
                            </p:stCondLst>
                            <p:childTnLst>
                              <p:par>
                                <p:cTn id="68" presetID="8" presetClass="entr" presetSubtype="16" fill="hold"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diamond(in)">
                                      <p:cBhvr>
                                        <p:cTn id="70" dur="500"/>
                                        <p:tgtEl>
                                          <p:spTgt spid="30"/>
                                        </p:tgtEl>
                                      </p:cBhvr>
                                    </p:animEffect>
                                  </p:childTnLst>
                                </p:cTn>
                              </p:par>
                              <p:par>
                                <p:cTn id="71" presetID="53" presetClass="entr" presetSubtype="16"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animBg="1"/>
      <p:bldP spid="31" grpId="0" animBg="1"/>
      <p:bldP spid="33" grpId="0" animBg="1"/>
      <p:bldP spid="3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5" name="Freeform: Shape 4">
            <a:extLst>
              <a:ext uri="{FF2B5EF4-FFF2-40B4-BE49-F238E27FC236}">
                <a16:creationId xmlns:a16="http://schemas.microsoft.com/office/drawing/2014/main" id="{C0DEFCBE-5BD1-47C4-B894-B305A345524B}"/>
              </a:ext>
            </a:extLst>
          </p:cNvPr>
          <p:cNvSpPr/>
          <p:nvPr/>
        </p:nvSpPr>
        <p:spPr>
          <a:xfrm>
            <a:off x="7113272" y="237276"/>
            <a:ext cx="3562645" cy="2320254"/>
          </a:xfrm>
          <a:custGeom>
            <a:avLst/>
            <a:gdLst>
              <a:gd name="connsiteX0" fmla="*/ 106925 w 3562645"/>
              <a:gd name="connsiteY0" fmla="*/ 2030911 h 2320254"/>
              <a:gd name="connsiteX1" fmla="*/ 59424 w 3562645"/>
              <a:gd name="connsiteY1" fmla="*/ 1971534 h 2320254"/>
              <a:gd name="connsiteX2" fmla="*/ 71299 w 3562645"/>
              <a:gd name="connsiteY2" fmla="*/ 1935908 h 2320254"/>
              <a:gd name="connsiteX3" fmla="*/ 83175 w 3562645"/>
              <a:gd name="connsiteY3" fmla="*/ 1888407 h 2320254"/>
              <a:gd name="connsiteX4" fmla="*/ 118801 w 3562645"/>
              <a:gd name="connsiteY4" fmla="*/ 1852781 h 2320254"/>
              <a:gd name="connsiteX5" fmla="*/ 178177 w 3562645"/>
              <a:gd name="connsiteY5" fmla="*/ 1781529 h 2320254"/>
              <a:gd name="connsiteX6" fmla="*/ 190053 w 3562645"/>
              <a:gd name="connsiteY6" fmla="*/ 1710277 h 2320254"/>
              <a:gd name="connsiteX7" fmla="*/ 225679 w 3562645"/>
              <a:gd name="connsiteY7" fmla="*/ 1686527 h 2320254"/>
              <a:gd name="connsiteX8" fmla="*/ 237554 w 3562645"/>
              <a:gd name="connsiteY8" fmla="*/ 1627150 h 2320254"/>
              <a:gd name="connsiteX9" fmla="*/ 249429 w 3562645"/>
              <a:gd name="connsiteY9" fmla="*/ 1472771 h 2320254"/>
              <a:gd name="connsiteX10" fmla="*/ 261305 w 3562645"/>
              <a:gd name="connsiteY10" fmla="*/ 1437145 h 2320254"/>
              <a:gd name="connsiteX11" fmla="*/ 296931 w 3562645"/>
              <a:gd name="connsiteY11" fmla="*/ 1401519 h 2320254"/>
              <a:gd name="connsiteX12" fmla="*/ 332557 w 3562645"/>
              <a:gd name="connsiteY12" fmla="*/ 1377768 h 2320254"/>
              <a:gd name="connsiteX13" fmla="*/ 344432 w 3562645"/>
              <a:gd name="connsiteY13" fmla="*/ 1342142 h 2320254"/>
              <a:gd name="connsiteX14" fmla="*/ 510686 w 3562645"/>
              <a:gd name="connsiteY14" fmla="*/ 1294641 h 2320254"/>
              <a:gd name="connsiteX15" fmla="*/ 546312 w 3562645"/>
              <a:gd name="connsiteY15" fmla="*/ 1282766 h 2320254"/>
              <a:gd name="connsiteX16" fmla="*/ 593814 w 3562645"/>
              <a:gd name="connsiteY16" fmla="*/ 1270890 h 2320254"/>
              <a:gd name="connsiteX17" fmla="*/ 617564 w 3562645"/>
              <a:gd name="connsiteY17" fmla="*/ 1199638 h 2320254"/>
              <a:gd name="connsiteX18" fmla="*/ 676941 w 3562645"/>
              <a:gd name="connsiteY18" fmla="*/ 1104636 h 2320254"/>
              <a:gd name="connsiteX19" fmla="*/ 712567 w 3562645"/>
              <a:gd name="connsiteY19" fmla="*/ 1128386 h 2320254"/>
              <a:gd name="connsiteX20" fmla="*/ 771944 w 3562645"/>
              <a:gd name="connsiteY20" fmla="*/ 1116511 h 2320254"/>
              <a:gd name="connsiteX21" fmla="*/ 760068 w 3562645"/>
              <a:gd name="connsiteY21" fmla="*/ 1069010 h 2320254"/>
              <a:gd name="connsiteX22" fmla="*/ 736318 w 3562645"/>
              <a:gd name="connsiteY22" fmla="*/ 985882 h 2320254"/>
              <a:gd name="connsiteX23" fmla="*/ 855071 w 3562645"/>
              <a:gd name="connsiteY23" fmla="*/ 902755 h 2320254"/>
              <a:gd name="connsiteX24" fmla="*/ 878822 w 3562645"/>
              <a:gd name="connsiteY24" fmla="*/ 950256 h 2320254"/>
              <a:gd name="connsiteX25" fmla="*/ 890697 w 3562645"/>
              <a:gd name="connsiteY25" fmla="*/ 1021508 h 2320254"/>
              <a:gd name="connsiteX26" fmla="*/ 926323 w 3562645"/>
              <a:gd name="connsiteY26" fmla="*/ 1009633 h 2320254"/>
              <a:gd name="connsiteX27" fmla="*/ 973824 w 3562645"/>
              <a:gd name="connsiteY27" fmla="*/ 997758 h 2320254"/>
              <a:gd name="connsiteX28" fmla="*/ 1009450 w 3562645"/>
              <a:gd name="connsiteY28" fmla="*/ 962132 h 2320254"/>
              <a:gd name="connsiteX29" fmla="*/ 1033201 w 3562645"/>
              <a:gd name="connsiteY29" fmla="*/ 926506 h 2320254"/>
              <a:gd name="connsiteX30" fmla="*/ 1068827 w 3562645"/>
              <a:gd name="connsiteY30" fmla="*/ 914630 h 2320254"/>
              <a:gd name="connsiteX31" fmla="*/ 1163829 w 3562645"/>
              <a:gd name="connsiteY31" fmla="*/ 890880 h 2320254"/>
              <a:gd name="connsiteX32" fmla="*/ 1199455 w 3562645"/>
              <a:gd name="connsiteY32" fmla="*/ 855254 h 2320254"/>
              <a:gd name="connsiteX33" fmla="*/ 1246957 w 3562645"/>
              <a:gd name="connsiteY33" fmla="*/ 784002 h 2320254"/>
              <a:gd name="connsiteX34" fmla="*/ 1258832 w 3562645"/>
              <a:gd name="connsiteY34" fmla="*/ 748376 h 2320254"/>
              <a:gd name="connsiteX35" fmla="*/ 1294458 w 3562645"/>
              <a:gd name="connsiteY35" fmla="*/ 736501 h 2320254"/>
              <a:gd name="connsiteX36" fmla="*/ 1425086 w 3562645"/>
              <a:gd name="connsiteY36" fmla="*/ 712750 h 2320254"/>
              <a:gd name="connsiteX37" fmla="*/ 1555715 w 3562645"/>
              <a:gd name="connsiteY37" fmla="*/ 677124 h 2320254"/>
              <a:gd name="connsiteX38" fmla="*/ 1591341 w 3562645"/>
              <a:gd name="connsiteY38" fmla="*/ 688999 h 2320254"/>
              <a:gd name="connsiteX39" fmla="*/ 1603216 w 3562645"/>
              <a:gd name="connsiteY39" fmla="*/ 736501 h 2320254"/>
              <a:gd name="connsiteX40" fmla="*/ 1615092 w 3562645"/>
              <a:gd name="connsiteY40" fmla="*/ 795877 h 2320254"/>
              <a:gd name="connsiteX41" fmla="*/ 1650718 w 3562645"/>
              <a:gd name="connsiteY41" fmla="*/ 819628 h 2320254"/>
              <a:gd name="connsiteX42" fmla="*/ 2042603 w 3562645"/>
              <a:gd name="connsiteY42" fmla="*/ 807753 h 2320254"/>
              <a:gd name="connsiteX43" fmla="*/ 2113855 w 3562645"/>
              <a:gd name="connsiteY43" fmla="*/ 784002 h 2320254"/>
              <a:gd name="connsiteX44" fmla="*/ 2101980 w 3562645"/>
              <a:gd name="connsiteY44" fmla="*/ 724625 h 2320254"/>
              <a:gd name="connsiteX45" fmla="*/ 2113855 w 3562645"/>
              <a:gd name="connsiteY45" fmla="*/ 641498 h 2320254"/>
              <a:gd name="connsiteX46" fmla="*/ 2161357 w 3562645"/>
              <a:gd name="connsiteY46" fmla="*/ 629623 h 2320254"/>
              <a:gd name="connsiteX47" fmla="*/ 2244484 w 3562645"/>
              <a:gd name="connsiteY47" fmla="*/ 617747 h 2320254"/>
              <a:gd name="connsiteX48" fmla="*/ 2280110 w 3562645"/>
              <a:gd name="connsiteY48" fmla="*/ 593997 h 2320254"/>
              <a:gd name="connsiteX49" fmla="*/ 2351362 w 3562645"/>
              <a:gd name="connsiteY49" fmla="*/ 570246 h 2320254"/>
              <a:gd name="connsiteX50" fmla="*/ 2386988 w 3562645"/>
              <a:gd name="connsiteY50" fmla="*/ 546495 h 2320254"/>
              <a:gd name="connsiteX51" fmla="*/ 2541367 w 3562645"/>
              <a:gd name="connsiteY51" fmla="*/ 546495 h 2320254"/>
              <a:gd name="connsiteX52" fmla="*/ 2576993 w 3562645"/>
              <a:gd name="connsiteY52" fmla="*/ 558371 h 2320254"/>
              <a:gd name="connsiteX53" fmla="*/ 2612619 w 3562645"/>
              <a:gd name="connsiteY53" fmla="*/ 415867 h 2320254"/>
              <a:gd name="connsiteX54" fmla="*/ 2565118 w 3562645"/>
              <a:gd name="connsiteY54" fmla="*/ 403992 h 2320254"/>
              <a:gd name="connsiteX55" fmla="*/ 2541367 w 3562645"/>
              <a:gd name="connsiteY55" fmla="*/ 356490 h 2320254"/>
              <a:gd name="connsiteX56" fmla="*/ 2588868 w 3562645"/>
              <a:gd name="connsiteY56" fmla="*/ 261488 h 2320254"/>
              <a:gd name="connsiteX57" fmla="*/ 2624494 w 3562645"/>
              <a:gd name="connsiteY57" fmla="*/ 249612 h 2320254"/>
              <a:gd name="connsiteX58" fmla="*/ 2719497 w 3562645"/>
              <a:gd name="connsiteY58" fmla="*/ 213986 h 2320254"/>
              <a:gd name="connsiteX59" fmla="*/ 2802624 w 3562645"/>
              <a:gd name="connsiteY59" fmla="*/ 107108 h 2320254"/>
              <a:gd name="connsiteX60" fmla="*/ 2838250 w 3562645"/>
              <a:gd name="connsiteY60" fmla="*/ 59607 h 2320254"/>
              <a:gd name="connsiteX61" fmla="*/ 2885751 w 3562645"/>
              <a:gd name="connsiteY61" fmla="*/ 47732 h 2320254"/>
              <a:gd name="connsiteX62" fmla="*/ 2850125 w 3562645"/>
              <a:gd name="connsiteY62" fmla="*/ 23981 h 2320254"/>
              <a:gd name="connsiteX63" fmla="*/ 2885751 w 3562645"/>
              <a:gd name="connsiteY63" fmla="*/ 230 h 2320254"/>
              <a:gd name="connsiteX64" fmla="*/ 2968879 w 3562645"/>
              <a:gd name="connsiteY64" fmla="*/ 71482 h 2320254"/>
              <a:gd name="connsiteX65" fmla="*/ 2980754 w 3562645"/>
              <a:gd name="connsiteY65" fmla="*/ 107108 h 2320254"/>
              <a:gd name="connsiteX66" fmla="*/ 2992629 w 3562645"/>
              <a:gd name="connsiteY66" fmla="*/ 308989 h 2320254"/>
              <a:gd name="connsiteX67" fmla="*/ 3063881 w 3562645"/>
              <a:gd name="connsiteY67" fmla="*/ 320864 h 2320254"/>
              <a:gd name="connsiteX68" fmla="*/ 3099507 w 3562645"/>
              <a:gd name="connsiteY68" fmla="*/ 344615 h 2320254"/>
              <a:gd name="connsiteX69" fmla="*/ 3123258 w 3562645"/>
              <a:gd name="connsiteY69" fmla="*/ 439618 h 2320254"/>
              <a:gd name="connsiteX70" fmla="*/ 3158884 w 3562645"/>
              <a:gd name="connsiteY70" fmla="*/ 451493 h 2320254"/>
              <a:gd name="connsiteX71" fmla="*/ 3242011 w 3562645"/>
              <a:gd name="connsiteY71" fmla="*/ 463368 h 2320254"/>
              <a:gd name="connsiteX72" fmla="*/ 3218260 w 3562645"/>
              <a:gd name="connsiteY72" fmla="*/ 534620 h 2320254"/>
              <a:gd name="connsiteX73" fmla="*/ 3206385 w 3562645"/>
              <a:gd name="connsiteY73" fmla="*/ 570246 h 2320254"/>
              <a:gd name="connsiteX74" fmla="*/ 3170759 w 3562645"/>
              <a:gd name="connsiteY74" fmla="*/ 605872 h 2320254"/>
              <a:gd name="connsiteX75" fmla="*/ 3158884 w 3562645"/>
              <a:gd name="connsiteY75" fmla="*/ 677124 h 2320254"/>
              <a:gd name="connsiteX76" fmla="*/ 3147009 w 3562645"/>
              <a:gd name="connsiteY76" fmla="*/ 712750 h 2320254"/>
              <a:gd name="connsiteX77" fmla="*/ 3206385 w 3562645"/>
              <a:gd name="connsiteY77" fmla="*/ 772127 h 2320254"/>
              <a:gd name="connsiteX78" fmla="*/ 3230136 w 3562645"/>
              <a:gd name="connsiteY78" fmla="*/ 807753 h 2320254"/>
              <a:gd name="connsiteX79" fmla="*/ 3301388 w 3562645"/>
              <a:gd name="connsiteY79" fmla="*/ 831503 h 2320254"/>
              <a:gd name="connsiteX80" fmla="*/ 3372640 w 3562645"/>
              <a:gd name="connsiteY80" fmla="*/ 890880 h 2320254"/>
              <a:gd name="connsiteX81" fmla="*/ 3408266 w 3562645"/>
              <a:gd name="connsiteY81" fmla="*/ 914630 h 2320254"/>
              <a:gd name="connsiteX82" fmla="*/ 3455767 w 3562645"/>
              <a:gd name="connsiteY82" fmla="*/ 985882 h 2320254"/>
              <a:gd name="connsiteX83" fmla="*/ 3479518 w 3562645"/>
              <a:gd name="connsiteY83" fmla="*/ 1069010 h 2320254"/>
              <a:gd name="connsiteX84" fmla="*/ 3503268 w 3562645"/>
              <a:gd name="connsiteY84" fmla="*/ 1116511 h 2320254"/>
              <a:gd name="connsiteX85" fmla="*/ 3527019 w 3562645"/>
              <a:gd name="connsiteY85" fmla="*/ 1187763 h 2320254"/>
              <a:gd name="connsiteX86" fmla="*/ 3538894 w 3562645"/>
              <a:gd name="connsiteY86" fmla="*/ 1223389 h 2320254"/>
              <a:gd name="connsiteX87" fmla="*/ 3562645 w 3562645"/>
              <a:gd name="connsiteY87" fmla="*/ 1306516 h 2320254"/>
              <a:gd name="connsiteX88" fmla="*/ 3550770 w 3562645"/>
              <a:gd name="connsiteY88" fmla="*/ 1354018 h 2320254"/>
              <a:gd name="connsiteX89" fmla="*/ 3503268 w 3562645"/>
              <a:gd name="connsiteY89" fmla="*/ 1342142 h 2320254"/>
              <a:gd name="connsiteX90" fmla="*/ 3432016 w 3562645"/>
              <a:gd name="connsiteY90" fmla="*/ 1294641 h 2320254"/>
              <a:gd name="connsiteX91" fmla="*/ 3396390 w 3562645"/>
              <a:gd name="connsiteY91" fmla="*/ 1223389 h 2320254"/>
              <a:gd name="connsiteX92" fmla="*/ 3360764 w 3562645"/>
              <a:gd name="connsiteY92" fmla="*/ 1199638 h 2320254"/>
              <a:gd name="connsiteX93" fmla="*/ 3301388 w 3562645"/>
              <a:gd name="connsiteY93" fmla="*/ 1152137 h 2320254"/>
              <a:gd name="connsiteX94" fmla="*/ 3230136 w 3562645"/>
              <a:gd name="connsiteY94" fmla="*/ 1104636 h 2320254"/>
              <a:gd name="connsiteX95" fmla="*/ 3218260 w 3562645"/>
              <a:gd name="connsiteY95" fmla="*/ 1045259 h 2320254"/>
              <a:gd name="connsiteX96" fmla="*/ 3135133 w 3562645"/>
              <a:gd name="connsiteY96" fmla="*/ 926506 h 2320254"/>
              <a:gd name="connsiteX97" fmla="*/ 3075757 w 3562645"/>
              <a:gd name="connsiteY97" fmla="*/ 831503 h 2320254"/>
              <a:gd name="connsiteX98" fmla="*/ 3016380 w 3562645"/>
              <a:gd name="connsiteY98" fmla="*/ 819628 h 2320254"/>
              <a:gd name="connsiteX99" fmla="*/ 2980754 w 3562645"/>
              <a:gd name="connsiteY99" fmla="*/ 831503 h 2320254"/>
              <a:gd name="connsiteX100" fmla="*/ 2968879 w 3562645"/>
              <a:gd name="connsiteY100" fmla="*/ 1080885 h 2320254"/>
              <a:gd name="connsiteX101" fmla="*/ 2957003 w 3562645"/>
              <a:gd name="connsiteY101" fmla="*/ 1152137 h 2320254"/>
              <a:gd name="connsiteX102" fmla="*/ 2850125 w 3562645"/>
              <a:gd name="connsiteY102" fmla="*/ 1199638 h 2320254"/>
              <a:gd name="connsiteX103" fmla="*/ 2814499 w 3562645"/>
              <a:gd name="connsiteY103" fmla="*/ 1211514 h 2320254"/>
              <a:gd name="connsiteX104" fmla="*/ 2778873 w 3562645"/>
              <a:gd name="connsiteY104" fmla="*/ 1306516 h 2320254"/>
              <a:gd name="connsiteX105" fmla="*/ 2766998 w 3562645"/>
              <a:gd name="connsiteY105" fmla="*/ 1354018 h 2320254"/>
              <a:gd name="connsiteX106" fmla="*/ 2755123 w 3562645"/>
              <a:gd name="connsiteY106" fmla="*/ 1389643 h 2320254"/>
              <a:gd name="connsiteX107" fmla="*/ 2766998 w 3562645"/>
              <a:gd name="connsiteY107" fmla="*/ 1496521 h 2320254"/>
              <a:gd name="connsiteX108" fmla="*/ 2778873 w 3562645"/>
              <a:gd name="connsiteY108" fmla="*/ 1555898 h 2320254"/>
              <a:gd name="connsiteX109" fmla="*/ 2814499 w 3562645"/>
              <a:gd name="connsiteY109" fmla="*/ 1579649 h 2320254"/>
              <a:gd name="connsiteX110" fmla="*/ 2945128 w 3562645"/>
              <a:gd name="connsiteY110" fmla="*/ 1555898 h 2320254"/>
              <a:gd name="connsiteX111" fmla="*/ 3016380 w 3562645"/>
              <a:gd name="connsiteY111" fmla="*/ 1508397 h 2320254"/>
              <a:gd name="connsiteX112" fmla="*/ 3052006 w 3562645"/>
              <a:gd name="connsiteY112" fmla="*/ 1484646 h 2320254"/>
              <a:gd name="connsiteX113" fmla="*/ 3135133 w 3562645"/>
              <a:gd name="connsiteY113" fmla="*/ 1520272 h 2320254"/>
              <a:gd name="connsiteX114" fmla="*/ 3147009 w 3562645"/>
              <a:gd name="connsiteY114" fmla="*/ 1555898 h 2320254"/>
              <a:gd name="connsiteX115" fmla="*/ 3158884 w 3562645"/>
              <a:gd name="connsiteY115" fmla="*/ 1627150 h 2320254"/>
              <a:gd name="connsiteX116" fmla="*/ 3194510 w 3562645"/>
              <a:gd name="connsiteY116" fmla="*/ 1639025 h 2320254"/>
              <a:gd name="connsiteX117" fmla="*/ 3242011 w 3562645"/>
              <a:gd name="connsiteY117" fmla="*/ 1650901 h 2320254"/>
              <a:gd name="connsiteX118" fmla="*/ 3277637 w 3562645"/>
              <a:gd name="connsiteY118" fmla="*/ 1674651 h 2320254"/>
              <a:gd name="connsiteX119" fmla="*/ 3313263 w 3562645"/>
              <a:gd name="connsiteY119" fmla="*/ 1745903 h 2320254"/>
              <a:gd name="connsiteX120" fmla="*/ 3325138 w 3562645"/>
              <a:gd name="connsiteY120" fmla="*/ 1852781 h 2320254"/>
              <a:gd name="connsiteX121" fmla="*/ 3301388 w 3562645"/>
              <a:gd name="connsiteY121" fmla="*/ 1817155 h 2320254"/>
              <a:gd name="connsiteX122" fmla="*/ 3277637 w 3562645"/>
              <a:gd name="connsiteY122" fmla="*/ 1769654 h 2320254"/>
              <a:gd name="connsiteX123" fmla="*/ 3253886 w 3562645"/>
              <a:gd name="connsiteY123" fmla="*/ 1734028 h 2320254"/>
              <a:gd name="connsiteX124" fmla="*/ 3218260 w 3562645"/>
              <a:gd name="connsiteY124" fmla="*/ 1722153 h 2320254"/>
              <a:gd name="connsiteX125" fmla="*/ 3135133 w 3562645"/>
              <a:gd name="connsiteY125" fmla="*/ 1710277 h 2320254"/>
              <a:gd name="connsiteX126" fmla="*/ 3147009 w 3562645"/>
              <a:gd name="connsiteY126" fmla="*/ 1852781 h 2320254"/>
              <a:gd name="connsiteX127" fmla="*/ 3182634 w 3562645"/>
              <a:gd name="connsiteY127" fmla="*/ 1924033 h 2320254"/>
              <a:gd name="connsiteX128" fmla="*/ 3194510 w 3562645"/>
              <a:gd name="connsiteY128" fmla="*/ 1959659 h 2320254"/>
              <a:gd name="connsiteX129" fmla="*/ 3170759 w 3562645"/>
              <a:gd name="connsiteY129" fmla="*/ 2125914 h 2320254"/>
              <a:gd name="connsiteX130" fmla="*/ 3158884 w 3562645"/>
              <a:gd name="connsiteY130" fmla="*/ 2161540 h 2320254"/>
              <a:gd name="connsiteX131" fmla="*/ 3135133 w 3562645"/>
              <a:gd name="connsiteY131" fmla="*/ 2197166 h 2320254"/>
              <a:gd name="connsiteX132" fmla="*/ 3123258 w 3562645"/>
              <a:gd name="connsiteY132" fmla="*/ 2256542 h 2320254"/>
              <a:gd name="connsiteX133" fmla="*/ 3075757 w 3562645"/>
              <a:gd name="connsiteY133" fmla="*/ 2268418 h 2320254"/>
              <a:gd name="connsiteX134" fmla="*/ 3040131 w 3562645"/>
              <a:gd name="connsiteY134" fmla="*/ 2292168 h 2320254"/>
              <a:gd name="connsiteX135" fmla="*/ 2968879 w 3562645"/>
              <a:gd name="connsiteY135" fmla="*/ 2220916 h 2320254"/>
              <a:gd name="connsiteX136" fmla="*/ 3016380 w 3562645"/>
              <a:gd name="connsiteY136" fmla="*/ 2149664 h 2320254"/>
              <a:gd name="connsiteX137" fmla="*/ 2885751 w 3562645"/>
              <a:gd name="connsiteY137" fmla="*/ 1995285 h 2320254"/>
              <a:gd name="connsiteX138" fmla="*/ 2850125 w 3562645"/>
              <a:gd name="connsiteY138" fmla="*/ 2019036 h 2320254"/>
              <a:gd name="connsiteX139" fmla="*/ 2802624 w 3562645"/>
              <a:gd name="connsiteY139" fmla="*/ 2007160 h 2320254"/>
              <a:gd name="connsiteX140" fmla="*/ 2766998 w 3562645"/>
              <a:gd name="connsiteY140" fmla="*/ 1983410 h 2320254"/>
              <a:gd name="connsiteX141" fmla="*/ 2660120 w 3562645"/>
              <a:gd name="connsiteY141" fmla="*/ 1971534 h 2320254"/>
              <a:gd name="connsiteX142" fmla="*/ 2600744 w 3562645"/>
              <a:gd name="connsiteY142" fmla="*/ 1912158 h 2320254"/>
              <a:gd name="connsiteX143" fmla="*/ 2565118 w 3562645"/>
              <a:gd name="connsiteY143" fmla="*/ 1876532 h 2320254"/>
              <a:gd name="connsiteX144" fmla="*/ 2481990 w 3562645"/>
              <a:gd name="connsiteY144" fmla="*/ 1840906 h 2320254"/>
              <a:gd name="connsiteX145" fmla="*/ 2398863 w 3562645"/>
              <a:gd name="connsiteY145" fmla="*/ 1852781 h 2320254"/>
              <a:gd name="connsiteX146" fmla="*/ 2375112 w 3562645"/>
              <a:gd name="connsiteY146" fmla="*/ 1888407 h 2320254"/>
              <a:gd name="connsiteX147" fmla="*/ 2339486 w 3562645"/>
              <a:gd name="connsiteY147" fmla="*/ 1924033 h 2320254"/>
              <a:gd name="connsiteX148" fmla="*/ 2363237 w 3562645"/>
              <a:gd name="connsiteY148" fmla="*/ 1959659 h 2320254"/>
              <a:gd name="connsiteX149" fmla="*/ 2398863 w 3562645"/>
              <a:gd name="connsiteY149" fmla="*/ 1983410 h 2320254"/>
              <a:gd name="connsiteX150" fmla="*/ 2375112 w 3562645"/>
              <a:gd name="connsiteY150" fmla="*/ 2030911 h 2320254"/>
              <a:gd name="connsiteX151" fmla="*/ 2327611 w 3562645"/>
              <a:gd name="connsiteY151" fmla="*/ 2102163 h 2320254"/>
              <a:gd name="connsiteX152" fmla="*/ 2196983 w 3562645"/>
              <a:gd name="connsiteY152" fmla="*/ 2149664 h 2320254"/>
              <a:gd name="connsiteX153" fmla="*/ 2125731 w 3562645"/>
              <a:gd name="connsiteY153" fmla="*/ 2232792 h 2320254"/>
              <a:gd name="connsiteX154" fmla="*/ 2090105 w 3562645"/>
              <a:gd name="connsiteY154" fmla="*/ 2244667 h 2320254"/>
              <a:gd name="connsiteX155" fmla="*/ 2006977 w 3562645"/>
              <a:gd name="connsiteY155" fmla="*/ 2268418 h 2320254"/>
              <a:gd name="connsiteX156" fmla="*/ 1876349 w 3562645"/>
              <a:gd name="connsiteY156" fmla="*/ 2244667 h 2320254"/>
              <a:gd name="connsiteX157" fmla="*/ 1840723 w 3562645"/>
              <a:gd name="connsiteY157" fmla="*/ 2220916 h 2320254"/>
              <a:gd name="connsiteX158" fmla="*/ 1710094 w 3562645"/>
              <a:gd name="connsiteY158" fmla="*/ 2209041 h 2320254"/>
              <a:gd name="connsiteX159" fmla="*/ 1674468 w 3562645"/>
              <a:gd name="connsiteY159" fmla="*/ 2197166 h 2320254"/>
              <a:gd name="connsiteX160" fmla="*/ 1603216 w 3562645"/>
              <a:gd name="connsiteY160" fmla="*/ 2149664 h 2320254"/>
              <a:gd name="connsiteX161" fmla="*/ 1579466 w 3562645"/>
              <a:gd name="connsiteY161" fmla="*/ 2185290 h 2320254"/>
              <a:gd name="connsiteX162" fmla="*/ 1555715 w 3562645"/>
              <a:gd name="connsiteY162" fmla="*/ 2232792 h 2320254"/>
              <a:gd name="connsiteX163" fmla="*/ 1484463 w 3562645"/>
              <a:gd name="connsiteY163" fmla="*/ 2304043 h 2320254"/>
              <a:gd name="connsiteX164" fmla="*/ 1377585 w 3562645"/>
              <a:gd name="connsiteY164" fmla="*/ 2256542 h 2320254"/>
              <a:gd name="connsiteX165" fmla="*/ 1258832 w 3562645"/>
              <a:gd name="connsiteY165" fmla="*/ 2232792 h 2320254"/>
              <a:gd name="connsiteX166" fmla="*/ 1187580 w 3562645"/>
              <a:gd name="connsiteY166" fmla="*/ 2256542 h 2320254"/>
              <a:gd name="connsiteX167" fmla="*/ 1175705 w 3562645"/>
              <a:gd name="connsiteY167" fmla="*/ 2315919 h 2320254"/>
              <a:gd name="connsiteX168" fmla="*/ 1068827 w 3562645"/>
              <a:gd name="connsiteY168" fmla="*/ 2304043 h 2320254"/>
              <a:gd name="connsiteX169" fmla="*/ 985699 w 3562645"/>
              <a:gd name="connsiteY169" fmla="*/ 2256542 h 2320254"/>
              <a:gd name="connsiteX170" fmla="*/ 914447 w 3562645"/>
              <a:gd name="connsiteY170" fmla="*/ 2197166 h 2320254"/>
              <a:gd name="connsiteX171" fmla="*/ 807570 w 3562645"/>
              <a:gd name="connsiteY171" fmla="*/ 2197166 h 2320254"/>
              <a:gd name="connsiteX172" fmla="*/ 795694 w 3562645"/>
              <a:gd name="connsiteY172" fmla="*/ 2161540 h 2320254"/>
              <a:gd name="connsiteX173" fmla="*/ 783819 w 3562645"/>
              <a:gd name="connsiteY173" fmla="*/ 2054662 h 2320254"/>
              <a:gd name="connsiteX174" fmla="*/ 736318 w 3562645"/>
              <a:gd name="connsiteY174" fmla="*/ 2019036 h 2320254"/>
              <a:gd name="connsiteX175" fmla="*/ 700692 w 3562645"/>
              <a:gd name="connsiteY175" fmla="*/ 1983410 h 2320254"/>
              <a:gd name="connsiteX176" fmla="*/ 617564 w 3562645"/>
              <a:gd name="connsiteY176" fmla="*/ 1995285 h 2320254"/>
              <a:gd name="connsiteX177" fmla="*/ 546312 w 3562645"/>
              <a:gd name="connsiteY177" fmla="*/ 2007160 h 2320254"/>
              <a:gd name="connsiteX178" fmla="*/ 534437 w 3562645"/>
              <a:gd name="connsiteY178" fmla="*/ 1971534 h 2320254"/>
              <a:gd name="connsiteX179" fmla="*/ 498811 w 3562645"/>
              <a:gd name="connsiteY179" fmla="*/ 1947784 h 2320254"/>
              <a:gd name="connsiteX180" fmla="*/ 463185 w 3562645"/>
              <a:gd name="connsiteY180" fmla="*/ 1935908 h 2320254"/>
              <a:gd name="connsiteX181" fmla="*/ 332557 w 3562645"/>
              <a:gd name="connsiteY181" fmla="*/ 1912158 h 2320254"/>
              <a:gd name="connsiteX182" fmla="*/ 285055 w 3562645"/>
              <a:gd name="connsiteY182" fmla="*/ 1900282 h 2320254"/>
              <a:gd name="connsiteX183" fmla="*/ 118801 w 3562645"/>
              <a:gd name="connsiteY183" fmla="*/ 1912158 h 2320254"/>
              <a:gd name="connsiteX184" fmla="*/ 83175 w 3562645"/>
              <a:gd name="connsiteY184" fmla="*/ 1924033 h 2320254"/>
              <a:gd name="connsiteX185" fmla="*/ 47549 w 3562645"/>
              <a:gd name="connsiteY185" fmla="*/ 2054662 h 2320254"/>
              <a:gd name="connsiteX186" fmla="*/ 11923 w 3562645"/>
              <a:gd name="connsiteY186" fmla="*/ 2042786 h 2320254"/>
              <a:gd name="connsiteX187" fmla="*/ 23798 w 3562645"/>
              <a:gd name="connsiteY187" fmla="*/ 1947784 h 2320254"/>
              <a:gd name="connsiteX188" fmla="*/ 71299 w 3562645"/>
              <a:gd name="connsiteY188" fmla="*/ 1935908 h 2320254"/>
              <a:gd name="connsiteX189" fmla="*/ 142551 w 3562645"/>
              <a:gd name="connsiteY189" fmla="*/ 1912158 h 2320254"/>
              <a:gd name="connsiteX190" fmla="*/ 166302 w 3562645"/>
              <a:gd name="connsiteY190" fmla="*/ 1876532 h 2320254"/>
              <a:gd name="connsiteX191" fmla="*/ 142551 w 3562645"/>
              <a:gd name="connsiteY191" fmla="*/ 1840906 h 2320254"/>
              <a:gd name="connsiteX192" fmla="*/ 142551 w 3562645"/>
              <a:gd name="connsiteY192" fmla="*/ 1805280 h 232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562645" h="2320254">
                <a:moveTo>
                  <a:pt x="106925" y="2030911"/>
                </a:moveTo>
                <a:cubicBezTo>
                  <a:pt x="91091" y="2011119"/>
                  <a:pt x="68324" y="1995267"/>
                  <a:pt x="59424" y="1971534"/>
                </a:cubicBezTo>
                <a:cubicBezTo>
                  <a:pt x="55029" y="1959813"/>
                  <a:pt x="67860" y="1947944"/>
                  <a:pt x="71299" y="1935908"/>
                </a:cubicBezTo>
                <a:cubicBezTo>
                  <a:pt x="75783" y="1920215"/>
                  <a:pt x="75077" y="1902578"/>
                  <a:pt x="83175" y="1888407"/>
                </a:cubicBezTo>
                <a:cubicBezTo>
                  <a:pt x="91507" y="1873826"/>
                  <a:pt x="108050" y="1865683"/>
                  <a:pt x="118801" y="1852781"/>
                </a:cubicBezTo>
                <a:cubicBezTo>
                  <a:pt x="201466" y="1753581"/>
                  <a:pt x="74095" y="1885611"/>
                  <a:pt x="178177" y="1781529"/>
                </a:cubicBezTo>
                <a:cubicBezTo>
                  <a:pt x="182136" y="1757778"/>
                  <a:pt x="179285" y="1731813"/>
                  <a:pt x="190053" y="1710277"/>
                </a:cubicBezTo>
                <a:cubicBezTo>
                  <a:pt x="196436" y="1697512"/>
                  <a:pt x="218598" y="1698919"/>
                  <a:pt x="225679" y="1686527"/>
                </a:cubicBezTo>
                <a:cubicBezTo>
                  <a:pt x="235693" y="1669002"/>
                  <a:pt x="233596" y="1646942"/>
                  <a:pt x="237554" y="1627150"/>
                </a:cubicBezTo>
                <a:cubicBezTo>
                  <a:pt x="241512" y="1575690"/>
                  <a:pt x="243027" y="1523984"/>
                  <a:pt x="249429" y="1472771"/>
                </a:cubicBezTo>
                <a:cubicBezTo>
                  <a:pt x="250982" y="1460350"/>
                  <a:pt x="254361" y="1447560"/>
                  <a:pt x="261305" y="1437145"/>
                </a:cubicBezTo>
                <a:cubicBezTo>
                  <a:pt x="270621" y="1423171"/>
                  <a:pt x="284029" y="1412270"/>
                  <a:pt x="296931" y="1401519"/>
                </a:cubicBezTo>
                <a:cubicBezTo>
                  <a:pt x="307895" y="1392382"/>
                  <a:pt x="320682" y="1385685"/>
                  <a:pt x="332557" y="1377768"/>
                </a:cubicBezTo>
                <a:cubicBezTo>
                  <a:pt x="336515" y="1365893"/>
                  <a:pt x="336612" y="1351917"/>
                  <a:pt x="344432" y="1342142"/>
                </a:cubicBezTo>
                <a:cubicBezTo>
                  <a:pt x="377538" y="1300760"/>
                  <a:pt x="488017" y="1299499"/>
                  <a:pt x="510686" y="1294641"/>
                </a:cubicBezTo>
                <a:cubicBezTo>
                  <a:pt x="522926" y="1292018"/>
                  <a:pt x="534276" y="1286205"/>
                  <a:pt x="546312" y="1282766"/>
                </a:cubicBezTo>
                <a:cubicBezTo>
                  <a:pt x="562005" y="1278282"/>
                  <a:pt x="577980" y="1274849"/>
                  <a:pt x="593814" y="1270890"/>
                </a:cubicBezTo>
                <a:cubicBezTo>
                  <a:pt x="601731" y="1247139"/>
                  <a:pt x="603677" y="1220469"/>
                  <a:pt x="617564" y="1199638"/>
                </a:cubicBezTo>
                <a:cubicBezTo>
                  <a:pt x="654118" y="1144807"/>
                  <a:pt x="633972" y="1176250"/>
                  <a:pt x="676941" y="1104636"/>
                </a:cubicBezTo>
                <a:cubicBezTo>
                  <a:pt x="688816" y="1112553"/>
                  <a:pt x="698405" y="1126616"/>
                  <a:pt x="712567" y="1128386"/>
                </a:cubicBezTo>
                <a:cubicBezTo>
                  <a:pt x="732595" y="1130889"/>
                  <a:pt x="759335" y="1132272"/>
                  <a:pt x="771944" y="1116511"/>
                </a:cubicBezTo>
                <a:cubicBezTo>
                  <a:pt x="782140" y="1103766"/>
                  <a:pt x="764552" y="1084703"/>
                  <a:pt x="760068" y="1069010"/>
                </a:cubicBezTo>
                <a:cubicBezTo>
                  <a:pt x="726009" y="949805"/>
                  <a:pt x="773425" y="1134315"/>
                  <a:pt x="736318" y="985882"/>
                </a:cubicBezTo>
                <a:cubicBezTo>
                  <a:pt x="819111" y="903089"/>
                  <a:pt x="774984" y="922776"/>
                  <a:pt x="855071" y="902755"/>
                </a:cubicBezTo>
                <a:cubicBezTo>
                  <a:pt x="862988" y="918589"/>
                  <a:pt x="873735" y="933300"/>
                  <a:pt x="878822" y="950256"/>
                </a:cubicBezTo>
                <a:cubicBezTo>
                  <a:pt x="885741" y="973319"/>
                  <a:pt x="875656" y="1002706"/>
                  <a:pt x="890697" y="1021508"/>
                </a:cubicBezTo>
                <a:cubicBezTo>
                  <a:pt x="898517" y="1031283"/>
                  <a:pt x="914287" y="1013072"/>
                  <a:pt x="926323" y="1009633"/>
                </a:cubicBezTo>
                <a:cubicBezTo>
                  <a:pt x="942016" y="1005149"/>
                  <a:pt x="957990" y="1001716"/>
                  <a:pt x="973824" y="997758"/>
                </a:cubicBezTo>
                <a:cubicBezTo>
                  <a:pt x="985699" y="985883"/>
                  <a:pt x="998699" y="975034"/>
                  <a:pt x="1009450" y="962132"/>
                </a:cubicBezTo>
                <a:cubicBezTo>
                  <a:pt x="1018587" y="951168"/>
                  <a:pt x="1022056" y="935422"/>
                  <a:pt x="1033201" y="926506"/>
                </a:cubicBezTo>
                <a:cubicBezTo>
                  <a:pt x="1042976" y="918686"/>
                  <a:pt x="1056683" y="917666"/>
                  <a:pt x="1068827" y="914630"/>
                </a:cubicBezTo>
                <a:lnTo>
                  <a:pt x="1163829" y="890880"/>
                </a:lnTo>
                <a:cubicBezTo>
                  <a:pt x="1175704" y="879005"/>
                  <a:pt x="1189144" y="868511"/>
                  <a:pt x="1199455" y="855254"/>
                </a:cubicBezTo>
                <a:cubicBezTo>
                  <a:pt x="1216980" y="832722"/>
                  <a:pt x="1246957" y="784002"/>
                  <a:pt x="1246957" y="784002"/>
                </a:cubicBezTo>
                <a:cubicBezTo>
                  <a:pt x="1250915" y="772127"/>
                  <a:pt x="1249981" y="757227"/>
                  <a:pt x="1258832" y="748376"/>
                </a:cubicBezTo>
                <a:cubicBezTo>
                  <a:pt x="1267683" y="739525"/>
                  <a:pt x="1282218" y="739124"/>
                  <a:pt x="1294458" y="736501"/>
                </a:cubicBezTo>
                <a:cubicBezTo>
                  <a:pt x="1337732" y="727228"/>
                  <a:pt x="1381779" y="721867"/>
                  <a:pt x="1425086" y="712750"/>
                </a:cubicBezTo>
                <a:cubicBezTo>
                  <a:pt x="1497790" y="697444"/>
                  <a:pt x="1502330" y="694919"/>
                  <a:pt x="1555715" y="677124"/>
                </a:cubicBezTo>
                <a:cubicBezTo>
                  <a:pt x="1567590" y="681082"/>
                  <a:pt x="1583521" y="679224"/>
                  <a:pt x="1591341" y="688999"/>
                </a:cubicBezTo>
                <a:cubicBezTo>
                  <a:pt x="1601537" y="701744"/>
                  <a:pt x="1599675" y="720568"/>
                  <a:pt x="1603216" y="736501"/>
                </a:cubicBezTo>
                <a:cubicBezTo>
                  <a:pt x="1607595" y="756204"/>
                  <a:pt x="1605078" y="778352"/>
                  <a:pt x="1615092" y="795877"/>
                </a:cubicBezTo>
                <a:cubicBezTo>
                  <a:pt x="1622173" y="808269"/>
                  <a:pt x="1638843" y="811711"/>
                  <a:pt x="1650718" y="819628"/>
                </a:cubicBezTo>
                <a:cubicBezTo>
                  <a:pt x="1781346" y="815670"/>
                  <a:pt x="1912300" y="817776"/>
                  <a:pt x="2042603" y="807753"/>
                </a:cubicBezTo>
                <a:cubicBezTo>
                  <a:pt x="2067565" y="805833"/>
                  <a:pt x="2113855" y="784002"/>
                  <a:pt x="2113855" y="784002"/>
                </a:cubicBezTo>
                <a:cubicBezTo>
                  <a:pt x="2175871" y="690979"/>
                  <a:pt x="2119133" y="801814"/>
                  <a:pt x="2101980" y="724625"/>
                </a:cubicBezTo>
                <a:cubicBezTo>
                  <a:pt x="2095908" y="697301"/>
                  <a:pt x="2099020" y="665234"/>
                  <a:pt x="2113855" y="641498"/>
                </a:cubicBezTo>
                <a:cubicBezTo>
                  <a:pt x="2122505" y="627658"/>
                  <a:pt x="2145299" y="632543"/>
                  <a:pt x="2161357" y="629623"/>
                </a:cubicBezTo>
                <a:cubicBezTo>
                  <a:pt x="2188896" y="624616"/>
                  <a:pt x="2216775" y="621706"/>
                  <a:pt x="2244484" y="617747"/>
                </a:cubicBezTo>
                <a:cubicBezTo>
                  <a:pt x="2256359" y="609830"/>
                  <a:pt x="2267068" y="599793"/>
                  <a:pt x="2280110" y="593997"/>
                </a:cubicBezTo>
                <a:cubicBezTo>
                  <a:pt x="2302988" y="583829"/>
                  <a:pt x="2351362" y="570246"/>
                  <a:pt x="2351362" y="570246"/>
                </a:cubicBezTo>
                <a:cubicBezTo>
                  <a:pt x="2363237" y="562329"/>
                  <a:pt x="2373870" y="552117"/>
                  <a:pt x="2386988" y="546495"/>
                </a:cubicBezTo>
                <a:cubicBezTo>
                  <a:pt x="2442039" y="522902"/>
                  <a:pt x="2478061" y="539461"/>
                  <a:pt x="2541367" y="546495"/>
                </a:cubicBezTo>
                <a:cubicBezTo>
                  <a:pt x="2553242" y="550454"/>
                  <a:pt x="2564475" y="558371"/>
                  <a:pt x="2576993" y="558371"/>
                </a:cubicBezTo>
                <a:cubicBezTo>
                  <a:pt x="2658416" y="558371"/>
                  <a:pt x="2648727" y="502525"/>
                  <a:pt x="2612619" y="415867"/>
                </a:cubicBezTo>
                <a:cubicBezTo>
                  <a:pt x="2606342" y="400801"/>
                  <a:pt x="2580952" y="407950"/>
                  <a:pt x="2565118" y="403992"/>
                </a:cubicBezTo>
                <a:cubicBezTo>
                  <a:pt x="2557201" y="388158"/>
                  <a:pt x="2543129" y="374105"/>
                  <a:pt x="2541367" y="356490"/>
                </a:cubicBezTo>
                <a:cubicBezTo>
                  <a:pt x="2535408" y="296899"/>
                  <a:pt x="2545169" y="283337"/>
                  <a:pt x="2588868" y="261488"/>
                </a:cubicBezTo>
                <a:cubicBezTo>
                  <a:pt x="2600064" y="255890"/>
                  <a:pt x="2613298" y="255210"/>
                  <a:pt x="2624494" y="249612"/>
                </a:cubicBezTo>
                <a:cubicBezTo>
                  <a:pt x="2706035" y="208842"/>
                  <a:pt x="2604942" y="236898"/>
                  <a:pt x="2719497" y="213986"/>
                </a:cubicBezTo>
                <a:cubicBezTo>
                  <a:pt x="2823740" y="57621"/>
                  <a:pt x="2718911" y="204773"/>
                  <a:pt x="2802624" y="107108"/>
                </a:cubicBezTo>
                <a:cubicBezTo>
                  <a:pt x="2815505" y="92081"/>
                  <a:pt x="2822144" y="71111"/>
                  <a:pt x="2838250" y="59607"/>
                </a:cubicBezTo>
                <a:cubicBezTo>
                  <a:pt x="2851531" y="50121"/>
                  <a:pt x="2869917" y="51690"/>
                  <a:pt x="2885751" y="47732"/>
                </a:cubicBezTo>
                <a:cubicBezTo>
                  <a:pt x="2873876" y="39815"/>
                  <a:pt x="2850125" y="38253"/>
                  <a:pt x="2850125" y="23981"/>
                </a:cubicBezTo>
                <a:cubicBezTo>
                  <a:pt x="2850125" y="9709"/>
                  <a:pt x="2871622" y="-1788"/>
                  <a:pt x="2885751" y="230"/>
                </a:cubicBezTo>
                <a:cubicBezTo>
                  <a:pt x="2903525" y="2769"/>
                  <a:pt x="2955883" y="58486"/>
                  <a:pt x="2968879" y="71482"/>
                </a:cubicBezTo>
                <a:cubicBezTo>
                  <a:pt x="2972837" y="83357"/>
                  <a:pt x="2979508" y="94652"/>
                  <a:pt x="2980754" y="107108"/>
                </a:cubicBezTo>
                <a:cubicBezTo>
                  <a:pt x="2987461" y="174183"/>
                  <a:pt x="2968197" y="246163"/>
                  <a:pt x="2992629" y="308989"/>
                </a:cubicBezTo>
                <a:cubicBezTo>
                  <a:pt x="3001356" y="331430"/>
                  <a:pt x="3040130" y="316906"/>
                  <a:pt x="3063881" y="320864"/>
                </a:cubicBezTo>
                <a:cubicBezTo>
                  <a:pt x="3075756" y="328781"/>
                  <a:pt x="3090591" y="333470"/>
                  <a:pt x="3099507" y="344615"/>
                </a:cubicBezTo>
                <a:cubicBezTo>
                  <a:pt x="3114388" y="363216"/>
                  <a:pt x="3114376" y="426295"/>
                  <a:pt x="3123258" y="439618"/>
                </a:cubicBezTo>
                <a:cubicBezTo>
                  <a:pt x="3130202" y="450033"/>
                  <a:pt x="3146609" y="449038"/>
                  <a:pt x="3158884" y="451493"/>
                </a:cubicBezTo>
                <a:cubicBezTo>
                  <a:pt x="3186331" y="456982"/>
                  <a:pt x="3214302" y="459410"/>
                  <a:pt x="3242011" y="463368"/>
                </a:cubicBezTo>
                <a:lnTo>
                  <a:pt x="3218260" y="534620"/>
                </a:lnTo>
                <a:cubicBezTo>
                  <a:pt x="3214302" y="546495"/>
                  <a:pt x="3215236" y="561395"/>
                  <a:pt x="3206385" y="570246"/>
                </a:cubicBezTo>
                <a:lnTo>
                  <a:pt x="3170759" y="605872"/>
                </a:lnTo>
                <a:cubicBezTo>
                  <a:pt x="3166801" y="629623"/>
                  <a:pt x="3164107" y="653619"/>
                  <a:pt x="3158884" y="677124"/>
                </a:cubicBezTo>
                <a:cubicBezTo>
                  <a:pt x="3156169" y="689344"/>
                  <a:pt x="3144951" y="700403"/>
                  <a:pt x="3147009" y="712750"/>
                </a:cubicBezTo>
                <a:cubicBezTo>
                  <a:pt x="3151957" y="742439"/>
                  <a:pt x="3185603" y="758272"/>
                  <a:pt x="3206385" y="772127"/>
                </a:cubicBezTo>
                <a:cubicBezTo>
                  <a:pt x="3214302" y="784002"/>
                  <a:pt x="3218033" y="800189"/>
                  <a:pt x="3230136" y="807753"/>
                </a:cubicBezTo>
                <a:cubicBezTo>
                  <a:pt x="3251366" y="821022"/>
                  <a:pt x="3301388" y="831503"/>
                  <a:pt x="3301388" y="831503"/>
                </a:cubicBezTo>
                <a:cubicBezTo>
                  <a:pt x="3389847" y="890477"/>
                  <a:pt x="3281196" y="814678"/>
                  <a:pt x="3372640" y="890880"/>
                </a:cubicBezTo>
                <a:cubicBezTo>
                  <a:pt x="3383604" y="900017"/>
                  <a:pt x="3396391" y="906713"/>
                  <a:pt x="3408266" y="914630"/>
                </a:cubicBezTo>
                <a:cubicBezTo>
                  <a:pt x="3424100" y="938381"/>
                  <a:pt x="3448844" y="958190"/>
                  <a:pt x="3455767" y="985882"/>
                </a:cubicBezTo>
                <a:cubicBezTo>
                  <a:pt x="3461795" y="1009996"/>
                  <a:pt x="3469293" y="1045152"/>
                  <a:pt x="3479518" y="1069010"/>
                </a:cubicBezTo>
                <a:cubicBezTo>
                  <a:pt x="3486491" y="1085281"/>
                  <a:pt x="3496693" y="1100075"/>
                  <a:pt x="3503268" y="1116511"/>
                </a:cubicBezTo>
                <a:cubicBezTo>
                  <a:pt x="3512566" y="1139756"/>
                  <a:pt x="3519102" y="1164012"/>
                  <a:pt x="3527019" y="1187763"/>
                </a:cubicBezTo>
                <a:cubicBezTo>
                  <a:pt x="3530977" y="1199638"/>
                  <a:pt x="3535858" y="1211245"/>
                  <a:pt x="3538894" y="1223389"/>
                </a:cubicBezTo>
                <a:cubicBezTo>
                  <a:pt x="3553806" y="1283034"/>
                  <a:pt x="3545609" y="1255406"/>
                  <a:pt x="3562645" y="1306516"/>
                </a:cubicBezTo>
                <a:cubicBezTo>
                  <a:pt x="3558687" y="1322350"/>
                  <a:pt x="3564765" y="1345621"/>
                  <a:pt x="3550770" y="1354018"/>
                </a:cubicBezTo>
                <a:cubicBezTo>
                  <a:pt x="3536775" y="1362415"/>
                  <a:pt x="3517866" y="1349441"/>
                  <a:pt x="3503268" y="1342142"/>
                </a:cubicBezTo>
                <a:cubicBezTo>
                  <a:pt x="3477737" y="1329376"/>
                  <a:pt x="3432016" y="1294641"/>
                  <a:pt x="3432016" y="1294641"/>
                </a:cubicBezTo>
                <a:cubicBezTo>
                  <a:pt x="3422357" y="1265664"/>
                  <a:pt x="3419412" y="1246411"/>
                  <a:pt x="3396390" y="1223389"/>
                </a:cubicBezTo>
                <a:cubicBezTo>
                  <a:pt x="3386298" y="1213297"/>
                  <a:pt x="3372639" y="1207555"/>
                  <a:pt x="3360764" y="1199638"/>
                </a:cubicBezTo>
                <a:cubicBezTo>
                  <a:pt x="3316881" y="1133812"/>
                  <a:pt x="3362122" y="1185878"/>
                  <a:pt x="3301388" y="1152137"/>
                </a:cubicBezTo>
                <a:cubicBezTo>
                  <a:pt x="3276435" y="1138275"/>
                  <a:pt x="3230136" y="1104636"/>
                  <a:pt x="3230136" y="1104636"/>
                </a:cubicBezTo>
                <a:cubicBezTo>
                  <a:pt x="3226177" y="1084844"/>
                  <a:pt x="3226612" y="1063634"/>
                  <a:pt x="3218260" y="1045259"/>
                </a:cubicBezTo>
                <a:cubicBezTo>
                  <a:pt x="3207013" y="1020515"/>
                  <a:pt x="3155136" y="953177"/>
                  <a:pt x="3135133" y="926506"/>
                </a:cubicBezTo>
                <a:cubicBezTo>
                  <a:pt x="3117873" y="874725"/>
                  <a:pt x="3125941" y="850322"/>
                  <a:pt x="3075757" y="831503"/>
                </a:cubicBezTo>
                <a:cubicBezTo>
                  <a:pt x="3056858" y="824416"/>
                  <a:pt x="3036172" y="823586"/>
                  <a:pt x="3016380" y="819628"/>
                </a:cubicBezTo>
                <a:cubicBezTo>
                  <a:pt x="3004505" y="823586"/>
                  <a:pt x="2982993" y="819187"/>
                  <a:pt x="2980754" y="831503"/>
                </a:cubicBezTo>
                <a:cubicBezTo>
                  <a:pt x="2965867" y="913382"/>
                  <a:pt x="2975027" y="997891"/>
                  <a:pt x="2968879" y="1080885"/>
                </a:cubicBezTo>
                <a:cubicBezTo>
                  <a:pt x="2967100" y="1104898"/>
                  <a:pt x="2967771" y="1130601"/>
                  <a:pt x="2957003" y="1152137"/>
                </a:cubicBezTo>
                <a:cubicBezTo>
                  <a:pt x="2945711" y="1174721"/>
                  <a:pt x="2855694" y="1197782"/>
                  <a:pt x="2850125" y="1199638"/>
                </a:cubicBezTo>
                <a:lnTo>
                  <a:pt x="2814499" y="1211514"/>
                </a:lnTo>
                <a:cubicBezTo>
                  <a:pt x="2784380" y="1362110"/>
                  <a:pt x="2824741" y="1199489"/>
                  <a:pt x="2778873" y="1306516"/>
                </a:cubicBezTo>
                <a:cubicBezTo>
                  <a:pt x="2772444" y="1321518"/>
                  <a:pt x="2771482" y="1338325"/>
                  <a:pt x="2766998" y="1354018"/>
                </a:cubicBezTo>
                <a:cubicBezTo>
                  <a:pt x="2763559" y="1366054"/>
                  <a:pt x="2759081" y="1377768"/>
                  <a:pt x="2755123" y="1389643"/>
                </a:cubicBezTo>
                <a:cubicBezTo>
                  <a:pt x="2759081" y="1425269"/>
                  <a:pt x="2761929" y="1461036"/>
                  <a:pt x="2766998" y="1496521"/>
                </a:cubicBezTo>
                <a:cubicBezTo>
                  <a:pt x="2769852" y="1516502"/>
                  <a:pt x="2768859" y="1538373"/>
                  <a:pt x="2778873" y="1555898"/>
                </a:cubicBezTo>
                <a:cubicBezTo>
                  <a:pt x="2785954" y="1568290"/>
                  <a:pt x="2802624" y="1571732"/>
                  <a:pt x="2814499" y="1579649"/>
                </a:cubicBezTo>
                <a:cubicBezTo>
                  <a:pt x="2817754" y="1579184"/>
                  <a:pt x="2926466" y="1566562"/>
                  <a:pt x="2945128" y="1555898"/>
                </a:cubicBezTo>
                <a:cubicBezTo>
                  <a:pt x="3069662" y="1484736"/>
                  <a:pt x="2905151" y="1545472"/>
                  <a:pt x="3016380" y="1508397"/>
                </a:cubicBezTo>
                <a:cubicBezTo>
                  <a:pt x="3028255" y="1500480"/>
                  <a:pt x="3037877" y="1486665"/>
                  <a:pt x="3052006" y="1484646"/>
                </a:cubicBezTo>
                <a:cubicBezTo>
                  <a:pt x="3083582" y="1480135"/>
                  <a:pt x="3111962" y="1504824"/>
                  <a:pt x="3135133" y="1520272"/>
                </a:cubicBezTo>
                <a:cubicBezTo>
                  <a:pt x="3139092" y="1532147"/>
                  <a:pt x="3144293" y="1543678"/>
                  <a:pt x="3147009" y="1555898"/>
                </a:cubicBezTo>
                <a:cubicBezTo>
                  <a:pt x="3152232" y="1579403"/>
                  <a:pt x="3146938" y="1606244"/>
                  <a:pt x="3158884" y="1627150"/>
                </a:cubicBezTo>
                <a:cubicBezTo>
                  <a:pt x="3165094" y="1638018"/>
                  <a:pt x="3182474" y="1635586"/>
                  <a:pt x="3194510" y="1639025"/>
                </a:cubicBezTo>
                <a:cubicBezTo>
                  <a:pt x="3210203" y="1643509"/>
                  <a:pt x="3226177" y="1646942"/>
                  <a:pt x="3242011" y="1650901"/>
                </a:cubicBezTo>
                <a:cubicBezTo>
                  <a:pt x="3253886" y="1658818"/>
                  <a:pt x="3267545" y="1664559"/>
                  <a:pt x="3277637" y="1674651"/>
                </a:cubicBezTo>
                <a:cubicBezTo>
                  <a:pt x="3300658" y="1697672"/>
                  <a:pt x="3303605" y="1716927"/>
                  <a:pt x="3313263" y="1745903"/>
                </a:cubicBezTo>
                <a:cubicBezTo>
                  <a:pt x="3317221" y="1781529"/>
                  <a:pt x="3331031" y="1817423"/>
                  <a:pt x="3325138" y="1852781"/>
                </a:cubicBezTo>
                <a:cubicBezTo>
                  <a:pt x="3322792" y="1866859"/>
                  <a:pt x="3308469" y="1829547"/>
                  <a:pt x="3301388" y="1817155"/>
                </a:cubicBezTo>
                <a:cubicBezTo>
                  <a:pt x="3292605" y="1801785"/>
                  <a:pt x="3286420" y="1785024"/>
                  <a:pt x="3277637" y="1769654"/>
                </a:cubicBezTo>
                <a:cubicBezTo>
                  <a:pt x="3270556" y="1757262"/>
                  <a:pt x="3265031" y="1742944"/>
                  <a:pt x="3253886" y="1734028"/>
                </a:cubicBezTo>
                <a:cubicBezTo>
                  <a:pt x="3244111" y="1726208"/>
                  <a:pt x="3230535" y="1724608"/>
                  <a:pt x="3218260" y="1722153"/>
                </a:cubicBezTo>
                <a:cubicBezTo>
                  <a:pt x="3190813" y="1716664"/>
                  <a:pt x="3162842" y="1714236"/>
                  <a:pt x="3135133" y="1710277"/>
                </a:cubicBezTo>
                <a:cubicBezTo>
                  <a:pt x="3139092" y="1757778"/>
                  <a:pt x="3140709" y="1805533"/>
                  <a:pt x="3147009" y="1852781"/>
                </a:cubicBezTo>
                <a:cubicBezTo>
                  <a:pt x="3152436" y="1893484"/>
                  <a:pt x="3164438" y="1887641"/>
                  <a:pt x="3182634" y="1924033"/>
                </a:cubicBezTo>
                <a:cubicBezTo>
                  <a:pt x="3188232" y="1935229"/>
                  <a:pt x="3190551" y="1947784"/>
                  <a:pt x="3194510" y="1959659"/>
                </a:cubicBezTo>
                <a:cubicBezTo>
                  <a:pt x="3185046" y="2054292"/>
                  <a:pt x="3190626" y="2056376"/>
                  <a:pt x="3170759" y="2125914"/>
                </a:cubicBezTo>
                <a:cubicBezTo>
                  <a:pt x="3167320" y="2137950"/>
                  <a:pt x="3164482" y="2150344"/>
                  <a:pt x="3158884" y="2161540"/>
                </a:cubicBezTo>
                <a:cubicBezTo>
                  <a:pt x="3152501" y="2174306"/>
                  <a:pt x="3143050" y="2185291"/>
                  <a:pt x="3135133" y="2197166"/>
                </a:cubicBezTo>
                <a:cubicBezTo>
                  <a:pt x="3131175" y="2216958"/>
                  <a:pt x="3136179" y="2241036"/>
                  <a:pt x="3123258" y="2256542"/>
                </a:cubicBezTo>
                <a:cubicBezTo>
                  <a:pt x="3112810" y="2269080"/>
                  <a:pt x="3090758" y="2261989"/>
                  <a:pt x="3075757" y="2268418"/>
                </a:cubicBezTo>
                <a:cubicBezTo>
                  <a:pt x="3062639" y="2274040"/>
                  <a:pt x="3052006" y="2284251"/>
                  <a:pt x="3040131" y="2292168"/>
                </a:cubicBezTo>
                <a:cubicBezTo>
                  <a:pt x="3003706" y="2283062"/>
                  <a:pt x="2957213" y="2285078"/>
                  <a:pt x="2968879" y="2220916"/>
                </a:cubicBezTo>
                <a:cubicBezTo>
                  <a:pt x="2973985" y="2192832"/>
                  <a:pt x="3016380" y="2149664"/>
                  <a:pt x="3016380" y="2149664"/>
                </a:cubicBezTo>
                <a:cubicBezTo>
                  <a:pt x="3003904" y="1974999"/>
                  <a:pt x="3058189" y="1955492"/>
                  <a:pt x="2885751" y="1995285"/>
                </a:cubicBezTo>
                <a:cubicBezTo>
                  <a:pt x="2871844" y="1998494"/>
                  <a:pt x="2862000" y="2011119"/>
                  <a:pt x="2850125" y="2019036"/>
                </a:cubicBezTo>
                <a:cubicBezTo>
                  <a:pt x="2834291" y="2015077"/>
                  <a:pt x="2817625" y="2013589"/>
                  <a:pt x="2802624" y="2007160"/>
                </a:cubicBezTo>
                <a:cubicBezTo>
                  <a:pt x="2789506" y="2001538"/>
                  <a:pt x="2780844" y="1986872"/>
                  <a:pt x="2766998" y="1983410"/>
                </a:cubicBezTo>
                <a:cubicBezTo>
                  <a:pt x="2732223" y="1974716"/>
                  <a:pt x="2695746" y="1975493"/>
                  <a:pt x="2660120" y="1971534"/>
                </a:cubicBezTo>
                <a:cubicBezTo>
                  <a:pt x="2616578" y="1906220"/>
                  <a:pt x="2660120" y="1961638"/>
                  <a:pt x="2600744" y="1912158"/>
                </a:cubicBezTo>
                <a:cubicBezTo>
                  <a:pt x="2587842" y="1901407"/>
                  <a:pt x="2578784" y="1886293"/>
                  <a:pt x="2565118" y="1876532"/>
                </a:cubicBezTo>
                <a:cubicBezTo>
                  <a:pt x="2539437" y="1858188"/>
                  <a:pt x="2511065" y="1850597"/>
                  <a:pt x="2481990" y="1840906"/>
                </a:cubicBezTo>
                <a:cubicBezTo>
                  <a:pt x="2454281" y="1844864"/>
                  <a:pt x="2424441" y="1841413"/>
                  <a:pt x="2398863" y="1852781"/>
                </a:cubicBezTo>
                <a:cubicBezTo>
                  <a:pt x="2385821" y="1858578"/>
                  <a:pt x="2384249" y="1877443"/>
                  <a:pt x="2375112" y="1888407"/>
                </a:cubicBezTo>
                <a:cubicBezTo>
                  <a:pt x="2364361" y="1901309"/>
                  <a:pt x="2351361" y="1912158"/>
                  <a:pt x="2339486" y="1924033"/>
                </a:cubicBezTo>
                <a:cubicBezTo>
                  <a:pt x="2347403" y="1935908"/>
                  <a:pt x="2353145" y="1949567"/>
                  <a:pt x="2363237" y="1959659"/>
                </a:cubicBezTo>
                <a:cubicBezTo>
                  <a:pt x="2373329" y="1969751"/>
                  <a:pt x="2396517" y="1969332"/>
                  <a:pt x="2398863" y="1983410"/>
                </a:cubicBezTo>
                <a:cubicBezTo>
                  <a:pt x="2401773" y="2000872"/>
                  <a:pt x="2384220" y="2015731"/>
                  <a:pt x="2375112" y="2030911"/>
                </a:cubicBezTo>
                <a:cubicBezTo>
                  <a:pt x="2360426" y="2055388"/>
                  <a:pt x="2327611" y="2102163"/>
                  <a:pt x="2327611" y="2102163"/>
                </a:cubicBezTo>
                <a:cubicBezTo>
                  <a:pt x="2299971" y="2185084"/>
                  <a:pt x="2338313" y="2106178"/>
                  <a:pt x="2196983" y="2149664"/>
                </a:cubicBezTo>
                <a:cubicBezTo>
                  <a:pt x="2175828" y="2156173"/>
                  <a:pt x="2137886" y="2222663"/>
                  <a:pt x="2125731" y="2232792"/>
                </a:cubicBezTo>
                <a:cubicBezTo>
                  <a:pt x="2116115" y="2240806"/>
                  <a:pt x="2102095" y="2241070"/>
                  <a:pt x="2090105" y="2244667"/>
                </a:cubicBezTo>
                <a:cubicBezTo>
                  <a:pt x="2062502" y="2252948"/>
                  <a:pt x="2034686" y="2260501"/>
                  <a:pt x="2006977" y="2268418"/>
                </a:cubicBezTo>
                <a:cubicBezTo>
                  <a:pt x="1974234" y="2264325"/>
                  <a:pt x="1912959" y="2262972"/>
                  <a:pt x="1876349" y="2244667"/>
                </a:cubicBezTo>
                <a:cubicBezTo>
                  <a:pt x="1863583" y="2238284"/>
                  <a:pt x="1854679" y="2223906"/>
                  <a:pt x="1840723" y="2220916"/>
                </a:cubicBezTo>
                <a:cubicBezTo>
                  <a:pt x="1797971" y="2211755"/>
                  <a:pt x="1753637" y="2212999"/>
                  <a:pt x="1710094" y="2209041"/>
                </a:cubicBezTo>
                <a:cubicBezTo>
                  <a:pt x="1698219" y="2205083"/>
                  <a:pt x="1684883" y="2204110"/>
                  <a:pt x="1674468" y="2197166"/>
                </a:cubicBezTo>
                <a:cubicBezTo>
                  <a:pt x="1585509" y="2137861"/>
                  <a:pt x="1687929" y="2177903"/>
                  <a:pt x="1603216" y="2149664"/>
                </a:cubicBezTo>
                <a:cubicBezTo>
                  <a:pt x="1595299" y="2161539"/>
                  <a:pt x="1586547" y="2172898"/>
                  <a:pt x="1579466" y="2185290"/>
                </a:cubicBezTo>
                <a:cubicBezTo>
                  <a:pt x="1570683" y="2200661"/>
                  <a:pt x="1566774" y="2218968"/>
                  <a:pt x="1555715" y="2232792"/>
                </a:cubicBezTo>
                <a:cubicBezTo>
                  <a:pt x="1534732" y="2259020"/>
                  <a:pt x="1484463" y="2304043"/>
                  <a:pt x="1484463" y="2304043"/>
                </a:cubicBezTo>
                <a:cubicBezTo>
                  <a:pt x="1346319" y="2281020"/>
                  <a:pt x="1465339" y="2315044"/>
                  <a:pt x="1377585" y="2256542"/>
                </a:cubicBezTo>
                <a:cubicBezTo>
                  <a:pt x="1354975" y="2241469"/>
                  <a:pt x="1265870" y="2233797"/>
                  <a:pt x="1258832" y="2232792"/>
                </a:cubicBezTo>
                <a:cubicBezTo>
                  <a:pt x="1235081" y="2240709"/>
                  <a:pt x="1205283" y="2238839"/>
                  <a:pt x="1187580" y="2256542"/>
                </a:cubicBezTo>
                <a:cubicBezTo>
                  <a:pt x="1173308" y="2270814"/>
                  <a:pt x="1194446" y="2308423"/>
                  <a:pt x="1175705" y="2315919"/>
                </a:cubicBezTo>
                <a:cubicBezTo>
                  <a:pt x="1142423" y="2329232"/>
                  <a:pt x="1104453" y="2308002"/>
                  <a:pt x="1068827" y="2304043"/>
                </a:cubicBezTo>
                <a:cubicBezTo>
                  <a:pt x="1039785" y="2289523"/>
                  <a:pt x="1010879" y="2277526"/>
                  <a:pt x="985699" y="2256542"/>
                </a:cubicBezTo>
                <a:cubicBezTo>
                  <a:pt x="894271" y="2180351"/>
                  <a:pt x="1002893" y="2256128"/>
                  <a:pt x="914447" y="2197166"/>
                </a:cubicBezTo>
                <a:cubicBezTo>
                  <a:pt x="895114" y="2200388"/>
                  <a:pt x="832628" y="2222223"/>
                  <a:pt x="807570" y="2197166"/>
                </a:cubicBezTo>
                <a:cubicBezTo>
                  <a:pt x="798719" y="2188315"/>
                  <a:pt x="799653" y="2173415"/>
                  <a:pt x="795694" y="2161540"/>
                </a:cubicBezTo>
                <a:cubicBezTo>
                  <a:pt x="791736" y="2125914"/>
                  <a:pt x="797605" y="2087750"/>
                  <a:pt x="783819" y="2054662"/>
                </a:cubicBezTo>
                <a:cubicBezTo>
                  <a:pt x="776207" y="2036392"/>
                  <a:pt x="751345" y="2031917"/>
                  <a:pt x="736318" y="2019036"/>
                </a:cubicBezTo>
                <a:cubicBezTo>
                  <a:pt x="723567" y="2008106"/>
                  <a:pt x="712567" y="1995285"/>
                  <a:pt x="700692" y="1983410"/>
                </a:cubicBezTo>
                <a:lnTo>
                  <a:pt x="617564" y="1995285"/>
                </a:lnTo>
                <a:cubicBezTo>
                  <a:pt x="593766" y="1998946"/>
                  <a:pt x="569464" y="2013775"/>
                  <a:pt x="546312" y="2007160"/>
                </a:cubicBezTo>
                <a:cubicBezTo>
                  <a:pt x="534276" y="2003721"/>
                  <a:pt x="542257" y="1981309"/>
                  <a:pt x="534437" y="1971534"/>
                </a:cubicBezTo>
                <a:cubicBezTo>
                  <a:pt x="525521" y="1960389"/>
                  <a:pt x="511576" y="1954167"/>
                  <a:pt x="498811" y="1947784"/>
                </a:cubicBezTo>
                <a:cubicBezTo>
                  <a:pt x="487615" y="1942186"/>
                  <a:pt x="475221" y="1939347"/>
                  <a:pt x="463185" y="1935908"/>
                </a:cubicBezTo>
                <a:cubicBezTo>
                  <a:pt x="392487" y="1915708"/>
                  <a:pt x="425053" y="1928976"/>
                  <a:pt x="332557" y="1912158"/>
                </a:cubicBezTo>
                <a:cubicBezTo>
                  <a:pt x="316499" y="1909238"/>
                  <a:pt x="300889" y="1904241"/>
                  <a:pt x="285055" y="1900282"/>
                </a:cubicBezTo>
                <a:cubicBezTo>
                  <a:pt x="229637" y="1904241"/>
                  <a:pt x="173980" y="1905666"/>
                  <a:pt x="118801" y="1912158"/>
                </a:cubicBezTo>
                <a:cubicBezTo>
                  <a:pt x="106369" y="1913621"/>
                  <a:pt x="90451" y="1913847"/>
                  <a:pt x="83175" y="1924033"/>
                </a:cubicBezTo>
                <a:cubicBezTo>
                  <a:pt x="66433" y="1947472"/>
                  <a:pt x="53537" y="2024722"/>
                  <a:pt x="47549" y="2054662"/>
                </a:cubicBezTo>
                <a:cubicBezTo>
                  <a:pt x="35674" y="2050703"/>
                  <a:pt x="20774" y="2051637"/>
                  <a:pt x="11923" y="2042786"/>
                </a:cubicBezTo>
                <a:cubicBezTo>
                  <a:pt x="-12803" y="2018060"/>
                  <a:pt x="5800" y="1965782"/>
                  <a:pt x="23798" y="1947784"/>
                </a:cubicBezTo>
                <a:cubicBezTo>
                  <a:pt x="35339" y="1936243"/>
                  <a:pt x="55666" y="1940598"/>
                  <a:pt x="71299" y="1935908"/>
                </a:cubicBezTo>
                <a:cubicBezTo>
                  <a:pt x="95278" y="1928714"/>
                  <a:pt x="118800" y="1920075"/>
                  <a:pt x="142551" y="1912158"/>
                </a:cubicBezTo>
                <a:cubicBezTo>
                  <a:pt x="150468" y="1900283"/>
                  <a:pt x="166302" y="1890804"/>
                  <a:pt x="166302" y="1876532"/>
                </a:cubicBezTo>
                <a:cubicBezTo>
                  <a:pt x="166302" y="1862260"/>
                  <a:pt x="147064" y="1854446"/>
                  <a:pt x="142551" y="1840906"/>
                </a:cubicBezTo>
                <a:cubicBezTo>
                  <a:pt x="138796" y="1829640"/>
                  <a:pt x="142551" y="1817155"/>
                  <a:pt x="142551" y="1805280"/>
                </a:cubicBezTo>
              </a:path>
            </a:pathLst>
          </a:custGeom>
          <a:noFill/>
          <a:ln w="2222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29E2C5E-584B-4A94-88DF-D1DE58F8EA70}"/>
              </a:ext>
            </a:extLst>
          </p:cNvPr>
          <p:cNvPicPr>
            <a:picLocks noChangeAspect="1"/>
          </p:cNvPicPr>
          <p:nvPr/>
        </p:nvPicPr>
        <p:blipFill rotWithShape="1">
          <a:blip r:embed="rId4"/>
          <a:srcRect l="3751" t="-1" r="75234" b="82326"/>
          <a:stretch/>
        </p:blipFill>
        <p:spPr>
          <a:xfrm>
            <a:off x="167965" y="0"/>
            <a:ext cx="2085605" cy="986689"/>
          </a:xfrm>
          <a:prstGeom prst="rect">
            <a:avLst/>
          </a:prstGeom>
        </p:spPr>
      </p:pic>
      <p:sp>
        <p:nvSpPr>
          <p:cNvPr id="8" name="Freeform: Shape 7">
            <a:extLst>
              <a:ext uri="{FF2B5EF4-FFF2-40B4-BE49-F238E27FC236}">
                <a16:creationId xmlns:a16="http://schemas.microsoft.com/office/drawing/2014/main" id="{FCB2E75A-8F84-4A42-B489-D26D300D3E73}"/>
              </a:ext>
            </a:extLst>
          </p:cNvPr>
          <p:cNvSpPr/>
          <p:nvPr/>
        </p:nvSpPr>
        <p:spPr>
          <a:xfrm>
            <a:off x="6601924" y="2071851"/>
            <a:ext cx="1686937" cy="1131456"/>
          </a:xfrm>
          <a:custGeom>
            <a:avLst/>
            <a:gdLst>
              <a:gd name="connsiteX0" fmla="*/ 526024 w 1686937"/>
              <a:gd name="connsiteY0" fmla="*/ 131453 h 1131456"/>
              <a:gd name="connsiteX1" fmla="*/ 419146 w 1686937"/>
              <a:gd name="connsiteY1" fmla="*/ 119577 h 1131456"/>
              <a:gd name="connsiteX2" fmla="*/ 371645 w 1686937"/>
              <a:gd name="connsiteY2" fmla="*/ 24575 h 1131456"/>
              <a:gd name="connsiteX3" fmla="*/ 336019 w 1686937"/>
              <a:gd name="connsiteY3" fmla="*/ 824 h 1131456"/>
              <a:gd name="connsiteX4" fmla="*/ 110388 w 1686937"/>
              <a:gd name="connsiteY4" fmla="*/ 12699 h 1131456"/>
              <a:gd name="connsiteX5" fmla="*/ 62886 w 1686937"/>
              <a:gd name="connsiteY5" fmla="*/ 83951 h 1131456"/>
              <a:gd name="connsiteX6" fmla="*/ 51011 w 1686937"/>
              <a:gd name="connsiteY6" fmla="*/ 119577 h 1131456"/>
              <a:gd name="connsiteX7" fmla="*/ 193515 w 1686937"/>
              <a:gd name="connsiteY7" fmla="*/ 250206 h 1131456"/>
              <a:gd name="connsiteX8" fmla="*/ 181640 w 1686937"/>
              <a:gd name="connsiteY8" fmla="*/ 309583 h 1131456"/>
              <a:gd name="connsiteX9" fmla="*/ 110388 w 1686937"/>
              <a:gd name="connsiteY9" fmla="*/ 357084 h 1131456"/>
              <a:gd name="connsiteX10" fmla="*/ 62886 w 1686937"/>
              <a:gd name="connsiteY10" fmla="*/ 368959 h 1131456"/>
              <a:gd name="connsiteX11" fmla="*/ 74762 w 1686937"/>
              <a:gd name="connsiteY11" fmla="*/ 547089 h 1131456"/>
              <a:gd name="connsiteX12" fmla="*/ 110388 w 1686937"/>
              <a:gd name="connsiteY12" fmla="*/ 558964 h 1131456"/>
              <a:gd name="connsiteX13" fmla="*/ 122263 w 1686937"/>
              <a:gd name="connsiteY13" fmla="*/ 606466 h 1131456"/>
              <a:gd name="connsiteX14" fmla="*/ 110388 w 1686937"/>
              <a:gd name="connsiteY14" fmla="*/ 642092 h 1131456"/>
              <a:gd name="connsiteX15" fmla="*/ 27261 w 1686937"/>
              <a:gd name="connsiteY15" fmla="*/ 653967 h 1131456"/>
              <a:gd name="connsiteX16" fmla="*/ 146014 w 1686937"/>
              <a:gd name="connsiteY16" fmla="*/ 820222 h 1131456"/>
              <a:gd name="connsiteX17" fmla="*/ 157889 w 1686937"/>
              <a:gd name="connsiteY17" fmla="*/ 867723 h 1131456"/>
              <a:gd name="connsiteX18" fmla="*/ 193515 w 1686937"/>
              <a:gd name="connsiteY18" fmla="*/ 891473 h 1131456"/>
              <a:gd name="connsiteX19" fmla="*/ 217266 w 1686937"/>
              <a:gd name="connsiteY19" fmla="*/ 927099 h 1131456"/>
              <a:gd name="connsiteX20" fmla="*/ 252892 w 1686937"/>
              <a:gd name="connsiteY20" fmla="*/ 950850 h 1131456"/>
              <a:gd name="connsiteX21" fmla="*/ 288518 w 1686937"/>
              <a:gd name="connsiteY21" fmla="*/ 986476 h 1131456"/>
              <a:gd name="connsiteX22" fmla="*/ 300393 w 1686937"/>
              <a:gd name="connsiteY22" fmla="*/ 1022102 h 1131456"/>
              <a:gd name="connsiteX23" fmla="*/ 371645 w 1686937"/>
              <a:gd name="connsiteY23" fmla="*/ 1081479 h 1131456"/>
              <a:gd name="connsiteX24" fmla="*/ 466648 w 1686937"/>
              <a:gd name="connsiteY24" fmla="*/ 1069603 h 1131456"/>
              <a:gd name="connsiteX25" fmla="*/ 502274 w 1686937"/>
              <a:gd name="connsiteY25" fmla="*/ 1033977 h 1131456"/>
              <a:gd name="connsiteX26" fmla="*/ 537899 w 1686937"/>
              <a:gd name="connsiteY26" fmla="*/ 1022102 h 1131456"/>
              <a:gd name="connsiteX27" fmla="*/ 632902 w 1686937"/>
              <a:gd name="connsiteY27" fmla="*/ 1033977 h 1131456"/>
              <a:gd name="connsiteX28" fmla="*/ 668528 w 1686937"/>
              <a:gd name="connsiteY28" fmla="*/ 1045853 h 1131456"/>
              <a:gd name="connsiteX29" fmla="*/ 822907 w 1686937"/>
              <a:gd name="connsiteY29" fmla="*/ 1022102 h 1131456"/>
              <a:gd name="connsiteX30" fmla="*/ 846658 w 1686937"/>
              <a:gd name="connsiteY30" fmla="*/ 986476 h 1131456"/>
              <a:gd name="connsiteX31" fmla="*/ 858533 w 1686937"/>
              <a:gd name="connsiteY31" fmla="*/ 1022102 h 1131456"/>
              <a:gd name="connsiteX32" fmla="*/ 882284 w 1686937"/>
              <a:gd name="connsiteY32" fmla="*/ 1128980 h 1131456"/>
              <a:gd name="connsiteX33" fmla="*/ 1036663 w 1686937"/>
              <a:gd name="connsiteY33" fmla="*/ 1117105 h 1131456"/>
              <a:gd name="connsiteX34" fmla="*/ 989162 w 1686937"/>
              <a:gd name="connsiteY34" fmla="*/ 1010227 h 1131456"/>
              <a:gd name="connsiteX35" fmla="*/ 1001037 w 1686937"/>
              <a:gd name="connsiteY35" fmla="*/ 915224 h 1131456"/>
              <a:gd name="connsiteX36" fmla="*/ 1072289 w 1686937"/>
              <a:gd name="connsiteY36" fmla="*/ 938975 h 1131456"/>
              <a:gd name="connsiteX37" fmla="*/ 1202918 w 1686937"/>
              <a:gd name="connsiteY37" fmla="*/ 915224 h 1131456"/>
              <a:gd name="connsiteX38" fmla="*/ 1274170 w 1686937"/>
              <a:gd name="connsiteY38" fmla="*/ 855847 h 1131456"/>
              <a:gd name="connsiteX39" fmla="*/ 1309796 w 1686937"/>
              <a:gd name="connsiteY39" fmla="*/ 832097 h 1131456"/>
              <a:gd name="connsiteX40" fmla="*/ 1333546 w 1686937"/>
              <a:gd name="connsiteY40" fmla="*/ 796471 h 1131456"/>
              <a:gd name="connsiteX41" fmla="*/ 1345422 w 1686937"/>
              <a:gd name="connsiteY41" fmla="*/ 689593 h 1131456"/>
              <a:gd name="connsiteX42" fmla="*/ 1452299 w 1686937"/>
              <a:gd name="connsiteY42" fmla="*/ 677718 h 1131456"/>
              <a:gd name="connsiteX43" fmla="*/ 1476050 w 1686937"/>
              <a:gd name="connsiteY43" fmla="*/ 642092 h 1131456"/>
              <a:gd name="connsiteX44" fmla="*/ 1523551 w 1686937"/>
              <a:gd name="connsiteY44" fmla="*/ 547089 h 1131456"/>
              <a:gd name="connsiteX45" fmla="*/ 1559177 w 1686937"/>
              <a:gd name="connsiteY45" fmla="*/ 570840 h 1131456"/>
              <a:gd name="connsiteX46" fmla="*/ 1642305 w 1686937"/>
              <a:gd name="connsiteY46" fmla="*/ 535214 h 1131456"/>
              <a:gd name="connsiteX47" fmla="*/ 1630429 w 1686937"/>
              <a:gd name="connsiteY47" fmla="*/ 499588 h 1131456"/>
              <a:gd name="connsiteX48" fmla="*/ 1630429 w 1686937"/>
              <a:gd name="connsiteY48" fmla="*/ 463962 h 1131456"/>
              <a:gd name="connsiteX49" fmla="*/ 1618554 w 1686937"/>
              <a:gd name="connsiteY49" fmla="*/ 428336 h 1131456"/>
              <a:gd name="connsiteX50" fmla="*/ 1464175 w 1686937"/>
              <a:gd name="connsiteY50" fmla="*/ 392710 h 1131456"/>
              <a:gd name="connsiteX51" fmla="*/ 1428549 w 1686937"/>
              <a:gd name="connsiteY51" fmla="*/ 368959 h 1131456"/>
              <a:gd name="connsiteX52" fmla="*/ 1357297 w 1686937"/>
              <a:gd name="connsiteY52" fmla="*/ 357084 h 1131456"/>
              <a:gd name="connsiteX53" fmla="*/ 1345422 w 1686937"/>
              <a:gd name="connsiteY53" fmla="*/ 285832 h 1131456"/>
              <a:gd name="connsiteX54" fmla="*/ 1309796 w 1686937"/>
              <a:gd name="connsiteY54" fmla="*/ 262081 h 1131456"/>
              <a:gd name="connsiteX55" fmla="*/ 1286045 w 1686937"/>
              <a:gd name="connsiteY55" fmla="*/ 190829 h 1131456"/>
              <a:gd name="connsiteX56" fmla="*/ 1262294 w 1686937"/>
              <a:gd name="connsiteY56" fmla="*/ 155203 h 1131456"/>
              <a:gd name="connsiteX57" fmla="*/ 1226668 w 1686937"/>
              <a:gd name="connsiteY57" fmla="*/ 131453 h 1131456"/>
              <a:gd name="connsiteX58" fmla="*/ 1179167 w 1686937"/>
              <a:gd name="connsiteY58" fmla="*/ 119577 h 1131456"/>
              <a:gd name="connsiteX59" fmla="*/ 989162 w 1686937"/>
              <a:gd name="connsiteY59" fmla="*/ 107702 h 1131456"/>
              <a:gd name="connsiteX60" fmla="*/ 953536 w 1686937"/>
              <a:gd name="connsiteY60" fmla="*/ 83951 h 1131456"/>
              <a:gd name="connsiteX61" fmla="*/ 917910 w 1686937"/>
              <a:gd name="connsiteY61" fmla="*/ 72076 h 1131456"/>
              <a:gd name="connsiteX62" fmla="*/ 846658 w 1686937"/>
              <a:gd name="connsiteY62" fmla="*/ 24575 h 1131456"/>
              <a:gd name="connsiteX63" fmla="*/ 585401 w 1686937"/>
              <a:gd name="connsiteY63" fmla="*/ 83951 h 1131456"/>
              <a:gd name="connsiteX64" fmla="*/ 597276 w 1686937"/>
              <a:gd name="connsiteY64" fmla="*/ 167079 h 1131456"/>
              <a:gd name="connsiteX65" fmla="*/ 526024 w 1686937"/>
              <a:gd name="connsiteY65" fmla="*/ 131453 h 113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6937" h="1131456">
                <a:moveTo>
                  <a:pt x="526024" y="131453"/>
                </a:moveTo>
                <a:cubicBezTo>
                  <a:pt x="496336" y="123536"/>
                  <a:pt x="453152" y="130912"/>
                  <a:pt x="419146" y="119577"/>
                </a:cubicBezTo>
                <a:cubicBezTo>
                  <a:pt x="363774" y="101119"/>
                  <a:pt x="393392" y="62633"/>
                  <a:pt x="371645" y="24575"/>
                </a:cubicBezTo>
                <a:cubicBezTo>
                  <a:pt x="364564" y="12183"/>
                  <a:pt x="347894" y="8741"/>
                  <a:pt x="336019" y="824"/>
                </a:cubicBezTo>
                <a:cubicBezTo>
                  <a:pt x="260809" y="4782"/>
                  <a:pt x="182439" y="-9230"/>
                  <a:pt x="110388" y="12699"/>
                </a:cubicBezTo>
                <a:cubicBezTo>
                  <a:pt x="83080" y="21010"/>
                  <a:pt x="62886" y="83951"/>
                  <a:pt x="62886" y="83951"/>
                </a:cubicBezTo>
                <a:cubicBezTo>
                  <a:pt x="58928" y="95826"/>
                  <a:pt x="51011" y="107059"/>
                  <a:pt x="51011" y="119577"/>
                </a:cubicBezTo>
                <a:cubicBezTo>
                  <a:pt x="51011" y="280362"/>
                  <a:pt x="41100" y="236351"/>
                  <a:pt x="193515" y="250206"/>
                </a:cubicBezTo>
                <a:cubicBezTo>
                  <a:pt x="189557" y="269998"/>
                  <a:pt x="190667" y="291530"/>
                  <a:pt x="181640" y="309583"/>
                </a:cubicBezTo>
                <a:cubicBezTo>
                  <a:pt x="165029" y="342805"/>
                  <a:pt x="141176" y="348288"/>
                  <a:pt x="110388" y="357084"/>
                </a:cubicBezTo>
                <a:cubicBezTo>
                  <a:pt x="94695" y="361568"/>
                  <a:pt x="78720" y="365001"/>
                  <a:pt x="62886" y="368959"/>
                </a:cubicBezTo>
                <a:cubicBezTo>
                  <a:pt x="66845" y="428336"/>
                  <a:pt x="60329" y="489357"/>
                  <a:pt x="74762" y="547089"/>
                </a:cubicBezTo>
                <a:cubicBezTo>
                  <a:pt x="77798" y="559233"/>
                  <a:pt x="102568" y="549189"/>
                  <a:pt x="110388" y="558964"/>
                </a:cubicBezTo>
                <a:cubicBezTo>
                  <a:pt x="120584" y="571709"/>
                  <a:pt x="118305" y="590632"/>
                  <a:pt x="122263" y="606466"/>
                </a:cubicBezTo>
                <a:cubicBezTo>
                  <a:pt x="118305" y="618341"/>
                  <a:pt x="121584" y="636494"/>
                  <a:pt x="110388" y="642092"/>
                </a:cubicBezTo>
                <a:cubicBezTo>
                  <a:pt x="85353" y="654610"/>
                  <a:pt x="38287" y="628240"/>
                  <a:pt x="27261" y="653967"/>
                </a:cubicBezTo>
                <a:cubicBezTo>
                  <a:pt x="-49850" y="833892"/>
                  <a:pt x="51552" y="809726"/>
                  <a:pt x="146014" y="820222"/>
                </a:cubicBezTo>
                <a:cubicBezTo>
                  <a:pt x="149972" y="836056"/>
                  <a:pt x="148836" y="854143"/>
                  <a:pt x="157889" y="867723"/>
                </a:cubicBezTo>
                <a:cubicBezTo>
                  <a:pt x="165806" y="879598"/>
                  <a:pt x="183423" y="881381"/>
                  <a:pt x="193515" y="891473"/>
                </a:cubicBezTo>
                <a:cubicBezTo>
                  <a:pt x="203607" y="901565"/>
                  <a:pt x="207174" y="917007"/>
                  <a:pt x="217266" y="927099"/>
                </a:cubicBezTo>
                <a:cubicBezTo>
                  <a:pt x="227358" y="937191"/>
                  <a:pt x="241928" y="941713"/>
                  <a:pt x="252892" y="950850"/>
                </a:cubicBezTo>
                <a:cubicBezTo>
                  <a:pt x="265794" y="961601"/>
                  <a:pt x="276643" y="974601"/>
                  <a:pt x="288518" y="986476"/>
                </a:cubicBezTo>
                <a:cubicBezTo>
                  <a:pt x="292476" y="998351"/>
                  <a:pt x="293449" y="1011687"/>
                  <a:pt x="300393" y="1022102"/>
                </a:cubicBezTo>
                <a:cubicBezTo>
                  <a:pt x="318680" y="1049532"/>
                  <a:pt x="345358" y="1063954"/>
                  <a:pt x="371645" y="1081479"/>
                </a:cubicBezTo>
                <a:cubicBezTo>
                  <a:pt x="403313" y="1077520"/>
                  <a:pt x="436655" y="1080510"/>
                  <a:pt x="466648" y="1069603"/>
                </a:cubicBezTo>
                <a:cubicBezTo>
                  <a:pt x="482431" y="1063864"/>
                  <a:pt x="488300" y="1043293"/>
                  <a:pt x="502274" y="1033977"/>
                </a:cubicBezTo>
                <a:cubicBezTo>
                  <a:pt x="512689" y="1027034"/>
                  <a:pt x="526024" y="1026060"/>
                  <a:pt x="537899" y="1022102"/>
                </a:cubicBezTo>
                <a:cubicBezTo>
                  <a:pt x="569567" y="1026060"/>
                  <a:pt x="601503" y="1028268"/>
                  <a:pt x="632902" y="1033977"/>
                </a:cubicBezTo>
                <a:cubicBezTo>
                  <a:pt x="645218" y="1036216"/>
                  <a:pt x="656035" y="1046634"/>
                  <a:pt x="668528" y="1045853"/>
                </a:cubicBezTo>
                <a:cubicBezTo>
                  <a:pt x="720492" y="1042605"/>
                  <a:pt x="771447" y="1030019"/>
                  <a:pt x="822907" y="1022102"/>
                </a:cubicBezTo>
                <a:cubicBezTo>
                  <a:pt x="830824" y="1010227"/>
                  <a:pt x="832386" y="986476"/>
                  <a:pt x="846658" y="986476"/>
                </a:cubicBezTo>
                <a:cubicBezTo>
                  <a:pt x="859176" y="986476"/>
                  <a:pt x="855818" y="1009882"/>
                  <a:pt x="858533" y="1022102"/>
                </a:cubicBezTo>
                <a:cubicBezTo>
                  <a:pt x="886400" y="1147501"/>
                  <a:pt x="855552" y="1048781"/>
                  <a:pt x="882284" y="1128980"/>
                </a:cubicBezTo>
                <a:cubicBezTo>
                  <a:pt x="933744" y="1125022"/>
                  <a:pt x="992082" y="1143111"/>
                  <a:pt x="1036663" y="1117105"/>
                </a:cubicBezTo>
                <a:cubicBezTo>
                  <a:pt x="1082883" y="1090143"/>
                  <a:pt x="999368" y="1020433"/>
                  <a:pt x="989162" y="1010227"/>
                </a:cubicBezTo>
                <a:cubicBezTo>
                  <a:pt x="993120" y="978559"/>
                  <a:pt x="976806" y="935993"/>
                  <a:pt x="1001037" y="915224"/>
                </a:cubicBezTo>
                <a:cubicBezTo>
                  <a:pt x="1020045" y="898931"/>
                  <a:pt x="1072289" y="938975"/>
                  <a:pt x="1072289" y="938975"/>
                </a:cubicBezTo>
                <a:cubicBezTo>
                  <a:pt x="1115832" y="931058"/>
                  <a:pt x="1160364" y="927382"/>
                  <a:pt x="1202918" y="915224"/>
                </a:cubicBezTo>
                <a:cubicBezTo>
                  <a:pt x="1229838" y="907532"/>
                  <a:pt x="1255139" y="871706"/>
                  <a:pt x="1274170" y="855847"/>
                </a:cubicBezTo>
                <a:cubicBezTo>
                  <a:pt x="1285134" y="846710"/>
                  <a:pt x="1297921" y="840014"/>
                  <a:pt x="1309796" y="832097"/>
                </a:cubicBezTo>
                <a:cubicBezTo>
                  <a:pt x="1317713" y="820222"/>
                  <a:pt x="1330084" y="810317"/>
                  <a:pt x="1333546" y="796471"/>
                </a:cubicBezTo>
                <a:cubicBezTo>
                  <a:pt x="1342240" y="761696"/>
                  <a:pt x="1320076" y="714939"/>
                  <a:pt x="1345422" y="689593"/>
                </a:cubicBezTo>
                <a:cubicBezTo>
                  <a:pt x="1370768" y="664247"/>
                  <a:pt x="1416673" y="681676"/>
                  <a:pt x="1452299" y="677718"/>
                </a:cubicBezTo>
                <a:cubicBezTo>
                  <a:pt x="1460216" y="665843"/>
                  <a:pt x="1472588" y="655938"/>
                  <a:pt x="1476050" y="642092"/>
                </a:cubicBezTo>
                <a:cubicBezTo>
                  <a:pt x="1504605" y="527872"/>
                  <a:pt x="1448577" y="522098"/>
                  <a:pt x="1523551" y="547089"/>
                </a:cubicBezTo>
                <a:cubicBezTo>
                  <a:pt x="1535426" y="555006"/>
                  <a:pt x="1544947" y="569745"/>
                  <a:pt x="1559177" y="570840"/>
                </a:cubicBezTo>
                <a:cubicBezTo>
                  <a:pt x="1732021" y="584135"/>
                  <a:pt x="1696722" y="571491"/>
                  <a:pt x="1642305" y="535214"/>
                </a:cubicBezTo>
                <a:cubicBezTo>
                  <a:pt x="1638346" y="523339"/>
                  <a:pt x="1625780" y="511211"/>
                  <a:pt x="1630429" y="499588"/>
                </a:cubicBezTo>
                <a:cubicBezTo>
                  <a:pt x="1646678" y="458963"/>
                  <a:pt x="1705724" y="489060"/>
                  <a:pt x="1630429" y="463962"/>
                </a:cubicBezTo>
                <a:cubicBezTo>
                  <a:pt x="1626471" y="452087"/>
                  <a:pt x="1626374" y="438111"/>
                  <a:pt x="1618554" y="428336"/>
                </a:cubicBezTo>
                <a:cubicBezTo>
                  <a:pt x="1584689" y="386004"/>
                  <a:pt x="1499961" y="396289"/>
                  <a:pt x="1464175" y="392710"/>
                </a:cubicBezTo>
                <a:cubicBezTo>
                  <a:pt x="1452300" y="384793"/>
                  <a:pt x="1442089" y="373472"/>
                  <a:pt x="1428549" y="368959"/>
                </a:cubicBezTo>
                <a:cubicBezTo>
                  <a:pt x="1405706" y="361345"/>
                  <a:pt x="1374323" y="374110"/>
                  <a:pt x="1357297" y="357084"/>
                </a:cubicBezTo>
                <a:cubicBezTo>
                  <a:pt x="1340271" y="340058"/>
                  <a:pt x="1356190" y="307368"/>
                  <a:pt x="1345422" y="285832"/>
                </a:cubicBezTo>
                <a:cubicBezTo>
                  <a:pt x="1339039" y="273066"/>
                  <a:pt x="1321671" y="269998"/>
                  <a:pt x="1309796" y="262081"/>
                </a:cubicBezTo>
                <a:cubicBezTo>
                  <a:pt x="1301879" y="238330"/>
                  <a:pt x="1299932" y="211660"/>
                  <a:pt x="1286045" y="190829"/>
                </a:cubicBezTo>
                <a:cubicBezTo>
                  <a:pt x="1278128" y="178954"/>
                  <a:pt x="1272386" y="165295"/>
                  <a:pt x="1262294" y="155203"/>
                </a:cubicBezTo>
                <a:cubicBezTo>
                  <a:pt x="1252202" y="145111"/>
                  <a:pt x="1239786" y="137075"/>
                  <a:pt x="1226668" y="131453"/>
                </a:cubicBezTo>
                <a:cubicBezTo>
                  <a:pt x="1211667" y="125024"/>
                  <a:pt x="1195407" y="121201"/>
                  <a:pt x="1179167" y="119577"/>
                </a:cubicBezTo>
                <a:cubicBezTo>
                  <a:pt x="1116023" y="113263"/>
                  <a:pt x="1052497" y="111660"/>
                  <a:pt x="989162" y="107702"/>
                </a:cubicBezTo>
                <a:cubicBezTo>
                  <a:pt x="977287" y="99785"/>
                  <a:pt x="966302" y="90334"/>
                  <a:pt x="953536" y="83951"/>
                </a:cubicBezTo>
                <a:cubicBezTo>
                  <a:pt x="942340" y="78353"/>
                  <a:pt x="928325" y="79020"/>
                  <a:pt x="917910" y="72076"/>
                </a:cubicBezTo>
                <a:cubicBezTo>
                  <a:pt x="828955" y="12773"/>
                  <a:pt x="931368" y="52811"/>
                  <a:pt x="846658" y="24575"/>
                </a:cubicBezTo>
                <a:cubicBezTo>
                  <a:pt x="840178" y="25192"/>
                  <a:pt x="585401" y="-27248"/>
                  <a:pt x="585401" y="83951"/>
                </a:cubicBezTo>
                <a:cubicBezTo>
                  <a:pt x="585401" y="111942"/>
                  <a:pt x="593318" y="139370"/>
                  <a:pt x="597276" y="167079"/>
                </a:cubicBezTo>
                <a:cubicBezTo>
                  <a:pt x="550384" y="182709"/>
                  <a:pt x="555712" y="139370"/>
                  <a:pt x="526024" y="131453"/>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4E7D2670-A6CC-40C3-AC17-2BA1423197B3}"/>
              </a:ext>
            </a:extLst>
          </p:cNvPr>
          <p:cNvSpPr/>
          <p:nvPr/>
        </p:nvSpPr>
        <p:spPr>
          <a:xfrm>
            <a:off x="5499652" y="2118875"/>
            <a:ext cx="1153768" cy="2055560"/>
          </a:xfrm>
          <a:custGeom>
            <a:avLst/>
            <a:gdLst>
              <a:gd name="connsiteX0" fmla="*/ 834887 w 1153768"/>
              <a:gd name="connsiteY0" fmla="*/ 544812 h 2055560"/>
              <a:gd name="connsiteX1" fmla="*/ 848139 w 1153768"/>
              <a:gd name="connsiteY1" fmla="*/ 650829 h 2055560"/>
              <a:gd name="connsiteX2" fmla="*/ 1007165 w 1153768"/>
              <a:gd name="connsiteY2" fmla="*/ 650829 h 2055560"/>
              <a:gd name="connsiteX3" fmla="*/ 1020418 w 1153768"/>
              <a:gd name="connsiteY3" fmla="*/ 505055 h 2055560"/>
              <a:gd name="connsiteX4" fmla="*/ 993913 w 1153768"/>
              <a:gd name="connsiteY4" fmla="*/ 478551 h 2055560"/>
              <a:gd name="connsiteX5" fmla="*/ 954157 w 1153768"/>
              <a:gd name="connsiteY5" fmla="*/ 425542 h 2055560"/>
              <a:gd name="connsiteX6" fmla="*/ 927652 w 1153768"/>
              <a:gd name="connsiteY6" fmla="*/ 346029 h 2055560"/>
              <a:gd name="connsiteX7" fmla="*/ 887896 w 1153768"/>
              <a:gd name="connsiteY7" fmla="*/ 306273 h 2055560"/>
              <a:gd name="connsiteX8" fmla="*/ 848139 w 1153768"/>
              <a:gd name="connsiteY8" fmla="*/ 253264 h 2055560"/>
              <a:gd name="connsiteX9" fmla="*/ 781878 w 1153768"/>
              <a:gd name="connsiteY9" fmla="*/ 213508 h 2055560"/>
              <a:gd name="connsiteX10" fmla="*/ 728870 w 1153768"/>
              <a:gd name="connsiteY10" fmla="*/ 359282 h 2055560"/>
              <a:gd name="connsiteX11" fmla="*/ 662609 w 1153768"/>
              <a:gd name="connsiteY11" fmla="*/ 346029 h 2055560"/>
              <a:gd name="connsiteX12" fmla="*/ 649357 w 1153768"/>
              <a:gd name="connsiteY12" fmla="*/ 306273 h 2055560"/>
              <a:gd name="connsiteX13" fmla="*/ 609600 w 1153768"/>
              <a:gd name="connsiteY13" fmla="*/ 293021 h 2055560"/>
              <a:gd name="connsiteX14" fmla="*/ 569844 w 1153768"/>
              <a:gd name="connsiteY14" fmla="*/ 253264 h 2055560"/>
              <a:gd name="connsiteX15" fmla="*/ 530087 w 1153768"/>
              <a:gd name="connsiteY15" fmla="*/ 173751 h 2055560"/>
              <a:gd name="connsiteX16" fmla="*/ 437322 w 1153768"/>
              <a:gd name="connsiteY16" fmla="*/ 147247 h 2055560"/>
              <a:gd name="connsiteX17" fmla="*/ 331305 w 1153768"/>
              <a:gd name="connsiteY17" fmla="*/ 80986 h 2055560"/>
              <a:gd name="connsiteX18" fmla="*/ 291548 w 1153768"/>
              <a:gd name="connsiteY18" fmla="*/ 67734 h 2055560"/>
              <a:gd name="connsiteX19" fmla="*/ 265044 w 1153768"/>
              <a:gd name="connsiteY19" fmla="*/ 41229 h 2055560"/>
              <a:gd name="connsiteX20" fmla="*/ 238539 w 1153768"/>
              <a:gd name="connsiteY20" fmla="*/ 1473 h 2055560"/>
              <a:gd name="connsiteX21" fmla="*/ 172278 w 1153768"/>
              <a:gd name="connsiteY21" fmla="*/ 14725 h 2055560"/>
              <a:gd name="connsiteX22" fmla="*/ 132522 w 1153768"/>
              <a:gd name="connsiteY22" fmla="*/ 54482 h 2055560"/>
              <a:gd name="connsiteX23" fmla="*/ 92765 w 1153768"/>
              <a:gd name="connsiteY23" fmla="*/ 160499 h 2055560"/>
              <a:gd name="connsiteX24" fmla="*/ 106018 w 1153768"/>
              <a:gd name="connsiteY24" fmla="*/ 266516 h 2055560"/>
              <a:gd name="connsiteX25" fmla="*/ 225287 w 1153768"/>
              <a:gd name="connsiteY25" fmla="*/ 399038 h 2055560"/>
              <a:gd name="connsiteX26" fmla="*/ 265044 w 1153768"/>
              <a:gd name="connsiteY26" fmla="*/ 412290 h 2055560"/>
              <a:gd name="connsiteX27" fmla="*/ 304800 w 1153768"/>
              <a:gd name="connsiteY27" fmla="*/ 438795 h 2055560"/>
              <a:gd name="connsiteX28" fmla="*/ 344557 w 1153768"/>
              <a:gd name="connsiteY28" fmla="*/ 452047 h 2055560"/>
              <a:gd name="connsiteX29" fmla="*/ 291548 w 1153768"/>
              <a:gd name="connsiteY29" fmla="*/ 624325 h 2055560"/>
              <a:gd name="connsiteX30" fmla="*/ 238539 w 1153768"/>
              <a:gd name="connsiteY30" fmla="*/ 703838 h 2055560"/>
              <a:gd name="connsiteX31" fmla="*/ 159026 w 1153768"/>
              <a:gd name="connsiteY31" fmla="*/ 730342 h 2055560"/>
              <a:gd name="connsiteX32" fmla="*/ 92765 w 1153768"/>
              <a:gd name="connsiteY32" fmla="*/ 783351 h 2055560"/>
              <a:gd name="connsiteX33" fmla="*/ 66261 w 1153768"/>
              <a:gd name="connsiteY33" fmla="*/ 902621 h 2055560"/>
              <a:gd name="connsiteX34" fmla="*/ 39757 w 1153768"/>
              <a:gd name="connsiteY34" fmla="*/ 968882 h 2055560"/>
              <a:gd name="connsiteX35" fmla="*/ 26505 w 1153768"/>
              <a:gd name="connsiteY35" fmla="*/ 1008638 h 2055560"/>
              <a:gd name="connsiteX36" fmla="*/ 26505 w 1153768"/>
              <a:gd name="connsiteY36" fmla="*/ 1247177 h 2055560"/>
              <a:gd name="connsiteX37" fmla="*/ 0 w 1153768"/>
              <a:gd name="connsiteY37" fmla="*/ 1326690 h 2055560"/>
              <a:gd name="connsiteX38" fmla="*/ 26505 w 1153768"/>
              <a:gd name="connsiteY38" fmla="*/ 1366447 h 2055560"/>
              <a:gd name="connsiteX39" fmla="*/ 66261 w 1153768"/>
              <a:gd name="connsiteY39" fmla="*/ 1419455 h 2055560"/>
              <a:gd name="connsiteX40" fmla="*/ 79513 w 1153768"/>
              <a:gd name="connsiteY40" fmla="*/ 1551977 h 2055560"/>
              <a:gd name="connsiteX41" fmla="*/ 119270 w 1153768"/>
              <a:gd name="connsiteY41" fmla="*/ 1803768 h 2055560"/>
              <a:gd name="connsiteX42" fmla="*/ 145774 w 1153768"/>
              <a:gd name="connsiteY42" fmla="*/ 2015803 h 2055560"/>
              <a:gd name="connsiteX43" fmla="*/ 185531 w 1153768"/>
              <a:gd name="connsiteY43" fmla="*/ 2029055 h 2055560"/>
              <a:gd name="connsiteX44" fmla="*/ 212035 w 1153768"/>
              <a:gd name="connsiteY44" fmla="*/ 2055560 h 2055560"/>
              <a:gd name="connsiteX45" fmla="*/ 622852 w 1153768"/>
              <a:gd name="connsiteY45" fmla="*/ 2042308 h 2055560"/>
              <a:gd name="connsiteX46" fmla="*/ 662609 w 1153768"/>
              <a:gd name="connsiteY46" fmla="*/ 2029055 h 2055560"/>
              <a:gd name="connsiteX47" fmla="*/ 742122 w 1153768"/>
              <a:gd name="connsiteY47" fmla="*/ 2015803 h 2055560"/>
              <a:gd name="connsiteX48" fmla="*/ 914400 w 1153768"/>
              <a:gd name="connsiteY48" fmla="*/ 1989299 h 2055560"/>
              <a:gd name="connsiteX49" fmla="*/ 967409 w 1153768"/>
              <a:gd name="connsiteY49" fmla="*/ 1962795 h 2055560"/>
              <a:gd name="connsiteX50" fmla="*/ 1020418 w 1153768"/>
              <a:gd name="connsiteY50" fmla="*/ 1896534 h 2055560"/>
              <a:gd name="connsiteX51" fmla="*/ 1099931 w 1153768"/>
              <a:gd name="connsiteY51" fmla="*/ 1870029 h 2055560"/>
              <a:gd name="connsiteX52" fmla="*/ 1139687 w 1153768"/>
              <a:gd name="connsiteY52" fmla="*/ 1817021 h 2055560"/>
              <a:gd name="connsiteX53" fmla="*/ 1139687 w 1153768"/>
              <a:gd name="connsiteY53" fmla="*/ 1711003 h 2055560"/>
              <a:gd name="connsiteX54" fmla="*/ 1099931 w 1153768"/>
              <a:gd name="connsiteY54" fmla="*/ 1684499 h 2055560"/>
              <a:gd name="connsiteX55" fmla="*/ 1033670 w 1153768"/>
              <a:gd name="connsiteY55" fmla="*/ 1671247 h 2055560"/>
              <a:gd name="connsiteX56" fmla="*/ 1020418 w 1153768"/>
              <a:gd name="connsiteY56" fmla="*/ 1618238 h 2055560"/>
              <a:gd name="connsiteX57" fmla="*/ 1020418 w 1153768"/>
              <a:gd name="connsiteY57" fmla="*/ 1538725 h 2055560"/>
              <a:gd name="connsiteX58" fmla="*/ 967409 w 1153768"/>
              <a:gd name="connsiteY58" fmla="*/ 1551977 h 2055560"/>
              <a:gd name="connsiteX59" fmla="*/ 874644 w 1153768"/>
              <a:gd name="connsiteY59" fmla="*/ 1604986 h 2055560"/>
              <a:gd name="connsiteX60" fmla="*/ 795131 w 1153768"/>
              <a:gd name="connsiteY60" fmla="*/ 1591734 h 2055560"/>
              <a:gd name="connsiteX61" fmla="*/ 768626 w 1153768"/>
              <a:gd name="connsiteY61" fmla="*/ 1512221 h 2055560"/>
              <a:gd name="connsiteX62" fmla="*/ 715618 w 1153768"/>
              <a:gd name="connsiteY62" fmla="*/ 1432708 h 2055560"/>
              <a:gd name="connsiteX63" fmla="*/ 702365 w 1153768"/>
              <a:gd name="connsiteY63" fmla="*/ 1220673 h 2055560"/>
              <a:gd name="connsiteX64" fmla="*/ 662609 w 1153768"/>
              <a:gd name="connsiteY64" fmla="*/ 1207421 h 2055560"/>
              <a:gd name="connsiteX65" fmla="*/ 675861 w 1153768"/>
              <a:gd name="connsiteY65" fmla="*/ 1061647 h 2055560"/>
              <a:gd name="connsiteX66" fmla="*/ 702365 w 1153768"/>
              <a:gd name="connsiteY66" fmla="*/ 955629 h 2055560"/>
              <a:gd name="connsiteX67" fmla="*/ 715618 w 1153768"/>
              <a:gd name="connsiteY67" fmla="*/ 849612 h 2055560"/>
              <a:gd name="connsiteX68" fmla="*/ 768626 w 1153768"/>
              <a:gd name="connsiteY68" fmla="*/ 836360 h 2055560"/>
              <a:gd name="connsiteX69" fmla="*/ 781878 w 1153768"/>
              <a:gd name="connsiteY69" fmla="*/ 531560 h 2055560"/>
              <a:gd name="connsiteX70" fmla="*/ 834887 w 1153768"/>
              <a:gd name="connsiteY70" fmla="*/ 544812 h 205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53768" h="2055560">
                <a:moveTo>
                  <a:pt x="834887" y="544812"/>
                </a:moveTo>
                <a:cubicBezTo>
                  <a:pt x="845931" y="564690"/>
                  <a:pt x="821667" y="627004"/>
                  <a:pt x="848139" y="650829"/>
                </a:cubicBezTo>
                <a:cubicBezTo>
                  <a:pt x="896125" y="694016"/>
                  <a:pt x="959202" y="666818"/>
                  <a:pt x="1007165" y="650829"/>
                </a:cubicBezTo>
                <a:cubicBezTo>
                  <a:pt x="1021858" y="592058"/>
                  <a:pt x="1051018" y="556054"/>
                  <a:pt x="1020418" y="505055"/>
                </a:cubicBezTo>
                <a:cubicBezTo>
                  <a:pt x="1013990" y="494341"/>
                  <a:pt x="1001912" y="488149"/>
                  <a:pt x="993913" y="478551"/>
                </a:cubicBezTo>
                <a:cubicBezTo>
                  <a:pt x="979773" y="461583"/>
                  <a:pt x="967409" y="443212"/>
                  <a:pt x="954157" y="425542"/>
                </a:cubicBezTo>
                <a:cubicBezTo>
                  <a:pt x="945322" y="399038"/>
                  <a:pt x="947407" y="365784"/>
                  <a:pt x="927652" y="346029"/>
                </a:cubicBezTo>
                <a:cubicBezTo>
                  <a:pt x="914400" y="332777"/>
                  <a:pt x="900093" y="320502"/>
                  <a:pt x="887896" y="306273"/>
                </a:cubicBezTo>
                <a:cubicBezTo>
                  <a:pt x="873522" y="289503"/>
                  <a:pt x="864761" y="267808"/>
                  <a:pt x="848139" y="253264"/>
                </a:cubicBezTo>
                <a:cubicBezTo>
                  <a:pt x="828754" y="236303"/>
                  <a:pt x="803965" y="226760"/>
                  <a:pt x="781878" y="213508"/>
                </a:cubicBezTo>
                <a:cubicBezTo>
                  <a:pt x="770628" y="247259"/>
                  <a:pt x="735875" y="353153"/>
                  <a:pt x="728870" y="359282"/>
                </a:cubicBezTo>
                <a:cubicBezTo>
                  <a:pt x="711919" y="374114"/>
                  <a:pt x="684696" y="350447"/>
                  <a:pt x="662609" y="346029"/>
                </a:cubicBezTo>
                <a:cubicBezTo>
                  <a:pt x="658192" y="332777"/>
                  <a:pt x="659235" y="316150"/>
                  <a:pt x="649357" y="306273"/>
                </a:cubicBezTo>
                <a:cubicBezTo>
                  <a:pt x="639479" y="296395"/>
                  <a:pt x="621223" y="300770"/>
                  <a:pt x="609600" y="293021"/>
                </a:cubicBezTo>
                <a:cubicBezTo>
                  <a:pt x="594006" y="282625"/>
                  <a:pt x="583096" y="266516"/>
                  <a:pt x="569844" y="253264"/>
                </a:cubicBezTo>
                <a:cubicBezTo>
                  <a:pt x="561114" y="227076"/>
                  <a:pt x="553439" y="192433"/>
                  <a:pt x="530087" y="173751"/>
                </a:cubicBezTo>
                <a:cubicBezTo>
                  <a:pt x="521445" y="166837"/>
                  <a:pt x="440785" y="148113"/>
                  <a:pt x="437322" y="147247"/>
                </a:cubicBezTo>
                <a:cubicBezTo>
                  <a:pt x="395321" y="84244"/>
                  <a:pt x="425928" y="112526"/>
                  <a:pt x="331305" y="80986"/>
                </a:cubicBezTo>
                <a:lnTo>
                  <a:pt x="291548" y="67734"/>
                </a:lnTo>
                <a:cubicBezTo>
                  <a:pt x="282713" y="58899"/>
                  <a:pt x="272849" y="50985"/>
                  <a:pt x="265044" y="41229"/>
                </a:cubicBezTo>
                <a:cubicBezTo>
                  <a:pt x="255094" y="28792"/>
                  <a:pt x="253853" y="5848"/>
                  <a:pt x="238539" y="1473"/>
                </a:cubicBezTo>
                <a:cubicBezTo>
                  <a:pt x="216881" y="-4715"/>
                  <a:pt x="194365" y="10308"/>
                  <a:pt x="172278" y="14725"/>
                </a:cubicBezTo>
                <a:cubicBezTo>
                  <a:pt x="159026" y="27977"/>
                  <a:pt x="140133" y="37356"/>
                  <a:pt x="132522" y="54482"/>
                </a:cubicBezTo>
                <a:cubicBezTo>
                  <a:pt x="71300" y="192233"/>
                  <a:pt x="159621" y="93646"/>
                  <a:pt x="92765" y="160499"/>
                </a:cubicBezTo>
                <a:cubicBezTo>
                  <a:pt x="97183" y="195838"/>
                  <a:pt x="91743" y="233888"/>
                  <a:pt x="106018" y="266516"/>
                </a:cubicBezTo>
                <a:cubicBezTo>
                  <a:pt x="127778" y="316252"/>
                  <a:pt x="173044" y="372917"/>
                  <a:pt x="225287" y="399038"/>
                </a:cubicBezTo>
                <a:cubicBezTo>
                  <a:pt x="237781" y="405285"/>
                  <a:pt x="251792" y="407873"/>
                  <a:pt x="265044" y="412290"/>
                </a:cubicBezTo>
                <a:cubicBezTo>
                  <a:pt x="278296" y="421125"/>
                  <a:pt x="290554" y="431672"/>
                  <a:pt x="304800" y="438795"/>
                </a:cubicBezTo>
                <a:cubicBezTo>
                  <a:pt x="317294" y="445042"/>
                  <a:pt x="342433" y="438240"/>
                  <a:pt x="344557" y="452047"/>
                </a:cubicBezTo>
                <a:cubicBezTo>
                  <a:pt x="369164" y="611988"/>
                  <a:pt x="371521" y="597668"/>
                  <a:pt x="291548" y="624325"/>
                </a:cubicBezTo>
                <a:cubicBezTo>
                  <a:pt x="278358" y="677088"/>
                  <a:pt x="290019" y="680958"/>
                  <a:pt x="238539" y="703838"/>
                </a:cubicBezTo>
                <a:cubicBezTo>
                  <a:pt x="213009" y="715185"/>
                  <a:pt x="159026" y="730342"/>
                  <a:pt x="159026" y="730342"/>
                </a:cubicBezTo>
                <a:cubicBezTo>
                  <a:pt x="140972" y="742378"/>
                  <a:pt x="105352" y="762372"/>
                  <a:pt x="92765" y="783351"/>
                </a:cubicBezTo>
                <a:cubicBezTo>
                  <a:pt x="76086" y="811150"/>
                  <a:pt x="72058" y="881363"/>
                  <a:pt x="66261" y="902621"/>
                </a:cubicBezTo>
                <a:cubicBezTo>
                  <a:pt x="60002" y="925571"/>
                  <a:pt x="48110" y="946608"/>
                  <a:pt x="39757" y="968882"/>
                </a:cubicBezTo>
                <a:cubicBezTo>
                  <a:pt x="34852" y="981961"/>
                  <a:pt x="30922" y="995386"/>
                  <a:pt x="26505" y="1008638"/>
                </a:cubicBezTo>
                <a:cubicBezTo>
                  <a:pt x="39126" y="1122226"/>
                  <a:pt x="49223" y="1133589"/>
                  <a:pt x="26505" y="1247177"/>
                </a:cubicBezTo>
                <a:cubicBezTo>
                  <a:pt x="21026" y="1274573"/>
                  <a:pt x="0" y="1326690"/>
                  <a:pt x="0" y="1326690"/>
                </a:cubicBezTo>
                <a:cubicBezTo>
                  <a:pt x="8835" y="1339942"/>
                  <a:pt x="17247" y="1353486"/>
                  <a:pt x="26505" y="1366447"/>
                </a:cubicBezTo>
                <a:cubicBezTo>
                  <a:pt x="39343" y="1384420"/>
                  <a:pt x="60193" y="1398218"/>
                  <a:pt x="66261" y="1419455"/>
                </a:cubicBezTo>
                <a:cubicBezTo>
                  <a:pt x="78457" y="1462141"/>
                  <a:pt x="76234" y="1507704"/>
                  <a:pt x="79513" y="1551977"/>
                </a:cubicBezTo>
                <a:cubicBezTo>
                  <a:pt x="97415" y="1793653"/>
                  <a:pt x="38921" y="1723422"/>
                  <a:pt x="119270" y="1803768"/>
                </a:cubicBezTo>
                <a:cubicBezTo>
                  <a:pt x="128105" y="1874446"/>
                  <a:pt x="125676" y="1947469"/>
                  <a:pt x="145774" y="2015803"/>
                </a:cubicBezTo>
                <a:cubicBezTo>
                  <a:pt x="149716" y="2029205"/>
                  <a:pt x="173553" y="2021868"/>
                  <a:pt x="185531" y="2029055"/>
                </a:cubicBezTo>
                <a:cubicBezTo>
                  <a:pt x="196245" y="2035483"/>
                  <a:pt x="203200" y="2046725"/>
                  <a:pt x="212035" y="2055560"/>
                </a:cubicBezTo>
                <a:cubicBezTo>
                  <a:pt x="348974" y="2051143"/>
                  <a:pt x="486078" y="2050354"/>
                  <a:pt x="622852" y="2042308"/>
                </a:cubicBezTo>
                <a:cubicBezTo>
                  <a:pt x="636797" y="2041488"/>
                  <a:pt x="648972" y="2032085"/>
                  <a:pt x="662609" y="2029055"/>
                </a:cubicBezTo>
                <a:cubicBezTo>
                  <a:pt x="688839" y="2023226"/>
                  <a:pt x="715618" y="2020220"/>
                  <a:pt x="742122" y="2015803"/>
                </a:cubicBezTo>
                <a:cubicBezTo>
                  <a:pt x="868221" y="1973770"/>
                  <a:pt x="627420" y="2050794"/>
                  <a:pt x="914400" y="1989299"/>
                </a:cubicBezTo>
                <a:cubicBezTo>
                  <a:pt x="933717" y="1985160"/>
                  <a:pt x="949739" y="1971630"/>
                  <a:pt x="967409" y="1962795"/>
                </a:cubicBezTo>
                <a:cubicBezTo>
                  <a:pt x="976774" y="1948747"/>
                  <a:pt x="1001532" y="1905977"/>
                  <a:pt x="1020418" y="1896534"/>
                </a:cubicBezTo>
                <a:cubicBezTo>
                  <a:pt x="1045407" y="1884040"/>
                  <a:pt x="1099931" y="1870029"/>
                  <a:pt x="1099931" y="1870029"/>
                </a:cubicBezTo>
                <a:cubicBezTo>
                  <a:pt x="1113183" y="1852360"/>
                  <a:pt x="1128729" y="1836198"/>
                  <a:pt x="1139687" y="1817021"/>
                </a:cubicBezTo>
                <a:cubicBezTo>
                  <a:pt x="1158129" y="1784747"/>
                  <a:pt x="1158794" y="1744441"/>
                  <a:pt x="1139687" y="1711003"/>
                </a:cubicBezTo>
                <a:cubicBezTo>
                  <a:pt x="1131785" y="1697175"/>
                  <a:pt x="1114844" y="1690091"/>
                  <a:pt x="1099931" y="1684499"/>
                </a:cubicBezTo>
                <a:cubicBezTo>
                  <a:pt x="1078841" y="1676590"/>
                  <a:pt x="1055757" y="1675664"/>
                  <a:pt x="1033670" y="1671247"/>
                </a:cubicBezTo>
                <a:cubicBezTo>
                  <a:pt x="1029253" y="1653577"/>
                  <a:pt x="1020418" y="1636451"/>
                  <a:pt x="1020418" y="1618238"/>
                </a:cubicBezTo>
                <a:cubicBezTo>
                  <a:pt x="1020418" y="1512220"/>
                  <a:pt x="1055757" y="1644745"/>
                  <a:pt x="1020418" y="1538725"/>
                </a:cubicBezTo>
                <a:cubicBezTo>
                  <a:pt x="1002748" y="1543142"/>
                  <a:pt x="984463" y="1545582"/>
                  <a:pt x="967409" y="1551977"/>
                </a:cubicBezTo>
                <a:cubicBezTo>
                  <a:pt x="928980" y="1566388"/>
                  <a:pt x="907598" y="1583016"/>
                  <a:pt x="874644" y="1604986"/>
                </a:cubicBezTo>
                <a:cubicBezTo>
                  <a:pt x="848140" y="1600569"/>
                  <a:pt x="815353" y="1609428"/>
                  <a:pt x="795131" y="1591734"/>
                </a:cubicBezTo>
                <a:cubicBezTo>
                  <a:pt x="774105" y="1573337"/>
                  <a:pt x="777461" y="1538725"/>
                  <a:pt x="768626" y="1512221"/>
                </a:cubicBezTo>
                <a:cubicBezTo>
                  <a:pt x="749447" y="1454684"/>
                  <a:pt x="765253" y="1482343"/>
                  <a:pt x="715618" y="1432708"/>
                </a:cubicBezTo>
                <a:cubicBezTo>
                  <a:pt x="711200" y="1362030"/>
                  <a:pt x="718585" y="1289607"/>
                  <a:pt x="702365" y="1220673"/>
                </a:cubicBezTo>
                <a:cubicBezTo>
                  <a:pt x="699166" y="1207076"/>
                  <a:pt x="664905" y="1221200"/>
                  <a:pt x="662609" y="1207421"/>
                </a:cubicBezTo>
                <a:cubicBezTo>
                  <a:pt x="654588" y="1159293"/>
                  <a:pt x="669809" y="1110062"/>
                  <a:pt x="675861" y="1061647"/>
                </a:cubicBezTo>
                <a:cubicBezTo>
                  <a:pt x="682258" y="1010474"/>
                  <a:pt x="687941" y="998902"/>
                  <a:pt x="702365" y="955629"/>
                </a:cubicBezTo>
                <a:cubicBezTo>
                  <a:pt x="706783" y="920290"/>
                  <a:pt x="698322" y="880744"/>
                  <a:pt x="715618" y="849612"/>
                </a:cubicBezTo>
                <a:cubicBezTo>
                  <a:pt x="724463" y="833691"/>
                  <a:pt x="764911" y="854190"/>
                  <a:pt x="768626" y="836360"/>
                </a:cubicBezTo>
                <a:cubicBezTo>
                  <a:pt x="789367" y="736802"/>
                  <a:pt x="777461" y="633160"/>
                  <a:pt x="781878" y="531560"/>
                </a:cubicBezTo>
                <a:cubicBezTo>
                  <a:pt x="830016" y="547606"/>
                  <a:pt x="823843" y="524934"/>
                  <a:pt x="834887" y="544812"/>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E78A953-2110-4801-B1FD-9DFF9C20ACB9}"/>
              </a:ext>
            </a:extLst>
          </p:cNvPr>
          <p:cNvSpPr/>
          <p:nvPr/>
        </p:nvSpPr>
        <p:spPr>
          <a:xfrm>
            <a:off x="6202017" y="2623930"/>
            <a:ext cx="2544418" cy="2504661"/>
          </a:xfrm>
          <a:custGeom>
            <a:avLst/>
            <a:gdLst>
              <a:gd name="connsiteX0" fmla="*/ 477079 w 2544418"/>
              <a:gd name="connsiteY0" fmla="*/ 292025 h 2452129"/>
              <a:gd name="connsiteX1" fmla="*/ 410818 w 2544418"/>
              <a:gd name="connsiteY1" fmla="*/ 278773 h 2452129"/>
              <a:gd name="connsiteX2" fmla="*/ 291548 w 2544418"/>
              <a:gd name="connsiteY2" fmla="*/ 265521 h 2452129"/>
              <a:gd name="connsiteX3" fmla="*/ 265044 w 2544418"/>
              <a:gd name="connsiteY3" fmla="*/ 239016 h 2452129"/>
              <a:gd name="connsiteX4" fmla="*/ 185531 w 2544418"/>
              <a:gd name="connsiteY4" fmla="*/ 119747 h 2452129"/>
              <a:gd name="connsiteX5" fmla="*/ 119270 w 2544418"/>
              <a:gd name="connsiteY5" fmla="*/ 106495 h 2452129"/>
              <a:gd name="connsiteX6" fmla="*/ 106018 w 2544418"/>
              <a:gd name="connsiteY6" fmla="*/ 40234 h 2452129"/>
              <a:gd name="connsiteX7" fmla="*/ 92766 w 2544418"/>
              <a:gd name="connsiteY7" fmla="*/ 477 h 2452129"/>
              <a:gd name="connsiteX8" fmla="*/ 66261 w 2544418"/>
              <a:gd name="connsiteY8" fmla="*/ 26981 h 2452129"/>
              <a:gd name="connsiteX9" fmla="*/ 53009 w 2544418"/>
              <a:gd name="connsiteY9" fmla="*/ 106495 h 2452129"/>
              <a:gd name="connsiteX10" fmla="*/ 39757 w 2544418"/>
              <a:gd name="connsiteY10" fmla="*/ 265521 h 2452129"/>
              <a:gd name="connsiteX11" fmla="*/ 13253 w 2544418"/>
              <a:gd name="connsiteY11" fmla="*/ 305277 h 2452129"/>
              <a:gd name="connsiteX12" fmla="*/ 0 w 2544418"/>
              <a:gd name="connsiteY12" fmla="*/ 345034 h 2452129"/>
              <a:gd name="connsiteX13" fmla="*/ 26505 w 2544418"/>
              <a:gd name="connsiteY13" fmla="*/ 570321 h 2452129"/>
              <a:gd name="connsiteX14" fmla="*/ 39757 w 2544418"/>
              <a:gd name="connsiteY14" fmla="*/ 636581 h 2452129"/>
              <a:gd name="connsiteX15" fmla="*/ 53009 w 2544418"/>
              <a:gd name="connsiteY15" fmla="*/ 676338 h 2452129"/>
              <a:gd name="connsiteX16" fmla="*/ 106018 w 2544418"/>
              <a:gd name="connsiteY16" fmla="*/ 755851 h 2452129"/>
              <a:gd name="connsiteX17" fmla="*/ 159026 w 2544418"/>
              <a:gd name="connsiteY17" fmla="*/ 835364 h 2452129"/>
              <a:gd name="connsiteX18" fmla="*/ 212035 w 2544418"/>
              <a:gd name="connsiteY18" fmla="*/ 901625 h 2452129"/>
              <a:gd name="connsiteX19" fmla="*/ 291548 w 2544418"/>
              <a:gd name="connsiteY19" fmla="*/ 928129 h 2452129"/>
              <a:gd name="connsiteX20" fmla="*/ 331305 w 2544418"/>
              <a:gd name="connsiteY20" fmla="*/ 941381 h 2452129"/>
              <a:gd name="connsiteX21" fmla="*/ 384313 w 2544418"/>
              <a:gd name="connsiteY21" fmla="*/ 1007642 h 2452129"/>
              <a:gd name="connsiteX22" fmla="*/ 397566 w 2544418"/>
              <a:gd name="connsiteY22" fmla="*/ 1060651 h 2452129"/>
              <a:gd name="connsiteX23" fmla="*/ 516835 w 2544418"/>
              <a:gd name="connsiteY23" fmla="*/ 1073903 h 2452129"/>
              <a:gd name="connsiteX24" fmla="*/ 596348 w 2544418"/>
              <a:gd name="connsiteY24" fmla="*/ 1100408 h 2452129"/>
              <a:gd name="connsiteX25" fmla="*/ 662609 w 2544418"/>
              <a:gd name="connsiteY25" fmla="*/ 1166668 h 2452129"/>
              <a:gd name="connsiteX26" fmla="*/ 715618 w 2544418"/>
              <a:gd name="connsiteY26" fmla="*/ 1179921 h 2452129"/>
              <a:gd name="connsiteX27" fmla="*/ 755374 w 2544418"/>
              <a:gd name="connsiteY27" fmla="*/ 1193173 h 2452129"/>
              <a:gd name="connsiteX28" fmla="*/ 914400 w 2544418"/>
              <a:gd name="connsiteY28" fmla="*/ 1206425 h 2452129"/>
              <a:gd name="connsiteX29" fmla="*/ 914400 w 2544418"/>
              <a:gd name="connsiteY29" fmla="*/ 1272686 h 2452129"/>
              <a:gd name="connsiteX30" fmla="*/ 954157 w 2544418"/>
              <a:gd name="connsiteY30" fmla="*/ 1338947 h 2452129"/>
              <a:gd name="connsiteX31" fmla="*/ 993913 w 2544418"/>
              <a:gd name="connsiteY31" fmla="*/ 1405208 h 2452129"/>
              <a:gd name="connsiteX32" fmla="*/ 1046922 w 2544418"/>
              <a:gd name="connsiteY32" fmla="*/ 1497973 h 2452129"/>
              <a:gd name="connsiteX33" fmla="*/ 1166192 w 2544418"/>
              <a:gd name="connsiteY33" fmla="*/ 1484721 h 2452129"/>
              <a:gd name="connsiteX34" fmla="*/ 1179444 w 2544418"/>
              <a:gd name="connsiteY34" fmla="*/ 1537729 h 2452129"/>
              <a:gd name="connsiteX35" fmla="*/ 1232453 w 2544418"/>
              <a:gd name="connsiteY35" fmla="*/ 1988303 h 2452129"/>
              <a:gd name="connsiteX36" fmla="*/ 1285461 w 2544418"/>
              <a:gd name="connsiteY36" fmla="*/ 2054564 h 2452129"/>
              <a:gd name="connsiteX37" fmla="*/ 1338470 w 2544418"/>
              <a:gd name="connsiteY37" fmla="*/ 2147329 h 2452129"/>
              <a:gd name="connsiteX38" fmla="*/ 1351722 w 2544418"/>
              <a:gd name="connsiteY38" fmla="*/ 2226842 h 2452129"/>
              <a:gd name="connsiteX39" fmla="*/ 1378226 w 2544418"/>
              <a:gd name="connsiteY39" fmla="*/ 2253347 h 2452129"/>
              <a:gd name="connsiteX40" fmla="*/ 1404731 w 2544418"/>
              <a:gd name="connsiteY40" fmla="*/ 2332860 h 2452129"/>
              <a:gd name="connsiteX41" fmla="*/ 1537253 w 2544418"/>
              <a:gd name="connsiteY41" fmla="*/ 2346112 h 2452129"/>
              <a:gd name="connsiteX42" fmla="*/ 1563757 w 2544418"/>
              <a:gd name="connsiteY42" fmla="*/ 2385868 h 2452129"/>
              <a:gd name="connsiteX43" fmla="*/ 1616766 w 2544418"/>
              <a:gd name="connsiteY43" fmla="*/ 2452129 h 2452129"/>
              <a:gd name="connsiteX44" fmla="*/ 1696279 w 2544418"/>
              <a:gd name="connsiteY44" fmla="*/ 2425625 h 2452129"/>
              <a:gd name="connsiteX45" fmla="*/ 1709531 w 2544418"/>
              <a:gd name="connsiteY45" fmla="*/ 2293103 h 2452129"/>
              <a:gd name="connsiteX46" fmla="*/ 1696279 w 2544418"/>
              <a:gd name="connsiteY46" fmla="*/ 2253347 h 2452129"/>
              <a:gd name="connsiteX47" fmla="*/ 1630018 w 2544418"/>
              <a:gd name="connsiteY47" fmla="*/ 2240095 h 2452129"/>
              <a:gd name="connsiteX48" fmla="*/ 1603513 w 2544418"/>
              <a:gd name="connsiteY48" fmla="*/ 2120825 h 2452129"/>
              <a:gd name="connsiteX49" fmla="*/ 1590261 w 2544418"/>
              <a:gd name="connsiteY49" fmla="*/ 2081068 h 2452129"/>
              <a:gd name="connsiteX50" fmla="*/ 1736035 w 2544418"/>
              <a:gd name="connsiteY50" fmla="*/ 1855781 h 2452129"/>
              <a:gd name="connsiteX51" fmla="*/ 1762540 w 2544418"/>
              <a:gd name="connsiteY51" fmla="*/ 1829277 h 2452129"/>
              <a:gd name="connsiteX52" fmla="*/ 1802296 w 2544418"/>
              <a:gd name="connsiteY52" fmla="*/ 1749764 h 2452129"/>
              <a:gd name="connsiteX53" fmla="*/ 1842053 w 2544418"/>
              <a:gd name="connsiteY53" fmla="*/ 1723260 h 2452129"/>
              <a:gd name="connsiteX54" fmla="*/ 1895061 w 2544418"/>
              <a:gd name="connsiteY54" fmla="*/ 1670251 h 2452129"/>
              <a:gd name="connsiteX55" fmla="*/ 1908313 w 2544418"/>
              <a:gd name="connsiteY55" fmla="*/ 1630495 h 2452129"/>
              <a:gd name="connsiteX56" fmla="*/ 1948070 w 2544418"/>
              <a:gd name="connsiteY56" fmla="*/ 1617242 h 2452129"/>
              <a:gd name="connsiteX57" fmla="*/ 2080592 w 2544418"/>
              <a:gd name="connsiteY57" fmla="*/ 1603990 h 2452129"/>
              <a:gd name="connsiteX58" fmla="*/ 2146853 w 2544418"/>
              <a:gd name="connsiteY58" fmla="*/ 1564234 h 2452129"/>
              <a:gd name="connsiteX59" fmla="*/ 2186609 w 2544418"/>
              <a:gd name="connsiteY59" fmla="*/ 1550981 h 2452129"/>
              <a:gd name="connsiteX60" fmla="*/ 2266122 w 2544418"/>
              <a:gd name="connsiteY60" fmla="*/ 1497973 h 2452129"/>
              <a:gd name="connsiteX61" fmla="*/ 2451653 w 2544418"/>
              <a:gd name="connsiteY61" fmla="*/ 1484721 h 2452129"/>
              <a:gd name="connsiteX62" fmla="*/ 2464905 w 2544418"/>
              <a:gd name="connsiteY62" fmla="*/ 1325695 h 2452129"/>
              <a:gd name="connsiteX63" fmla="*/ 2531166 w 2544418"/>
              <a:gd name="connsiteY63" fmla="*/ 1259434 h 2452129"/>
              <a:gd name="connsiteX64" fmla="*/ 2544418 w 2544418"/>
              <a:gd name="connsiteY64" fmla="*/ 1206425 h 2452129"/>
              <a:gd name="connsiteX65" fmla="*/ 2531166 w 2544418"/>
              <a:gd name="connsiteY65" fmla="*/ 1140164 h 2452129"/>
              <a:gd name="connsiteX66" fmla="*/ 2451653 w 2544418"/>
              <a:gd name="connsiteY66" fmla="*/ 1100408 h 2452129"/>
              <a:gd name="connsiteX67" fmla="*/ 2385392 w 2544418"/>
              <a:gd name="connsiteY67" fmla="*/ 1113660 h 2452129"/>
              <a:gd name="connsiteX68" fmla="*/ 2319131 w 2544418"/>
              <a:gd name="connsiteY68" fmla="*/ 1206425 h 2452129"/>
              <a:gd name="connsiteX69" fmla="*/ 2292626 w 2544418"/>
              <a:gd name="connsiteY69" fmla="*/ 1232929 h 2452129"/>
              <a:gd name="connsiteX70" fmla="*/ 2133600 w 2544418"/>
              <a:gd name="connsiteY70" fmla="*/ 1219677 h 2452129"/>
              <a:gd name="connsiteX71" fmla="*/ 2067340 w 2544418"/>
              <a:gd name="connsiteY71" fmla="*/ 1206425 h 2452129"/>
              <a:gd name="connsiteX72" fmla="*/ 1987826 w 2544418"/>
              <a:gd name="connsiteY72" fmla="*/ 1193173 h 2452129"/>
              <a:gd name="connsiteX73" fmla="*/ 1908313 w 2544418"/>
              <a:gd name="connsiteY73" fmla="*/ 1113660 h 2452129"/>
              <a:gd name="connsiteX74" fmla="*/ 1881809 w 2544418"/>
              <a:gd name="connsiteY74" fmla="*/ 1087155 h 2452129"/>
              <a:gd name="connsiteX75" fmla="*/ 1842053 w 2544418"/>
              <a:gd name="connsiteY75" fmla="*/ 1073903 h 2452129"/>
              <a:gd name="connsiteX76" fmla="*/ 1762540 w 2544418"/>
              <a:gd name="connsiteY76" fmla="*/ 1020895 h 2452129"/>
              <a:gd name="connsiteX77" fmla="*/ 1722783 w 2544418"/>
              <a:gd name="connsiteY77" fmla="*/ 1007642 h 2452129"/>
              <a:gd name="connsiteX78" fmla="*/ 1683026 w 2544418"/>
              <a:gd name="connsiteY78" fmla="*/ 981138 h 2452129"/>
              <a:gd name="connsiteX79" fmla="*/ 1630018 w 2544418"/>
              <a:gd name="connsiteY79" fmla="*/ 967886 h 2452129"/>
              <a:gd name="connsiteX80" fmla="*/ 1524000 w 2544418"/>
              <a:gd name="connsiteY80" fmla="*/ 941381 h 2452129"/>
              <a:gd name="connsiteX81" fmla="*/ 1497496 w 2544418"/>
              <a:gd name="connsiteY81" fmla="*/ 782355 h 2452129"/>
              <a:gd name="connsiteX82" fmla="*/ 1484244 w 2544418"/>
              <a:gd name="connsiteY82" fmla="*/ 676338 h 2452129"/>
              <a:gd name="connsiteX83" fmla="*/ 1470992 w 2544418"/>
              <a:gd name="connsiteY83" fmla="*/ 636581 h 2452129"/>
              <a:gd name="connsiteX84" fmla="*/ 1404731 w 2544418"/>
              <a:gd name="connsiteY84" fmla="*/ 583573 h 2452129"/>
              <a:gd name="connsiteX85" fmla="*/ 1179444 w 2544418"/>
              <a:gd name="connsiteY85" fmla="*/ 570321 h 2452129"/>
              <a:gd name="connsiteX86" fmla="*/ 1166192 w 2544418"/>
              <a:gd name="connsiteY86" fmla="*/ 530564 h 2452129"/>
              <a:gd name="connsiteX87" fmla="*/ 1099931 w 2544418"/>
              <a:gd name="connsiteY87" fmla="*/ 490808 h 2452129"/>
              <a:gd name="connsiteX88" fmla="*/ 755374 w 2544418"/>
              <a:gd name="connsiteY88" fmla="*/ 504060 h 2452129"/>
              <a:gd name="connsiteX89" fmla="*/ 649357 w 2544418"/>
              <a:gd name="connsiteY89" fmla="*/ 504060 h 2452129"/>
              <a:gd name="connsiteX90" fmla="*/ 596348 w 2544418"/>
              <a:gd name="connsiteY90" fmla="*/ 464303 h 2452129"/>
              <a:gd name="connsiteX91" fmla="*/ 583096 w 2544418"/>
              <a:gd name="connsiteY91" fmla="*/ 424547 h 2452129"/>
              <a:gd name="connsiteX92" fmla="*/ 530087 w 2544418"/>
              <a:gd name="connsiteY92" fmla="*/ 371538 h 2452129"/>
              <a:gd name="connsiteX93" fmla="*/ 516835 w 2544418"/>
              <a:gd name="connsiteY93" fmla="*/ 331781 h 2452129"/>
              <a:gd name="connsiteX94" fmla="*/ 477079 w 2544418"/>
              <a:gd name="connsiteY94" fmla="*/ 292025 h 24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44418" h="2452129">
                <a:moveTo>
                  <a:pt x="477079" y="292025"/>
                </a:moveTo>
                <a:cubicBezTo>
                  <a:pt x="459410" y="283190"/>
                  <a:pt x="433116" y="281958"/>
                  <a:pt x="410818" y="278773"/>
                </a:cubicBezTo>
                <a:cubicBezTo>
                  <a:pt x="371219" y="273116"/>
                  <a:pt x="330140" y="276046"/>
                  <a:pt x="291548" y="265521"/>
                </a:cubicBezTo>
                <a:cubicBezTo>
                  <a:pt x="279494" y="262233"/>
                  <a:pt x="273879" y="247851"/>
                  <a:pt x="265044" y="239016"/>
                </a:cubicBezTo>
                <a:cubicBezTo>
                  <a:pt x="245223" y="40804"/>
                  <a:pt x="297520" y="119747"/>
                  <a:pt x="185531" y="119747"/>
                </a:cubicBezTo>
                <a:cubicBezTo>
                  <a:pt x="163007" y="119747"/>
                  <a:pt x="141357" y="110912"/>
                  <a:pt x="119270" y="106495"/>
                </a:cubicBezTo>
                <a:cubicBezTo>
                  <a:pt x="114853" y="84408"/>
                  <a:pt x="111481" y="62086"/>
                  <a:pt x="106018" y="40234"/>
                </a:cubicBezTo>
                <a:cubicBezTo>
                  <a:pt x="102630" y="26682"/>
                  <a:pt x="106018" y="4895"/>
                  <a:pt x="92766" y="477"/>
                </a:cubicBezTo>
                <a:cubicBezTo>
                  <a:pt x="80913" y="-3474"/>
                  <a:pt x="75096" y="18146"/>
                  <a:pt x="66261" y="26981"/>
                </a:cubicBezTo>
                <a:cubicBezTo>
                  <a:pt x="61844" y="53486"/>
                  <a:pt x="55976" y="79789"/>
                  <a:pt x="53009" y="106495"/>
                </a:cubicBezTo>
                <a:cubicBezTo>
                  <a:pt x="47135" y="159362"/>
                  <a:pt x="50189" y="213362"/>
                  <a:pt x="39757" y="265521"/>
                </a:cubicBezTo>
                <a:cubicBezTo>
                  <a:pt x="36634" y="281139"/>
                  <a:pt x="20376" y="291032"/>
                  <a:pt x="13253" y="305277"/>
                </a:cubicBezTo>
                <a:cubicBezTo>
                  <a:pt x="7006" y="317771"/>
                  <a:pt x="4418" y="331782"/>
                  <a:pt x="0" y="345034"/>
                </a:cubicBezTo>
                <a:cubicBezTo>
                  <a:pt x="9420" y="439229"/>
                  <a:pt x="11859" y="482442"/>
                  <a:pt x="26505" y="570321"/>
                </a:cubicBezTo>
                <a:cubicBezTo>
                  <a:pt x="30208" y="592539"/>
                  <a:pt x="34294" y="614729"/>
                  <a:pt x="39757" y="636581"/>
                </a:cubicBezTo>
                <a:cubicBezTo>
                  <a:pt x="43145" y="650133"/>
                  <a:pt x="46225" y="664127"/>
                  <a:pt x="53009" y="676338"/>
                </a:cubicBezTo>
                <a:cubicBezTo>
                  <a:pt x="68479" y="704184"/>
                  <a:pt x="106018" y="755851"/>
                  <a:pt x="106018" y="755851"/>
                </a:cubicBezTo>
                <a:cubicBezTo>
                  <a:pt x="137527" y="850381"/>
                  <a:pt x="92849" y="736099"/>
                  <a:pt x="159026" y="835364"/>
                </a:cubicBezTo>
                <a:cubicBezTo>
                  <a:pt x="193817" y="887550"/>
                  <a:pt x="141842" y="870429"/>
                  <a:pt x="212035" y="901625"/>
                </a:cubicBezTo>
                <a:cubicBezTo>
                  <a:pt x="237565" y="912972"/>
                  <a:pt x="265044" y="919294"/>
                  <a:pt x="291548" y="928129"/>
                </a:cubicBezTo>
                <a:lnTo>
                  <a:pt x="331305" y="941381"/>
                </a:lnTo>
                <a:cubicBezTo>
                  <a:pt x="379004" y="973182"/>
                  <a:pt x="369251" y="954928"/>
                  <a:pt x="384313" y="1007642"/>
                </a:cubicBezTo>
                <a:cubicBezTo>
                  <a:pt x="389317" y="1025155"/>
                  <a:pt x="381275" y="1052506"/>
                  <a:pt x="397566" y="1060651"/>
                </a:cubicBezTo>
                <a:cubicBezTo>
                  <a:pt x="433344" y="1078540"/>
                  <a:pt x="477079" y="1069486"/>
                  <a:pt x="516835" y="1073903"/>
                </a:cubicBezTo>
                <a:cubicBezTo>
                  <a:pt x="543339" y="1082738"/>
                  <a:pt x="576593" y="1080653"/>
                  <a:pt x="596348" y="1100408"/>
                </a:cubicBezTo>
                <a:cubicBezTo>
                  <a:pt x="618435" y="1122495"/>
                  <a:pt x="632306" y="1159092"/>
                  <a:pt x="662609" y="1166668"/>
                </a:cubicBezTo>
                <a:cubicBezTo>
                  <a:pt x="680279" y="1171086"/>
                  <a:pt x="698105" y="1174917"/>
                  <a:pt x="715618" y="1179921"/>
                </a:cubicBezTo>
                <a:cubicBezTo>
                  <a:pt x="729049" y="1183759"/>
                  <a:pt x="741528" y="1191327"/>
                  <a:pt x="755374" y="1193173"/>
                </a:cubicBezTo>
                <a:cubicBezTo>
                  <a:pt x="808100" y="1200203"/>
                  <a:pt x="861391" y="1202008"/>
                  <a:pt x="914400" y="1206425"/>
                </a:cubicBezTo>
                <a:cubicBezTo>
                  <a:pt x="969029" y="1261052"/>
                  <a:pt x="926341" y="1201039"/>
                  <a:pt x="914400" y="1272686"/>
                </a:cubicBezTo>
                <a:cubicBezTo>
                  <a:pt x="909485" y="1302175"/>
                  <a:pt x="937560" y="1322349"/>
                  <a:pt x="954157" y="1338947"/>
                </a:cubicBezTo>
                <a:cubicBezTo>
                  <a:pt x="977170" y="1407985"/>
                  <a:pt x="952335" y="1353236"/>
                  <a:pt x="993913" y="1405208"/>
                </a:cubicBezTo>
                <a:cubicBezTo>
                  <a:pt x="1018892" y="1436432"/>
                  <a:pt x="1028781" y="1461689"/>
                  <a:pt x="1046922" y="1497973"/>
                </a:cubicBezTo>
                <a:cubicBezTo>
                  <a:pt x="1086679" y="1493556"/>
                  <a:pt x="1127878" y="1473227"/>
                  <a:pt x="1166192" y="1484721"/>
                </a:cubicBezTo>
                <a:cubicBezTo>
                  <a:pt x="1183637" y="1489954"/>
                  <a:pt x="1178405" y="1519546"/>
                  <a:pt x="1179444" y="1537729"/>
                </a:cubicBezTo>
                <a:cubicBezTo>
                  <a:pt x="1204637" y="1978615"/>
                  <a:pt x="1094263" y="1850116"/>
                  <a:pt x="1232453" y="1988303"/>
                </a:cubicBezTo>
                <a:cubicBezTo>
                  <a:pt x="1258252" y="2065701"/>
                  <a:pt x="1225519" y="1994622"/>
                  <a:pt x="1285461" y="2054564"/>
                </a:cubicBezTo>
                <a:cubicBezTo>
                  <a:pt x="1304193" y="2073296"/>
                  <a:pt x="1328075" y="2126539"/>
                  <a:pt x="1338470" y="2147329"/>
                </a:cubicBezTo>
                <a:cubicBezTo>
                  <a:pt x="1342887" y="2173833"/>
                  <a:pt x="1342287" y="2201683"/>
                  <a:pt x="1351722" y="2226842"/>
                </a:cubicBezTo>
                <a:cubicBezTo>
                  <a:pt x="1356109" y="2238541"/>
                  <a:pt x="1372638" y="2242172"/>
                  <a:pt x="1378226" y="2253347"/>
                </a:cubicBezTo>
                <a:cubicBezTo>
                  <a:pt x="1390720" y="2278336"/>
                  <a:pt x="1376932" y="2330080"/>
                  <a:pt x="1404731" y="2332860"/>
                </a:cubicBezTo>
                <a:lnTo>
                  <a:pt x="1537253" y="2346112"/>
                </a:lnTo>
                <a:cubicBezTo>
                  <a:pt x="1546088" y="2359364"/>
                  <a:pt x="1553808" y="2373431"/>
                  <a:pt x="1563757" y="2385868"/>
                </a:cubicBezTo>
                <a:cubicBezTo>
                  <a:pt x="1639297" y="2480295"/>
                  <a:pt x="1535177" y="2329751"/>
                  <a:pt x="1616766" y="2452129"/>
                </a:cubicBezTo>
                <a:cubicBezTo>
                  <a:pt x="1643270" y="2443294"/>
                  <a:pt x="1672588" y="2440432"/>
                  <a:pt x="1696279" y="2425625"/>
                </a:cubicBezTo>
                <a:cubicBezTo>
                  <a:pt x="1744116" y="2395726"/>
                  <a:pt x="1717177" y="2331331"/>
                  <a:pt x="1709531" y="2293103"/>
                </a:cubicBezTo>
                <a:cubicBezTo>
                  <a:pt x="1706792" y="2279405"/>
                  <a:pt x="1707902" y="2261095"/>
                  <a:pt x="1696279" y="2253347"/>
                </a:cubicBezTo>
                <a:cubicBezTo>
                  <a:pt x="1677537" y="2240853"/>
                  <a:pt x="1652105" y="2244512"/>
                  <a:pt x="1630018" y="2240095"/>
                </a:cubicBezTo>
                <a:cubicBezTo>
                  <a:pt x="1620906" y="2194535"/>
                  <a:pt x="1615993" y="2164505"/>
                  <a:pt x="1603513" y="2120825"/>
                </a:cubicBezTo>
                <a:cubicBezTo>
                  <a:pt x="1599675" y="2107393"/>
                  <a:pt x="1594678" y="2094320"/>
                  <a:pt x="1590261" y="2081068"/>
                </a:cubicBezTo>
                <a:cubicBezTo>
                  <a:pt x="1609366" y="1775387"/>
                  <a:pt x="1531115" y="1907011"/>
                  <a:pt x="1736035" y="1855781"/>
                </a:cubicBezTo>
                <a:cubicBezTo>
                  <a:pt x="1748156" y="1852751"/>
                  <a:pt x="1753705" y="1838112"/>
                  <a:pt x="1762540" y="1829277"/>
                </a:cubicBezTo>
                <a:cubicBezTo>
                  <a:pt x="1773318" y="1796943"/>
                  <a:pt x="1776607" y="1775453"/>
                  <a:pt x="1802296" y="1749764"/>
                </a:cubicBezTo>
                <a:cubicBezTo>
                  <a:pt x="1813558" y="1738502"/>
                  <a:pt x="1829960" y="1733625"/>
                  <a:pt x="1842053" y="1723260"/>
                </a:cubicBezTo>
                <a:cubicBezTo>
                  <a:pt x="1861026" y="1706998"/>
                  <a:pt x="1877392" y="1687921"/>
                  <a:pt x="1895061" y="1670251"/>
                </a:cubicBezTo>
                <a:cubicBezTo>
                  <a:pt x="1899478" y="1656999"/>
                  <a:pt x="1898436" y="1640372"/>
                  <a:pt x="1908313" y="1630495"/>
                </a:cubicBezTo>
                <a:cubicBezTo>
                  <a:pt x="1918191" y="1620617"/>
                  <a:pt x="1934263" y="1619366"/>
                  <a:pt x="1948070" y="1617242"/>
                </a:cubicBezTo>
                <a:cubicBezTo>
                  <a:pt x="1991948" y="1610491"/>
                  <a:pt x="2036418" y="1608407"/>
                  <a:pt x="2080592" y="1603990"/>
                </a:cubicBezTo>
                <a:cubicBezTo>
                  <a:pt x="2193208" y="1566451"/>
                  <a:pt x="2055904" y="1618804"/>
                  <a:pt x="2146853" y="1564234"/>
                </a:cubicBezTo>
                <a:cubicBezTo>
                  <a:pt x="2158831" y="1557047"/>
                  <a:pt x="2174398" y="1557765"/>
                  <a:pt x="2186609" y="1550981"/>
                </a:cubicBezTo>
                <a:cubicBezTo>
                  <a:pt x="2214454" y="1535511"/>
                  <a:pt x="2234349" y="1500242"/>
                  <a:pt x="2266122" y="1497973"/>
                </a:cubicBezTo>
                <a:lnTo>
                  <a:pt x="2451653" y="1484721"/>
                </a:lnTo>
                <a:cubicBezTo>
                  <a:pt x="2456070" y="1431712"/>
                  <a:pt x="2447202" y="1375855"/>
                  <a:pt x="2464905" y="1325695"/>
                </a:cubicBezTo>
                <a:cubicBezTo>
                  <a:pt x="2475301" y="1296240"/>
                  <a:pt x="2531166" y="1259434"/>
                  <a:pt x="2531166" y="1259434"/>
                </a:cubicBezTo>
                <a:cubicBezTo>
                  <a:pt x="2535583" y="1241764"/>
                  <a:pt x="2544418" y="1224638"/>
                  <a:pt x="2544418" y="1206425"/>
                </a:cubicBezTo>
                <a:cubicBezTo>
                  <a:pt x="2544418" y="1183901"/>
                  <a:pt x="2542341" y="1159721"/>
                  <a:pt x="2531166" y="1140164"/>
                </a:cubicBezTo>
                <a:cubicBezTo>
                  <a:pt x="2519077" y="1119009"/>
                  <a:pt x="2472059" y="1107210"/>
                  <a:pt x="2451653" y="1100408"/>
                </a:cubicBezTo>
                <a:cubicBezTo>
                  <a:pt x="2429566" y="1104825"/>
                  <a:pt x="2406095" y="1104787"/>
                  <a:pt x="2385392" y="1113660"/>
                </a:cubicBezTo>
                <a:cubicBezTo>
                  <a:pt x="2360827" y="1124188"/>
                  <a:pt x="2323769" y="1199932"/>
                  <a:pt x="2319131" y="1206425"/>
                </a:cubicBezTo>
                <a:cubicBezTo>
                  <a:pt x="2311869" y="1216592"/>
                  <a:pt x="2301461" y="1224094"/>
                  <a:pt x="2292626" y="1232929"/>
                </a:cubicBezTo>
                <a:cubicBezTo>
                  <a:pt x="2239617" y="1228512"/>
                  <a:pt x="2186428" y="1225892"/>
                  <a:pt x="2133600" y="1219677"/>
                </a:cubicBezTo>
                <a:cubicBezTo>
                  <a:pt x="2111230" y="1217045"/>
                  <a:pt x="2089501" y="1210454"/>
                  <a:pt x="2067340" y="1206425"/>
                </a:cubicBezTo>
                <a:cubicBezTo>
                  <a:pt x="2040903" y="1201618"/>
                  <a:pt x="2014331" y="1197590"/>
                  <a:pt x="1987826" y="1193173"/>
                </a:cubicBezTo>
                <a:lnTo>
                  <a:pt x="1908313" y="1113660"/>
                </a:lnTo>
                <a:cubicBezTo>
                  <a:pt x="1899478" y="1104825"/>
                  <a:pt x="1893662" y="1091106"/>
                  <a:pt x="1881809" y="1087155"/>
                </a:cubicBezTo>
                <a:cubicBezTo>
                  <a:pt x="1868557" y="1082738"/>
                  <a:pt x="1854264" y="1080687"/>
                  <a:pt x="1842053" y="1073903"/>
                </a:cubicBezTo>
                <a:cubicBezTo>
                  <a:pt x="1814207" y="1058433"/>
                  <a:pt x="1792759" y="1030969"/>
                  <a:pt x="1762540" y="1020895"/>
                </a:cubicBezTo>
                <a:cubicBezTo>
                  <a:pt x="1749288" y="1016477"/>
                  <a:pt x="1735277" y="1013889"/>
                  <a:pt x="1722783" y="1007642"/>
                </a:cubicBezTo>
                <a:cubicBezTo>
                  <a:pt x="1708537" y="1000519"/>
                  <a:pt x="1697665" y="987412"/>
                  <a:pt x="1683026" y="981138"/>
                </a:cubicBezTo>
                <a:cubicBezTo>
                  <a:pt x="1666285" y="973964"/>
                  <a:pt x="1647797" y="971837"/>
                  <a:pt x="1630018" y="967886"/>
                </a:cubicBezTo>
                <a:cubicBezTo>
                  <a:pt x="1534069" y="946564"/>
                  <a:pt x="1595042" y="965063"/>
                  <a:pt x="1524000" y="941381"/>
                </a:cubicBezTo>
                <a:cubicBezTo>
                  <a:pt x="1515165" y="888372"/>
                  <a:pt x="1504162" y="835680"/>
                  <a:pt x="1497496" y="782355"/>
                </a:cubicBezTo>
                <a:cubicBezTo>
                  <a:pt x="1493079" y="747016"/>
                  <a:pt x="1490615" y="711378"/>
                  <a:pt x="1484244" y="676338"/>
                </a:cubicBezTo>
                <a:cubicBezTo>
                  <a:pt x="1481745" y="662594"/>
                  <a:pt x="1478179" y="648559"/>
                  <a:pt x="1470992" y="636581"/>
                </a:cubicBezTo>
                <a:cubicBezTo>
                  <a:pt x="1463229" y="623643"/>
                  <a:pt x="1416635" y="585359"/>
                  <a:pt x="1404731" y="583573"/>
                </a:cubicBezTo>
                <a:cubicBezTo>
                  <a:pt x="1330338" y="572414"/>
                  <a:pt x="1254540" y="574738"/>
                  <a:pt x="1179444" y="570321"/>
                </a:cubicBezTo>
                <a:cubicBezTo>
                  <a:pt x="1175027" y="557069"/>
                  <a:pt x="1173379" y="542542"/>
                  <a:pt x="1166192" y="530564"/>
                </a:cubicBezTo>
                <a:cubicBezTo>
                  <a:pt x="1148001" y="500247"/>
                  <a:pt x="1131201" y="501231"/>
                  <a:pt x="1099931" y="490808"/>
                </a:cubicBezTo>
                <a:cubicBezTo>
                  <a:pt x="985079" y="495225"/>
                  <a:pt x="870039" y="496152"/>
                  <a:pt x="755374" y="504060"/>
                </a:cubicBezTo>
                <a:cubicBezTo>
                  <a:pt x="634169" y="512419"/>
                  <a:pt x="826194" y="539427"/>
                  <a:pt x="649357" y="504060"/>
                </a:cubicBezTo>
                <a:cubicBezTo>
                  <a:pt x="631687" y="490808"/>
                  <a:pt x="610488" y="481271"/>
                  <a:pt x="596348" y="464303"/>
                </a:cubicBezTo>
                <a:cubicBezTo>
                  <a:pt x="587405" y="453572"/>
                  <a:pt x="591215" y="435914"/>
                  <a:pt x="583096" y="424547"/>
                </a:cubicBezTo>
                <a:cubicBezTo>
                  <a:pt x="568572" y="404213"/>
                  <a:pt x="530087" y="371538"/>
                  <a:pt x="530087" y="371538"/>
                </a:cubicBezTo>
                <a:cubicBezTo>
                  <a:pt x="525670" y="358286"/>
                  <a:pt x="520673" y="345213"/>
                  <a:pt x="516835" y="331781"/>
                </a:cubicBezTo>
                <a:cubicBezTo>
                  <a:pt x="511832" y="314269"/>
                  <a:pt x="494748" y="300860"/>
                  <a:pt x="477079" y="292025"/>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780DFF4-BC7C-4E26-916B-006460CF7278}"/>
              </a:ext>
            </a:extLst>
          </p:cNvPr>
          <p:cNvGrpSpPr/>
          <p:nvPr/>
        </p:nvGrpSpPr>
        <p:grpSpPr>
          <a:xfrm>
            <a:off x="7593497" y="2040835"/>
            <a:ext cx="3233529" cy="2146852"/>
            <a:chOff x="7593497" y="2124859"/>
            <a:chExt cx="3233529" cy="2062828"/>
          </a:xfrm>
        </p:grpSpPr>
        <p:sp>
          <p:nvSpPr>
            <p:cNvPr id="12" name="Freeform: Shape 11">
              <a:extLst>
                <a:ext uri="{FF2B5EF4-FFF2-40B4-BE49-F238E27FC236}">
                  <a16:creationId xmlns:a16="http://schemas.microsoft.com/office/drawing/2014/main" id="{FE0FD016-8946-43EB-893A-6258BA6C3F39}"/>
                </a:ext>
              </a:extLst>
            </p:cNvPr>
            <p:cNvSpPr/>
            <p:nvPr/>
          </p:nvSpPr>
          <p:spPr>
            <a:xfrm>
              <a:off x="7593497" y="2124859"/>
              <a:ext cx="2809460" cy="2062828"/>
            </a:xfrm>
            <a:custGeom>
              <a:avLst/>
              <a:gdLst>
                <a:gd name="connsiteX0" fmla="*/ 26504 w 2716695"/>
                <a:gd name="connsiteY0" fmla="*/ 1168485 h 2096137"/>
                <a:gd name="connsiteX1" fmla="*/ 106017 w 2716695"/>
                <a:gd name="connsiteY1" fmla="*/ 1221493 h 2096137"/>
                <a:gd name="connsiteX2" fmla="*/ 159026 w 2716695"/>
                <a:gd name="connsiteY2" fmla="*/ 1301007 h 2096137"/>
                <a:gd name="connsiteX3" fmla="*/ 159026 w 2716695"/>
                <a:gd name="connsiteY3" fmla="*/ 1473285 h 2096137"/>
                <a:gd name="connsiteX4" fmla="*/ 172278 w 2716695"/>
                <a:gd name="connsiteY4" fmla="*/ 1513041 h 2096137"/>
                <a:gd name="connsiteX5" fmla="*/ 251791 w 2716695"/>
                <a:gd name="connsiteY5" fmla="*/ 1539546 h 2096137"/>
                <a:gd name="connsiteX6" fmla="*/ 291547 w 2716695"/>
                <a:gd name="connsiteY6" fmla="*/ 1566050 h 2096137"/>
                <a:gd name="connsiteX7" fmla="*/ 371061 w 2716695"/>
                <a:gd name="connsiteY7" fmla="*/ 1592554 h 2096137"/>
                <a:gd name="connsiteX8" fmla="*/ 410817 w 2716695"/>
                <a:gd name="connsiteY8" fmla="*/ 1619059 h 2096137"/>
                <a:gd name="connsiteX9" fmla="*/ 477078 w 2716695"/>
                <a:gd name="connsiteY9" fmla="*/ 1685320 h 2096137"/>
                <a:gd name="connsiteX10" fmla="*/ 490330 w 2716695"/>
                <a:gd name="connsiteY10" fmla="*/ 1725076 h 2096137"/>
                <a:gd name="connsiteX11" fmla="*/ 874643 w 2716695"/>
                <a:gd name="connsiteY11" fmla="*/ 1778085 h 2096137"/>
                <a:gd name="connsiteX12" fmla="*/ 927652 w 2716695"/>
                <a:gd name="connsiteY12" fmla="*/ 1711824 h 2096137"/>
                <a:gd name="connsiteX13" fmla="*/ 967408 w 2716695"/>
                <a:gd name="connsiteY13" fmla="*/ 1698572 h 2096137"/>
                <a:gd name="connsiteX14" fmla="*/ 993913 w 2716695"/>
                <a:gd name="connsiteY14" fmla="*/ 1672067 h 2096137"/>
                <a:gd name="connsiteX15" fmla="*/ 1166191 w 2716695"/>
                <a:gd name="connsiteY15" fmla="*/ 1672067 h 2096137"/>
                <a:gd name="connsiteX16" fmla="*/ 1179443 w 2716695"/>
                <a:gd name="connsiteY16" fmla="*/ 1738328 h 2096137"/>
                <a:gd name="connsiteX17" fmla="*/ 1205947 w 2716695"/>
                <a:gd name="connsiteY17" fmla="*/ 1764833 h 2096137"/>
                <a:gd name="connsiteX18" fmla="*/ 1232452 w 2716695"/>
                <a:gd name="connsiteY18" fmla="*/ 1804589 h 2096137"/>
                <a:gd name="connsiteX19" fmla="*/ 1245704 w 2716695"/>
                <a:gd name="connsiteY19" fmla="*/ 1976867 h 2096137"/>
                <a:gd name="connsiteX20" fmla="*/ 1325217 w 2716695"/>
                <a:gd name="connsiteY20" fmla="*/ 2003372 h 2096137"/>
                <a:gd name="connsiteX21" fmla="*/ 1391478 w 2716695"/>
                <a:gd name="connsiteY21" fmla="*/ 2096137 h 2096137"/>
                <a:gd name="connsiteX22" fmla="*/ 1497495 w 2716695"/>
                <a:gd name="connsiteY22" fmla="*/ 2082885 h 2096137"/>
                <a:gd name="connsiteX23" fmla="*/ 1510747 w 2716695"/>
                <a:gd name="connsiteY23" fmla="*/ 2043128 h 2096137"/>
                <a:gd name="connsiteX24" fmla="*/ 1563756 w 2716695"/>
                <a:gd name="connsiteY24" fmla="*/ 1976867 h 2096137"/>
                <a:gd name="connsiteX25" fmla="*/ 1643269 w 2716695"/>
                <a:gd name="connsiteY25" fmla="*/ 1950363 h 2096137"/>
                <a:gd name="connsiteX26" fmla="*/ 1722782 w 2716695"/>
                <a:gd name="connsiteY26" fmla="*/ 1963615 h 2096137"/>
                <a:gd name="connsiteX27" fmla="*/ 1736034 w 2716695"/>
                <a:gd name="connsiteY27" fmla="*/ 2003372 h 2096137"/>
                <a:gd name="connsiteX28" fmla="*/ 1762539 w 2716695"/>
                <a:gd name="connsiteY28" fmla="*/ 2029876 h 2096137"/>
                <a:gd name="connsiteX29" fmla="*/ 1908313 w 2716695"/>
                <a:gd name="connsiteY29" fmla="*/ 2016624 h 2096137"/>
                <a:gd name="connsiteX30" fmla="*/ 2067339 w 2716695"/>
                <a:gd name="connsiteY30" fmla="*/ 1990120 h 2096137"/>
                <a:gd name="connsiteX31" fmla="*/ 2146852 w 2716695"/>
                <a:gd name="connsiteY31" fmla="*/ 1923859 h 2096137"/>
                <a:gd name="connsiteX32" fmla="*/ 2239617 w 2716695"/>
                <a:gd name="connsiteY32" fmla="*/ 1857598 h 2096137"/>
                <a:gd name="connsiteX33" fmla="*/ 2279374 w 2716695"/>
                <a:gd name="connsiteY33" fmla="*/ 1831093 h 2096137"/>
                <a:gd name="connsiteX34" fmla="*/ 2372139 w 2716695"/>
                <a:gd name="connsiteY34" fmla="*/ 1804589 h 2096137"/>
                <a:gd name="connsiteX35" fmla="*/ 2385391 w 2716695"/>
                <a:gd name="connsiteY35" fmla="*/ 1764833 h 2096137"/>
                <a:gd name="connsiteX36" fmla="*/ 2398643 w 2716695"/>
                <a:gd name="connsiteY36" fmla="*/ 1698572 h 2096137"/>
                <a:gd name="connsiteX37" fmla="*/ 2425147 w 2716695"/>
                <a:gd name="connsiteY37" fmla="*/ 1672067 h 2096137"/>
                <a:gd name="connsiteX38" fmla="*/ 2464904 w 2716695"/>
                <a:gd name="connsiteY38" fmla="*/ 1566050 h 2096137"/>
                <a:gd name="connsiteX39" fmla="*/ 2478156 w 2716695"/>
                <a:gd name="connsiteY39" fmla="*/ 1513041 h 2096137"/>
                <a:gd name="connsiteX40" fmla="*/ 2478156 w 2716695"/>
                <a:gd name="connsiteY40" fmla="*/ 1234746 h 2096137"/>
                <a:gd name="connsiteX41" fmla="*/ 2425147 w 2716695"/>
                <a:gd name="connsiteY41" fmla="*/ 1221493 h 2096137"/>
                <a:gd name="connsiteX42" fmla="*/ 2398643 w 2716695"/>
                <a:gd name="connsiteY42" fmla="*/ 1141980 h 2096137"/>
                <a:gd name="connsiteX43" fmla="*/ 2319130 w 2716695"/>
                <a:gd name="connsiteY43" fmla="*/ 1115476 h 2096137"/>
                <a:gd name="connsiteX44" fmla="*/ 2279374 w 2716695"/>
                <a:gd name="connsiteY44" fmla="*/ 1102224 h 2096137"/>
                <a:gd name="connsiteX45" fmla="*/ 2239617 w 2716695"/>
                <a:gd name="connsiteY45" fmla="*/ 1075720 h 2096137"/>
                <a:gd name="connsiteX46" fmla="*/ 2252869 w 2716695"/>
                <a:gd name="connsiteY46" fmla="*/ 1022711 h 2096137"/>
                <a:gd name="connsiteX47" fmla="*/ 2292626 w 2716695"/>
                <a:gd name="connsiteY47" fmla="*/ 1009459 h 2096137"/>
                <a:gd name="connsiteX48" fmla="*/ 2319130 w 2716695"/>
                <a:gd name="connsiteY48" fmla="*/ 929946 h 2096137"/>
                <a:gd name="connsiteX49" fmla="*/ 2305878 w 2716695"/>
                <a:gd name="connsiteY49" fmla="*/ 876937 h 2096137"/>
                <a:gd name="connsiteX50" fmla="*/ 2292626 w 2716695"/>
                <a:gd name="connsiteY50" fmla="*/ 916693 h 2096137"/>
                <a:gd name="connsiteX51" fmla="*/ 2266121 w 2716695"/>
                <a:gd name="connsiteY51" fmla="*/ 969702 h 2096137"/>
                <a:gd name="connsiteX52" fmla="*/ 2133600 w 2716695"/>
                <a:gd name="connsiteY52" fmla="*/ 929946 h 2096137"/>
                <a:gd name="connsiteX53" fmla="*/ 2173356 w 2716695"/>
                <a:gd name="connsiteY53" fmla="*/ 784172 h 2096137"/>
                <a:gd name="connsiteX54" fmla="*/ 2199861 w 2716695"/>
                <a:gd name="connsiteY54" fmla="*/ 757667 h 2096137"/>
                <a:gd name="connsiteX55" fmla="*/ 2226365 w 2716695"/>
                <a:gd name="connsiteY55" fmla="*/ 717911 h 2096137"/>
                <a:gd name="connsiteX56" fmla="*/ 2239617 w 2716695"/>
                <a:gd name="connsiteY56" fmla="*/ 784172 h 2096137"/>
                <a:gd name="connsiteX57" fmla="*/ 2345634 w 2716695"/>
                <a:gd name="connsiteY57" fmla="*/ 797424 h 2096137"/>
                <a:gd name="connsiteX58" fmla="*/ 2398643 w 2716695"/>
                <a:gd name="connsiteY58" fmla="*/ 731163 h 2096137"/>
                <a:gd name="connsiteX59" fmla="*/ 2438400 w 2716695"/>
                <a:gd name="connsiteY59" fmla="*/ 757667 h 2096137"/>
                <a:gd name="connsiteX60" fmla="*/ 2517913 w 2716695"/>
                <a:gd name="connsiteY60" fmla="*/ 810676 h 2096137"/>
                <a:gd name="connsiteX61" fmla="*/ 2531165 w 2716695"/>
                <a:gd name="connsiteY61" fmla="*/ 850433 h 2096137"/>
                <a:gd name="connsiteX62" fmla="*/ 2570921 w 2716695"/>
                <a:gd name="connsiteY62" fmla="*/ 996207 h 2096137"/>
                <a:gd name="connsiteX63" fmla="*/ 2597426 w 2716695"/>
                <a:gd name="connsiteY63" fmla="*/ 1022711 h 2096137"/>
                <a:gd name="connsiteX64" fmla="*/ 2637182 w 2716695"/>
                <a:gd name="connsiteY64" fmla="*/ 1035963 h 2096137"/>
                <a:gd name="connsiteX65" fmla="*/ 2676939 w 2716695"/>
                <a:gd name="connsiteY65" fmla="*/ 943198 h 2096137"/>
                <a:gd name="connsiteX66" fmla="*/ 2690191 w 2716695"/>
                <a:gd name="connsiteY66" fmla="*/ 890189 h 2096137"/>
                <a:gd name="connsiteX67" fmla="*/ 2716695 w 2716695"/>
                <a:gd name="connsiteY67" fmla="*/ 850433 h 2096137"/>
                <a:gd name="connsiteX68" fmla="*/ 2663687 w 2716695"/>
                <a:gd name="connsiteY68" fmla="*/ 770920 h 2096137"/>
                <a:gd name="connsiteX69" fmla="*/ 2637182 w 2716695"/>
                <a:gd name="connsiteY69" fmla="*/ 678154 h 2096137"/>
                <a:gd name="connsiteX70" fmla="*/ 2623930 w 2716695"/>
                <a:gd name="connsiteY70" fmla="*/ 545633 h 2096137"/>
                <a:gd name="connsiteX71" fmla="*/ 2597426 w 2716695"/>
                <a:gd name="connsiteY71" fmla="*/ 519128 h 2096137"/>
                <a:gd name="connsiteX72" fmla="*/ 2584174 w 2716695"/>
                <a:gd name="connsiteY72" fmla="*/ 479372 h 2096137"/>
                <a:gd name="connsiteX73" fmla="*/ 2544417 w 2716695"/>
                <a:gd name="connsiteY73" fmla="*/ 426363 h 2096137"/>
                <a:gd name="connsiteX74" fmla="*/ 2517913 w 2716695"/>
                <a:gd name="connsiteY74" fmla="*/ 386607 h 2096137"/>
                <a:gd name="connsiteX75" fmla="*/ 2504661 w 2716695"/>
                <a:gd name="connsiteY75" fmla="*/ 333598 h 2096137"/>
                <a:gd name="connsiteX76" fmla="*/ 2491408 w 2716695"/>
                <a:gd name="connsiteY76" fmla="*/ 187824 h 2096137"/>
                <a:gd name="connsiteX77" fmla="*/ 2438400 w 2716695"/>
                <a:gd name="connsiteY77" fmla="*/ 174572 h 2096137"/>
                <a:gd name="connsiteX78" fmla="*/ 2358887 w 2716695"/>
                <a:gd name="connsiteY78" fmla="*/ 148067 h 2096137"/>
                <a:gd name="connsiteX79" fmla="*/ 2292626 w 2716695"/>
                <a:gd name="connsiteY79" fmla="*/ 134815 h 2096137"/>
                <a:gd name="connsiteX80" fmla="*/ 2239617 w 2716695"/>
                <a:gd name="connsiteY80" fmla="*/ 121563 h 2096137"/>
                <a:gd name="connsiteX81" fmla="*/ 2160104 w 2716695"/>
                <a:gd name="connsiteY81" fmla="*/ 108311 h 2096137"/>
                <a:gd name="connsiteX82" fmla="*/ 2054087 w 2716695"/>
                <a:gd name="connsiteY82" fmla="*/ 42050 h 2096137"/>
                <a:gd name="connsiteX83" fmla="*/ 2014330 w 2716695"/>
                <a:gd name="connsiteY83" fmla="*/ 28798 h 2096137"/>
                <a:gd name="connsiteX84" fmla="*/ 1868556 w 2716695"/>
                <a:gd name="connsiteY84" fmla="*/ 42050 h 2096137"/>
                <a:gd name="connsiteX85" fmla="*/ 1789043 w 2716695"/>
                <a:gd name="connsiteY85" fmla="*/ 68554 h 2096137"/>
                <a:gd name="connsiteX86" fmla="*/ 1895061 w 2716695"/>
                <a:gd name="connsiteY86" fmla="*/ 121563 h 2096137"/>
                <a:gd name="connsiteX87" fmla="*/ 1842052 w 2716695"/>
                <a:gd name="connsiteY87" fmla="*/ 293841 h 2096137"/>
                <a:gd name="connsiteX88" fmla="*/ 1749287 w 2716695"/>
                <a:gd name="connsiteY88" fmla="*/ 307093 h 2096137"/>
                <a:gd name="connsiteX89" fmla="*/ 1669774 w 2716695"/>
                <a:gd name="connsiteY89" fmla="*/ 360102 h 2096137"/>
                <a:gd name="connsiteX90" fmla="*/ 1643269 w 2716695"/>
                <a:gd name="connsiteY90" fmla="*/ 386607 h 2096137"/>
                <a:gd name="connsiteX91" fmla="*/ 1550504 w 2716695"/>
                <a:gd name="connsiteY91" fmla="*/ 413111 h 2096137"/>
                <a:gd name="connsiteX92" fmla="*/ 1285461 w 2716695"/>
                <a:gd name="connsiteY92" fmla="*/ 426363 h 2096137"/>
                <a:gd name="connsiteX93" fmla="*/ 1232452 w 2716695"/>
                <a:gd name="connsiteY93" fmla="*/ 373354 h 2096137"/>
                <a:gd name="connsiteX94" fmla="*/ 1219200 w 2716695"/>
                <a:gd name="connsiteY94" fmla="*/ 333598 h 2096137"/>
                <a:gd name="connsiteX95" fmla="*/ 1139687 w 2716695"/>
                <a:gd name="connsiteY95" fmla="*/ 307093 h 2096137"/>
                <a:gd name="connsiteX96" fmla="*/ 1060174 w 2716695"/>
                <a:gd name="connsiteY96" fmla="*/ 360102 h 2096137"/>
                <a:gd name="connsiteX97" fmla="*/ 1033669 w 2716695"/>
                <a:gd name="connsiteY97" fmla="*/ 439615 h 2096137"/>
                <a:gd name="connsiteX98" fmla="*/ 821634 w 2716695"/>
                <a:gd name="connsiteY98" fmla="*/ 426363 h 2096137"/>
                <a:gd name="connsiteX99" fmla="*/ 781878 w 2716695"/>
                <a:gd name="connsiteY99" fmla="*/ 413111 h 2096137"/>
                <a:gd name="connsiteX100" fmla="*/ 715617 w 2716695"/>
                <a:gd name="connsiteY100" fmla="*/ 399859 h 2096137"/>
                <a:gd name="connsiteX101" fmla="*/ 689113 w 2716695"/>
                <a:gd name="connsiteY101" fmla="*/ 452867 h 2096137"/>
                <a:gd name="connsiteX102" fmla="*/ 622852 w 2716695"/>
                <a:gd name="connsiteY102" fmla="*/ 505876 h 2096137"/>
                <a:gd name="connsiteX103" fmla="*/ 569843 w 2716695"/>
                <a:gd name="connsiteY103" fmla="*/ 611893 h 2096137"/>
                <a:gd name="connsiteX104" fmla="*/ 530087 w 2716695"/>
                <a:gd name="connsiteY104" fmla="*/ 598641 h 2096137"/>
                <a:gd name="connsiteX105" fmla="*/ 503582 w 2716695"/>
                <a:gd name="connsiteY105" fmla="*/ 625146 h 2096137"/>
                <a:gd name="connsiteX106" fmla="*/ 463826 w 2716695"/>
                <a:gd name="connsiteY106" fmla="*/ 651650 h 2096137"/>
                <a:gd name="connsiteX107" fmla="*/ 410817 w 2716695"/>
                <a:gd name="connsiteY107" fmla="*/ 770920 h 2096137"/>
                <a:gd name="connsiteX108" fmla="*/ 344556 w 2716695"/>
                <a:gd name="connsiteY108" fmla="*/ 784172 h 2096137"/>
                <a:gd name="connsiteX109" fmla="*/ 304800 w 2716695"/>
                <a:gd name="connsiteY109" fmla="*/ 850433 h 2096137"/>
                <a:gd name="connsiteX110" fmla="*/ 251791 w 2716695"/>
                <a:gd name="connsiteY110" fmla="*/ 943198 h 2096137"/>
                <a:gd name="connsiteX111" fmla="*/ 119269 w 2716695"/>
                <a:gd name="connsiteY111" fmla="*/ 929946 h 2096137"/>
                <a:gd name="connsiteX112" fmla="*/ 53008 w 2716695"/>
                <a:gd name="connsiteY112" fmla="*/ 996207 h 2096137"/>
                <a:gd name="connsiteX113" fmla="*/ 13252 w 2716695"/>
                <a:gd name="connsiteY113" fmla="*/ 1035963 h 2096137"/>
                <a:gd name="connsiteX114" fmla="*/ 0 w 2716695"/>
                <a:gd name="connsiteY114" fmla="*/ 1075720 h 2096137"/>
                <a:gd name="connsiteX115" fmla="*/ 26504 w 2716695"/>
                <a:gd name="connsiteY115" fmla="*/ 1168485 h 20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16695" h="2096137">
                  <a:moveTo>
                    <a:pt x="26504" y="1168485"/>
                  </a:moveTo>
                  <a:cubicBezTo>
                    <a:pt x="44173" y="1192780"/>
                    <a:pt x="70361" y="1157312"/>
                    <a:pt x="106017" y="1221493"/>
                  </a:cubicBezTo>
                  <a:cubicBezTo>
                    <a:pt x="121487" y="1249339"/>
                    <a:pt x="159026" y="1301007"/>
                    <a:pt x="159026" y="1301007"/>
                  </a:cubicBezTo>
                  <a:cubicBezTo>
                    <a:pt x="188929" y="1420620"/>
                    <a:pt x="159026" y="1274860"/>
                    <a:pt x="159026" y="1473285"/>
                  </a:cubicBezTo>
                  <a:cubicBezTo>
                    <a:pt x="159026" y="1487254"/>
                    <a:pt x="160911" y="1504922"/>
                    <a:pt x="172278" y="1513041"/>
                  </a:cubicBezTo>
                  <a:cubicBezTo>
                    <a:pt x="195012" y="1529280"/>
                    <a:pt x="228545" y="1524049"/>
                    <a:pt x="251791" y="1539546"/>
                  </a:cubicBezTo>
                  <a:cubicBezTo>
                    <a:pt x="265043" y="1548381"/>
                    <a:pt x="276993" y="1559582"/>
                    <a:pt x="291547" y="1566050"/>
                  </a:cubicBezTo>
                  <a:cubicBezTo>
                    <a:pt x="317077" y="1577397"/>
                    <a:pt x="371061" y="1592554"/>
                    <a:pt x="371061" y="1592554"/>
                  </a:cubicBezTo>
                  <a:cubicBezTo>
                    <a:pt x="384313" y="1601389"/>
                    <a:pt x="398831" y="1608571"/>
                    <a:pt x="410817" y="1619059"/>
                  </a:cubicBezTo>
                  <a:cubicBezTo>
                    <a:pt x="434324" y="1639628"/>
                    <a:pt x="477078" y="1685320"/>
                    <a:pt x="477078" y="1685320"/>
                  </a:cubicBezTo>
                  <a:cubicBezTo>
                    <a:pt x="481495" y="1698572"/>
                    <a:pt x="482581" y="1713453"/>
                    <a:pt x="490330" y="1725076"/>
                  </a:cubicBezTo>
                  <a:cubicBezTo>
                    <a:pt x="569955" y="1844513"/>
                    <a:pt x="765280" y="1773879"/>
                    <a:pt x="874643" y="1778085"/>
                  </a:cubicBezTo>
                  <a:cubicBezTo>
                    <a:pt x="886683" y="1760025"/>
                    <a:pt x="906668" y="1724414"/>
                    <a:pt x="927652" y="1711824"/>
                  </a:cubicBezTo>
                  <a:cubicBezTo>
                    <a:pt x="939630" y="1704637"/>
                    <a:pt x="954156" y="1702989"/>
                    <a:pt x="967408" y="1698572"/>
                  </a:cubicBezTo>
                  <a:cubicBezTo>
                    <a:pt x="976243" y="1689737"/>
                    <a:pt x="983199" y="1678495"/>
                    <a:pt x="993913" y="1672067"/>
                  </a:cubicBezTo>
                  <a:cubicBezTo>
                    <a:pt x="1044595" y="1641657"/>
                    <a:pt x="1118894" y="1667337"/>
                    <a:pt x="1166191" y="1672067"/>
                  </a:cubicBezTo>
                  <a:cubicBezTo>
                    <a:pt x="1170608" y="1694154"/>
                    <a:pt x="1170570" y="1717625"/>
                    <a:pt x="1179443" y="1738328"/>
                  </a:cubicBezTo>
                  <a:cubicBezTo>
                    <a:pt x="1184365" y="1749812"/>
                    <a:pt x="1198142" y="1755077"/>
                    <a:pt x="1205947" y="1764833"/>
                  </a:cubicBezTo>
                  <a:cubicBezTo>
                    <a:pt x="1215897" y="1777270"/>
                    <a:pt x="1223617" y="1791337"/>
                    <a:pt x="1232452" y="1804589"/>
                  </a:cubicBezTo>
                  <a:cubicBezTo>
                    <a:pt x="1236869" y="1862015"/>
                    <a:pt x="1221348" y="1924675"/>
                    <a:pt x="1245704" y="1976867"/>
                  </a:cubicBezTo>
                  <a:cubicBezTo>
                    <a:pt x="1257519" y="2002184"/>
                    <a:pt x="1325217" y="2003372"/>
                    <a:pt x="1325217" y="2003372"/>
                  </a:cubicBezTo>
                  <a:cubicBezTo>
                    <a:pt x="1356138" y="2096137"/>
                    <a:pt x="1325217" y="2074050"/>
                    <a:pt x="1391478" y="2096137"/>
                  </a:cubicBezTo>
                  <a:cubicBezTo>
                    <a:pt x="1426817" y="2091720"/>
                    <a:pt x="1464951" y="2097349"/>
                    <a:pt x="1497495" y="2082885"/>
                  </a:cubicBezTo>
                  <a:cubicBezTo>
                    <a:pt x="1510260" y="2077212"/>
                    <a:pt x="1504500" y="2055622"/>
                    <a:pt x="1510747" y="2043128"/>
                  </a:cubicBezTo>
                  <a:cubicBezTo>
                    <a:pt x="1516988" y="2030646"/>
                    <a:pt x="1547324" y="1985083"/>
                    <a:pt x="1563756" y="1976867"/>
                  </a:cubicBezTo>
                  <a:cubicBezTo>
                    <a:pt x="1588744" y="1964373"/>
                    <a:pt x="1643269" y="1950363"/>
                    <a:pt x="1643269" y="1950363"/>
                  </a:cubicBezTo>
                  <a:cubicBezTo>
                    <a:pt x="1669773" y="1954780"/>
                    <a:pt x="1699452" y="1950284"/>
                    <a:pt x="1722782" y="1963615"/>
                  </a:cubicBezTo>
                  <a:cubicBezTo>
                    <a:pt x="1734911" y="1970546"/>
                    <a:pt x="1728847" y="1991394"/>
                    <a:pt x="1736034" y="2003372"/>
                  </a:cubicBezTo>
                  <a:cubicBezTo>
                    <a:pt x="1742462" y="2014086"/>
                    <a:pt x="1753704" y="2021041"/>
                    <a:pt x="1762539" y="2029876"/>
                  </a:cubicBezTo>
                  <a:lnTo>
                    <a:pt x="1908313" y="2016624"/>
                  </a:lnTo>
                  <a:cubicBezTo>
                    <a:pt x="2035125" y="2003943"/>
                    <a:pt x="1991848" y="2015283"/>
                    <a:pt x="2067339" y="1990120"/>
                  </a:cubicBezTo>
                  <a:cubicBezTo>
                    <a:pt x="2205182" y="1852273"/>
                    <a:pt x="2017713" y="2034548"/>
                    <a:pt x="2146852" y="1923859"/>
                  </a:cubicBezTo>
                  <a:cubicBezTo>
                    <a:pt x="2226890" y="1855255"/>
                    <a:pt x="2166567" y="1881948"/>
                    <a:pt x="2239617" y="1857598"/>
                  </a:cubicBezTo>
                  <a:cubicBezTo>
                    <a:pt x="2252869" y="1848763"/>
                    <a:pt x="2265128" y="1838216"/>
                    <a:pt x="2279374" y="1831093"/>
                  </a:cubicBezTo>
                  <a:cubicBezTo>
                    <a:pt x="2298386" y="1821587"/>
                    <a:pt x="2355155" y="1808835"/>
                    <a:pt x="2372139" y="1804589"/>
                  </a:cubicBezTo>
                  <a:cubicBezTo>
                    <a:pt x="2376556" y="1791337"/>
                    <a:pt x="2382003" y="1778385"/>
                    <a:pt x="2385391" y="1764833"/>
                  </a:cubicBezTo>
                  <a:cubicBezTo>
                    <a:pt x="2390854" y="1742981"/>
                    <a:pt x="2389770" y="1719275"/>
                    <a:pt x="2398643" y="1698572"/>
                  </a:cubicBezTo>
                  <a:cubicBezTo>
                    <a:pt x="2403565" y="1687088"/>
                    <a:pt x="2416312" y="1680902"/>
                    <a:pt x="2425147" y="1672067"/>
                  </a:cubicBezTo>
                  <a:cubicBezTo>
                    <a:pt x="2439155" y="1637049"/>
                    <a:pt x="2454515" y="1602412"/>
                    <a:pt x="2464904" y="1566050"/>
                  </a:cubicBezTo>
                  <a:cubicBezTo>
                    <a:pt x="2469908" y="1548537"/>
                    <a:pt x="2473739" y="1530711"/>
                    <a:pt x="2478156" y="1513041"/>
                  </a:cubicBezTo>
                  <a:cubicBezTo>
                    <a:pt x="2485364" y="1440960"/>
                    <a:pt x="2507406" y="1304946"/>
                    <a:pt x="2478156" y="1234746"/>
                  </a:cubicBezTo>
                  <a:cubicBezTo>
                    <a:pt x="2471151" y="1217933"/>
                    <a:pt x="2442817" y="1225911"/>
                    <a:pt x="2425147" y="1221493"/>
                  </a:cubicBezTo>
                  <a:cubicBezTo>
                    <a:pt x="2416312" y="1194989"/>
                    <a:pt x="2425147" y="1150815"/>
                    <a:pt x="2398643" y="1141980"/>
                  </a:cubicBezTo>
                  <a:lnTo>
                    <a:pt x="2319130" y="1115476"/>
                  </a:lnTo>
                  <a:cubicBezTo>
                    <a:pt x="2305878" y="1111059"/>
                    <a:pt x="2290997" y="1109972"/>
                    <a:pt x="2279374" y="1102224"/>
                  </a:cubicBezTo>
                  <a:lnTo>
                    <a:pt x="2239617" y="1075720"/>
                  </a:lnTo>
                  <a:cubicBezTo>
                    <a:pt x="2244034" y="1058050"/>
                    <a:pt x="2241491" y="1036933"/>
                    <a:pt x="2252869" y="1022711"/>
                  </a:cubicBezTo>
                  <a:cubicBezTo>
                    <a:pt x="2261595" y="1011803"/>
                    <a:pt x="2284507" y="1020826"/>
                    <a:pt x="2292626" y="1009459"/>
                  </a:cubicBezTo>
                  <a:cubicBezTo>
                    <a:pt x="2308865" y="986725"/>
                    <a:pt x="2319130" y="929946"/>
                    <a:pt x="2319130" y="929946"/>
                  </a:cubicBezTo>
                  <a:cubicBezTo>
                    <a:pt x="2314713" y="912276"/>
                    <a:pt x="2322168" y="885083"/>
                    <a:pt x="2305878" y="876937"/>
                  </a:cubicBezTo>
                  <a:cubicBezTo>
                    <a:pt x="2293384" y="870690"/>
                    <a:pt x="2298129" y="903854"/>
                    <a:pt x="2292626" y="916693"/>
                  </a:cubicBezTo>
                  <a:cubicBezTo>
                    <a:pt x="2284844" y="934851"/>
                    <a:pt x="2274956" y="952032"/>
                    <a:pt x="2266121" y="969702"/>
                  </a:cubicBezTo>
                  <a:cubicBezTo>
                    <a:pt x="2260880" y="968829"/>
                    <a:pt x="2141710" y="956978"/>
                    <a:pt x="2133600" y="929946"/>
                  </a:cubicBezTo>
                  <a:cubicBezTo>
                    <a:pt x="2116816" y="873999"/>
                    <a:pt x="2141412" y="824101"/>
                    <a:pt x="2173356" y="784172"/>
                  </a:cubicBezTo>
                  <a:cubicBezTo>
                    <a:pt x="2181161" y="774415"/>
                    <a:pt x="2192056" y="767424"/>
                    <a:pt x="2199861" y="757667"/>
                  </a:cubicBezTo>
                  <a:cubicBezTo>
                    <a:pt x="2209810" y="745230"/>
                    <a:pt x="2217530" y="731163"/>
                    <a:pt x="2226365" y="717911"/>
                  </a:cubicBezTo>
                  <a:cubicBezTo>
                    <a:pt x="2230782" y="739998"/>
                    <a:pt x="2226525" y="765843"/>
                    <a:pt x="2239617" y="784172"/>
                  </a:cubicBezTo>
                  <a:cubicBezTo>
                    <a:pt x="2271116" y="828271"/>
                    <a:pt x="2308310" y="806755"/>
                    <a:pt x="2345634" y="797424"/>
                  </a:cubicBezTo>
                  <a:cubicBezTo>
                    <a:pt x="2353909" y="772600"/>
                    <a:pt x="2358682" y="731163"/>
                    <a:pt x="2398643" y="731163"/>
                  </a:cubicBezTo>
                  <a:cubicBezTo>
                    <a:pt x="2414570" y="731163"/>
                    <a:pt x="2425148" y="748832"/>
                    <a:pt x="2438400" y="757667"/>
                  </a:cubicBezTo>
                  <a:cubicBezTo>
                    <a:pt x="2468692" y="848546"/>
                    <a:pt x="2421963" y="746709"/>
                    <a:pt x="2517913" y="810676"/>
                  </a:cubicBezTo>
                  <a:cubicBezTo>
                    <a:pt x="2529536" y="818425"/>
                    <a:pt x="2526748" y="837181"/>
                    <a:pt x="2531165" y="850433"/>
                  </a:cubicBezTo>
                  <a:cubicBezTo>
                    <a:pt x="2542561" y="941601"/>
                    <a:pt x="2526376" y="940526"/>
                    <a:pt x="2570921" y="996207"/>
                  </a:cubicBezTo>
                  <a:cubicBezTo>
                    <a:pt x="2578726" y="1005963"/>
                    <a:pt x="2586712" y="1016283"/>
                    <a:pt x="2597426" y="1022711"/>
                  </a:cubicBezTo>
                  <a:cubicBezTo>
                    <a:pt x="2609404" y="1029898"/>
                    <a:pt x="2623930" y="1031546"/>
                    <a:pt x="2637182" y="1035963"/>
                  </a:cubicBezTo>
                  <a:cubicBezTo>
                    <a:pt x="2660742" y="988844"/>
                    <a:pt x="2663940" y="988696"/>
                    <a:pt x="2676939" y="943198"/>
                  </a:cubicBezTo>
                  <a:cubicBezTo>
                    <a:pt x="2681943" y="925685"/>
                    <a:pt x="2683016" y="906930"/>
                    <a:pt x="2690191" y="890189"/>
                  </a:cubicBezTo>
                  <a:cubicBezTo>
                    <a:pt x="2696465" y="875550"/>
                    <a:pt x="2707860" y="863685"/>
                    <a:pt x="2716695" y="850433"/>
                  </a:cubicBezTo>
                  <a:cubicBezTo>
                    <a:pt x="2685186" y="755903"/>
                    <a:pt x="2729864" y="870185"/>
                    <a:pt x="2663687" y="770920"/>
                  </a:cubicBezTo>
                  <a:cubicBezTo>
                    <a:pt x="2656080" y="759510"/>
                    <a:pt x="2638950" y="685227"/>
                    <a:pt x="2637182" y="678154"/>
                  </a:cubicBezTo>
                  <a:cubicBezTo>
                    <a:pt x="2632765" y="633980"/>
                    <a:pt x="2634697" y="588702"/>
                    <a:pt x="2623930" y="545633"/>
                  </a:cubicBezTo>
                  <a:cubicBezTo>
                    <a:pt x="2620900" y="533512"/>
                    <a:pt x="2603854" y="529842"/>
                    <a:pt x="2597426" y="519128"/>
                  </a:cubicBezTo>
                  <a:cubicBezTo>
                    <a:pt x="2590239" y="507150"/>
                    <a:pt x="2591105" y="491500"/>
                    <a:pt x="2584174" y="479372"/>
                  </a:cubicBezTo>
                  <a:cubicBezTo>
                    <a:pt x="2573216" y="460195"/>
                    <a:pt x="2557255" y="444336"/>
                    <a:pt x="2544417" y="426363"/>
                  </a:cubicBezTo>
                  <a:cubicBezTo>
                    <a:pt x="2535160" y="413403"/>
                    <a:pt x="2526748" y="399859"/>
                    <a:pt x="2517913" y="386607"/>
                  </a:cubicBezTo>
                  <a:cubicBezTo>
                    <a:pt x="2513496" y="368937"/>
                    <a:pt x="2507068" y="351652"/>
                    <a:pt x="2504661" y="333598"/>
                  </a:cubicBezTo>
                  <a:cubicBezTo>
                    <a:pt x="2498212" y="285234"/>
                    <a:pt x="2510174" y="232863"/>
                    <a:pt x="2491408" y="187824"/>
                  </a:cubicBezTo>
                  <a:cubicBezTo>
                    <a:pt x="2484403" y="171012"/>
                    <a:pt x="2455845" y="179806"/>
                    <a:pt x="2438400" y="174572"/>
                  </a:cubicBezTo>
                  <a:cubicBezTo>
                    <a:pt x="2411640" y="166544"/>
                    <a:pt x="2386283" y="153546"/>
                    <a:pt x="2358887" y="148067"/>
                  </a:cubicBezTo>
                  <a:cubicBezTo>
                    <a:pt x="2336800" y="143650"/>
                    <a:pt x="2314614" y="139701"/>
                    <a:pt x="2292626" y="134815"/>
                  </a:cubicBezTo>
                  <a:cubicBezTo>
                    <a:pt x="2274846" y="130864"/>
                    <a:pt x="2257477" y="125135"/>
                    <a:pt x="2239617" y="121563"/>
                  </a:cubicBezTo>
                  <a:cubicBezTo>
                    <a:pt x="2213269" y="116293"/>
                    <a:pt x="2186608" y="112728"/>
                    <a:pt x="2160104" y="108311"/>
                  </a:cubicBezTo>
                  <a:cubicBezTo>
                    <a:pt x="2118103" y="45308"/>
                    <a:pt x="2148710" y="73590"/>
                    <a:pt x="2054087" y="42050"/>
                  </a:cubicBezTo>
                  <a:lnTo>
                    <a:pt x="2014330" y="28798"/>
                  </a:lnTo>
                  <a:cubicBezTo>
                    <a:pt x="1942281" y="-19237"/>
                    <a:pt x="1991597" y="-1893"/>
                    <a:pt x="1868556" y="42050"/>
                  </a:cubicBezTo>
                  <a:cubicBezTo>
                    <a:pt x="1842246" y="51447"/>
                    <a:pt x="1789043" y="68554"/>
                    <a:pt x="1789043" y="68554"/>
                  </a:cubicBezTo>
                  <a:cubicBezTo>
                    <a:pt x="1748790" y="189315"/>
                    <a:pt x="1803004" y="-16524"/>
                    <a:pt x="1895061" y="121563"/>
                  </a:cubicBezTo>
                  <a:cubicBezTo>
                    <a:pt x="1932265" y="177370"/>
                    <a:pt x="1905464" y="274818"/>
                    <a:pt x="1842052" y="293841"/>
                  </a:cubicBezTo>
                  <a:cubicBezTo>
                    <a:pt x="1812134" y="302816"/>
                    <a:pt x="1780209" y="302676"/>
                    <a:pt x="1749287" y="307093"/>
                  </a:cubicBezTo>
                  <a:cubicBezTo>
                    <a:pt x="1688515" y="367865"/>
                    <a:pt x="1766050" y="295917"/>
                    <a:pt x="1669774" y="360102"/>
                  </a:cubicBezTo>
                  <a:cubicBezTo>
                    <a:pt x="1659378" y="367033"/>
                    <a:pt x="1653983" y="380179"/>
                    <a:pt x="1643269" y="386607"/>
                  </a:cubicBezTo>
                  <a:cubicBezTo>
                    <a:pt x="1629689" y="394755"/>
                    <a:pt x="1560406" y="410636"/>
                    <a:pt x="1550504" y="413111"/>
                  </a:cubicBezTo>
                  <a:cubicBezTo>
                    <a:pt x="1458274" y="474596"/>
                    <a:pt x="1478856" y="472410"/>
                    <a:pt x="1285461" y="426363"/>
                  </a:cubicBezTo>
                  <a:cubicBezTo>
                    <a:pt x="1261152" y="420575"/>
                    <a:pt x="1232452" y="373354"/>
                    <a:pt x="1232452" y="373354"/>
                  </a:cubicBezTo>
                  <a:cubicBezTo>
                    <a:pt x="1228035" y="360102"/>
                    <a:pt x="1230567" y="341717"/>
                    <a:pt x="1219200" y="333598"/>
                  </a:cubicBezTo>
                  <a:cubicBezTo>
                    <a:pt x="1196466" y="317359"/>
                    <a:pt x="1139687" y="307093"/>
                    <a:pt x="1139687" y="307093"/>
                  </a:cubicBezTo>
                  <a:cubicBezTo>
                    <a:pt x="1102330" y="319546"/>
                    <a:pt x="1082735" y="319493"/>
                    <a:pt x="1060174" y="360102"/>
                  </a:cubicBezTo>
                  <a:cubicBezTo>
                    <a:pt x="1046606" y="384524"/>
                    <a:pt x="1033669" y="439615"/>
                    <a:pt x="1033669" y="439615"/>
                  </a:cubicBezTo>
                  <a:cubicBezTo>
                    <a:pt x="962991" y="435198"/>
                    <a:pt x="892061" y="433776"/>
                    <a:pt x="821634" y="426363"/>
                  </a:cubicBezTo>
                  <a:cubicBezTo>
                    <a:pt x="807742" y="424901"/>
                    <a:pt x="795430" y="416499"/>
                    <a:pt x="781878" y="413111"/>
                  </a:cubicBezTo>
                  <a:cubicBezTo>
                    <a:pt x="760026" y="407648"/>
                    <a:pt x="737704" y="404276"/>
                    <a:pt x="715617" y="399859"/>
                  </a:cubicBezTo>
                  <a:cubicBezTo>
                    <a:pt x="706782" y="417528"/>
                    <a:pt x="704289" y="440220"/>
                    <a:pt x="689113" y="452867"/>
                  </a:cubicBezTo>
                  <a:cubicBezTo>
                    <a:pt x="604632" y="523268"/>
                    <a:pt x="655607" y="407610"/>
                    <a:pt x="622852" y="505876"/>
                  </a:cubicBezTo>
                  <a:cubicBezTo>
                    <a:pt x="604622" y="688179"/>
                    <a:pt x="647756" y="650850"/>
                    <a:pt x="569843" y="611893"/>
                  </a:cubicBezTo>
                  <a:cubicBezTo>
                    <a:pt x="557349" y="605646"/>
                    <a:pt x="543339" y="603058"/>
                    <a:pt x="530087" y="598641"/>
                  </a:cubicBezTo>
                  <a:cubicBezTo>
                    <a:pt x="521252" y="607476"/>
                    <a:pt x="513339" y="617341"/>
                    <a:pt x="503582" y="625146"/>
                  </a:cubicBezTo>
                  <a:cubicBezTo>
                    <a:pt x="491145" y="635095"/>
                    <a:pt x="472267" y="638144"/>
                    <a:pt x="463826" y="651650"/>
                  </a:cubicBezTo>
                  <a:cubicBezTo>
                    <a:pt x="455869" y="664381"/>
                    <a:pt x="439373" y="754602"/>
                    <a:pt x="410817" y="770920"/>
                  </a:cubicBezTo>
                  <a:cubicBezTo>
                    <a:pt x="391260" y="782095"/>
                    <a:pt x="366643" y="779755"/>
                    <a:pt x="344556" y="784172"/>
                  </a:cubicBezTo>
                  <a:cubicBezTo>
                    <a:pt x="331304" y="806259"/>
                    <a:pt x="314366" y="826518"/>
                    <a:pt x="304800" y="850433"/>
                  </a:cubicBezTo>
                  <a:cubicBezTo>
                    <a:pt x="266094" y="947198"/>
                    <a:pt x="326077" y="893672"/>
                    <a:pt x="251791" y="943198"/>
                  </a:cubicBezTo>
                  <a:cubicBezTo>
                    <a:pt x="202985" y="910661"/>
                    <a:pt x="194578" y="892291"/>
                    <a:pt x="119269" y="929946"/>
                  </a:cubicBezTo>
                  <a:cubicBezTo>
                    <a:pt x="91331" y="943915"/>
                    <a:pt x="75095" y="974120"/>
                    <a:pt x="53008" y="996207"/>
                  </a:cubicBezTo>
                  <a:lnTo>
                    <a:pt x="13252" y="1035963"/>
                  </a:lnTo>
                  <a:cubicBezTo>
                    <a:pt x="8835" y="1049215"/>
                    <a:pt x="0" y="1061751"/>
                    <a:pt x="0" y="1075720"/>
                  </a:cubicBezTo>
                  <a:cubicBezTo>
                    <a:pt x="0" y="1102590"/>
                    <a:pt x="8835" y="1144190"/>
                    <a:pt x="26504" y="1168485"/>
                  </a:cubicBezTo>
                  <a:close/>
                </a:path>
              </a:pathLst>
            </a:custGeom>
            <a:noFill/>
            <a:ln w="222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254452B-C950-4DE2-AD6B-31CD16C50359}"/>
                </a:ext>
              </a:extLst>
            </p:cNvPr>
            <p:cNvSpPr/>
            <p:nvPr/>
          </p:nvSpPr>
          <p:spPr>
            <a:xfrm>
              <a:off x="10402957" y="2142936"/>
              <a:ext cx="424069" cy="1077342"/>
            </a:xfrm>
            <a:custGeom>
              <a:avLst/>
              <a:gdLst>
                <a:gd name="connsiteX0" fmla="*/ 278295 w 424069"/>
                <a:gd name="connsiteY0" fmla="*/ 176194 h 1077342"/>
                <a:gd name="connsiteX1" fmla="*/ 304800 w 424069"/>
                <a:gd name="connsiteY1" fmla="*/ 56925 h 1077342"/>
                <a:gd name="connsiteX2" fmla="*/ 318052 w 424069"/>
                <a:gd name="connsiteY2" fmla="*/ 17168 h 1077342"/>
                <a:gd name="connsiteX3" fmla="*/ 212034 w 424069"/>
                <a:gd name="connsiteY3" fmla="*/ 30421 h 1077342"/>
                <a:gd name="connsiteX4" fmla="*/ 92765 w 424069"/>
                <a:gd name="connsiteY4" fmla="*/ 43673 h 1077342"/>
                <a:gd name="connsiteX5" fmla="*/ 106017 w 424069"/>
                <a:gd name="connsiteY5" fmla="*/ 149690 h 1077342"/>
                <a:gd name="connsiteX6" fmla="*/ 185530 w 424069"/>
                <a:gd name="connsiteY6" fmla="*/ 202699 h 1077342"/>
                <a:gd name="connsiteX7" fmla="*/ 212034 w 424069"/>
                <a:gd name="connsiteY7" fmla="*/ 242455 h 1077342"/>
                <a:gd name="connsiteX8" fmla="*/ 238539 w 424069"/>
                <a:gd name="connsiteY8" fmla="*/ 268960 h 1077342"/>
                <a:gd name="connsiteX9" fmla="*/ 251791 w 424069"/>
                <a:gd name="connsiteY9" fmla="*/ 414734 h 1077342"/>
                <a:gd name="connsiteX10" fmla="*/ 265043 w 424069"/>
                <a:gd name="connsiteY10" fmla="*/ 454490 h 1077342"/>
                <a:gd name="connsiteX11" fmla="*/ 238539 w 424069"/>
                <a:gd name="connsiteY11" fmla="*/ 600264 h 1077342"/>
                <a:gd name="connsiteX12" fmla="*/ 212034 w 424069"/>
                <a:gd name="connsiteY12" fmla="*/ 719534 h 1077342"/>
                <a:gd name="connsiteX13" fmla="*/ 159026 w 424069"/>
                <a:gd name="connsiteY13" fmla="*/ 746038 h 1077342"/>
                <a:gd name="connsiteX14" fmla="*/ 132521 w 424069"/>
                <a:gd name="connsiteY14" fmla="*/ 772542 h 1077342"/>
                <a:gd name="connsiteX15" fmla="*/ 66260 w 424069"/>
                <a:gd name="connsiteY15" fmla="*/ 825551 h 1077342"/>
                <a:gd name="connsiteX16" fmla="*/ 13252 w 424069"/>
                <a:gd name="connsiteY16" fmla="*/ 891812 h 1077342"/>
                <a:gd name="connsiteX17" fmla="*/ 0 w 424069"/>
                <a:gd name="connsiteY17" fmla="*/ 931568 h 1077342"/>
                <a:gd name="connsiteX18" fmla="*/ 79513 w 424069"/>
                <a:gd name="connsiteY18" fmla="*/ 1064090 h 1077342"/>
                <a:gd name="connsiteX19" fmla="*/ 132521 w 424069"/>
                <a:gd name="connsiteY19" fmla="*/ 1077342 h 1077342"/>
                <a:gd name="connsiteX20" fmla="*/ 119269 w 424069"/>
                <a:gd name="connsiteY20" fmla="*/ 1037586 h 1077342"/>
                <a:gd name="connsiteX21" fmla="*/ 132521 w 424069"/>
                <a:gd name="connsiteY21" fmla="*/ 984577 h 1077342"/>
                <a:gd name="connsiteX22" fmla="*/ 198782 w 424069"/>
                <a:gd name="connsiteY22" fmla="*/ 931568 h 1077342"/>
                <a:gd name="connsiteX23" fmla="*/ 212034 w 424069"/>
                <a:gd name="connsiteY23" fmla="*/ 852055 h 1077342"/>
                <a:gd name="connsiteX24" fmla="*/ 238539 w 424069"/>
                <a:gd name="connsiteY24" fmla="*/ 825551 h 1077342"/>
                <a:gd name="connsiteX25" fmla="*/ 304800 w 424069"/>
                <a:gd name="connsiteY25" fmla="*/ 772542 h 1077342"/>
                <a:gd name="connsiteX26" fmla="*/ 357808 w 424069"/>
                <a:gd name="connsiteY26" fmla="*/ 693029 h 1077342"/>
                <a:gd name="connsiteX27" fmla="*/ 371060 w 424069"/>
                <a:gd name="connsiteY27" fmla="*/ 640021 h 1077342"/>
                <a:gd name="connsiteX28" fmla="*/ 384313 w 424069"/>
                <a:gd name="connsiteY28" fmla="*/ 573760 h 1077342"/>
                <a:gd name="connsiteX29" fmla="*/ 410817 w 424069"/>
                <a:gd name="connsiteY29" fmla="*/ 494247 h 1077342"/>
                <a:gd name="connsiteX30" fmla="*/ 424069 w 424069"/>
                <a:gd name="connsiteY30" fmla="*/ 454490 h 1077342"/>
                <a:gd name="connsiteX31" fmla="*/ 410817 w 424069"/>
                <a:gd name="connsiteY31" fmla="*/ 361725 h 1077342"/>
                <a:gd name="connsiteX32" fmla="*/ 331304 w 424069"/>
                <a:gd name="connsiteY32" fmla="*/ 321968 h 1077342"/>
                <a:gd name="connsiteX33" fmla="*/ 278295 w 424069"/>
                <a:gd name="connsiteY33" fmla="*/ 176194 h 10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4069" h="1077342">
                  <a:moveTo>
                    <a:pt x="278295" y="176194"/>
                  </a:moveTo>
                  <a:cubicBezTo>
                    <a:pt x="273878" y="132020"/>
                    <a:pt x="292320" y="100604"/>
                    <a:pt x="304800" y="56925"/>
                  </a:cubicBezTo>
                  <a:cubicBezTo>
                    <a:pt x="308638" y="43493"/>
                    <a:pt x="313635" y="30420"/>
                    <a:pt x="318052" y="17168"/>
                  </a:cubicBezTo>
                  <a:cubicBezTo>
                    <a:pt x="159572" y="-14528"/>
                    <a:pt x="324698" y="2255"/>
                    <a:pt x="212034" y="30421"/>
                  </a:cubicBezTo>
                  <a:cubicBezTo>
                    <a:pt x="173227" y="40123"/>
                    <a:pt x="132521" y="39256"/>
                    <a:pt x="92765" y="43673"/>
                  </a:cubicBezTo>
                  <a:cubicBezTo>
                    <a:pt x="97182" y="79012"/>
                    <a:pt x="88072" y="118927"/>
                    <a:pt x="106017" y="149690"/>
                  </a:cubicBezTo>
                  <a:cubicBezTo>
                    <a:pt x="122067" y="177205"/>
                    <a:pt x="185530" y="202699"/>
                    <a:pt x="185530" y="202699"/>
                  </a:cubicBezTo>
                  <a:cubicBezTo>
                    <a:pt x="194365" y="215951"/>
                    <a:pt x="202085" y="230018"/>
                    <a:pt x="212034" y="242455"/>
                  </a:cubicBezTo>
                  <a:cubicBezTo>
                    <a:pt x="219839" y="252212"/>
                    <a:pt x="235729" y="256785"/>
                    <a:pt x="238539" y="268960"/>
                  </a:cubicBezTo>
                  <a:cubicBezTo>
                    <a:pt x="249510" y="316502"/>
                    <a:pt x="244891" y="366433"/>
                    <a:pt x="251791" y="414734"/>
                  </a:cubicBezTo>
                  <a:cubicBezTo>
                    <a:pt x="253766" y="428562"/>
                    <a:pt x="260626" y="441238"/>
                    <a:pt x="265043" y="454490"/>
                  </a:cubicBezTo>
                  <a:cubicBezTo>
                    <a:pt x="234436" y="699349"/>
                    <a:pt x="269181" y="477698"/>
                    <a:pt x="238539" y="600264"/>
                  </a:cubicBezTo>
                  <a:cubicBezTo>
                    <a:pt x="228661" y="639775"/>
                    <a:pt x="231536" y="683780"/>
                    <a:pt x="212034" y="719534"/>
                  </a:cubicBezTo>
                  <a:cubicBezTo>
                    <a:pt x="202574" y="736877"/>
                    <a:pt x="175463" y="735080"/>
                    <a:pt x="159026" y="746038"/>
                  </a:cubicBezTo>
                  <a:cubicBezTo>
                    <a:pt x="148630" y="752969"/>
                    <a:pt x="142277" y="764737"/>
                    <a:pt x="132521" y="772542"/>
                  </a:cubicBezTo>
                  <a:cubicBezTo>
                    <a:pt x="94261" y="803150"/>
                    <a:pt x="94699" y="790003"/>
                    <a:pt x="66260" y="825551"/>
                  </a:cubicBezTo>
                  <a:cubicBezTo>
                    <a:pt x="-621" y="909150"/>
                    <a:pt x="77255" y="827806"/>
                    <a:pt x="13252" y="891812"/>
                  </a:cubicBezTo>
                  <a:cubicBezTo>
                    <a:pt x="8835" y="905064"/>
                    <a:pt x="0" y="917599"/>
                    <a:pt x="0" y="931568"/>
                  </a:cubicBezTo>
                  <a:cubicBezTo>
                    <a:pt x="0" y="979164"/>
                    <a:pt x="24197" y="1050261"/>
                    <a:pt x="79513" y="1064090"/>
                  </a:cubicBezTo>
                  <a:lnTo>
                    <a:pt x="132521" y="1077342"/>
                  </a:lnTo>
                  <a:cubicBezTo>
                    <a:pt x="128104" y="1064090"/>
                    <a:pt x="119269" y="1051555"/>
                    <a:pt x="119269" y="1037586"/>
                  </a:cubicBezTo>
                  <a:cubicBezTo>
                    <a:pt x="119269" y="1019373"/>
                    <a:pt x="124376" y="1000868"/>
                    <a:pt x="132521" y="984577"/>
                  </a:cubicBezTo>
                  <a:cubicBezTo>
                    <a:pt x="141961" y="965696"/>
                    <a:pt x="184740" y="940930"/>
                    <a:pt x="198782" y="931568"/>
                  </a:cubicBezTo>
                  <a:cubicBezTo>
                    <a:pt x="203199" y="905064"/>
                    <a:pt x="202599" y="877214"/>
                    <a:pt x="212034" y="852055"/>
                  </a:cubicBezTo>
                  <a:cubicBezTo>
                    <a:pt x="216421" y="840356"/>
                    <a:pt x="228783" y="833356"/>
                    <a:pt x="238539" y="825551"/>
                  </a:cubicBezTo>
                  <a:cubicBezTo>
                    <a:pt x="271139" y="799471"/>
                    <a:pt x="280802" y="804539"/>
                    <a:pt x="304800" y="772542"/>
                  </a:cubicBezTo>
                  <a:cubicBezTo>
                    <a:pt x="323912" y="747059"/>
                    <a:pt x="357808" y="693029"/>
                    <a:pt x="357808" y="693029"/>
                  </a:cubicBezTo>
                  <a:cubicBezTo>
                    <a:pt x="362225" y="675360"/>
                    <a:pt x="367109" y="657800"/>
                    <a:pt x="371060" y="640021"/>
                  </a:cubicBezTo>
                  <a:cubicBezTo>
                    <a:pt x="375946" y="618033"/>
                    <a:pt x="378386" y="595491"/>
                    <a:pt x="384313" y="573760"/>
                  </a:cubicBezTo>
                  <a:cubicBezTo>
                    <a:pt x="391664" y="546806"/>
                    <a:pt x="401982" y="520751"/>
                    <a:pt x="410817" y="494247"/>
                  </a:cubicBezTo>
                  <a:lnTo>
                    <a:pt x="424069" y="454490"/>
                  </a:lnTo>
                  <a:cubicBezTo>
                    <a:pt x="419652" y="423568"/>
                    <a:pt x="423503" y="390268"/>
                    <a:pt x="410817" y="361725"/>
                  </a:cubicBezTo>
                  <a:cubicBezTo>
                    <a:pt x="401882" y="341622"/>
                    <a:pt x="348943" y="327848"/>
                    <a:pt x="331304" y="321968"/>
                  </a:cubicBezTo>
                  <a:cubicBezTo>
                    <a:pt x="278295" y="251291"/>
                    <a:pt x="282712" y="220368"/>
                    <a:pt x="278295" y="176194"/>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90F0437C-BB39-431D-BFFF-DC9236D09C9C}"/>
              </a:ext>
            </a:extLst>
          </p:cNvPr>
          <p:cNvSpPr/>
          <p:nvPr/>
        </p:nvSpPr>
        <p:spPr>
          <a:xfrm>
            <a:off x="8491135" y="3803374"/>
            <a:ext cx="3369561" cy="2160104"/>
          </a:xfrm>
          <a:custGeom>
            <a:avLst/>
            <a:gdLst>
              <a:gd name="connsiteX0" fmla="*/ 533595 w 3369561"/>
              <a:gd name="connsiteY0" fmla="*/ 1245704 h 2160104"/>
              <a:gd name="connsiteX1" fmla="*/ 414326 w 3369561"/>
              <a:gd name="connsiteY1" fmla="*/ 1179443 h 2160104"/>
              <a:gd name="connsiteX2" fmla="*/ 387822 w 3369561"/>
              <a:gd name="connsiteY2" fmla="*/ 1126435 h 2160104"/>
              <a:gd name="connsiteX3" fmla="*/ 427578 w 3369561"/>
              <a:gd name="connsiteY3" fmla="*/ 821635 h 2160104"/>
              <a:gd name="connsiteX4" fmla="*/ 401074 w 3369561"/>
              <a:gd name="connsiteY4" fmla="*/ 795130 h 2160104"/>
              <a:gd name="connsiteX5" fmla="*/ 348065 w 3369561"/>
              <a:gd name="connsiteY5" fmla="*/ 728869 h 2160104"/>
              <a:gd name="connsiteX6" fmla="*/ 189039 w 3369561"/>
              <a:gd name="connsiteY6" fmla="*/ 742122 h 2160104"/>
              <a:gd name="connsiteX7" fmla="*/ 162535 w 3369561"/>
              <a:gd name="connsiteY7" fmla="*/ 715617 h 2160104"/>
              <a:gd name="connsiteX8" fmla="*/ 149282 w 3369561"/>
              <a:gd name="connsiteY8" fmla="*/ 556591 h 2160104"/>
              <a:gd name="connsiteX9" fmla="*/ 43265 w 3369561"/>
              <a:gd name="connsiteY9" fmla="*/ 516835 h 2160104"/>
              <a:gd name="connsiteX10" fmla="*/ 3508 w 3369561"/>
              <a:gd name="connsiteY10" fmla="*/ 450574 h 2160104"/>
              <a:gd name="connsiteX11" fmla="*/ 83022 w 3369561"/>
              <a:gd name="connsiteY11" fmla="*/ 424069 h 2160104"/>
              <a:gd name="connsiteX12" fmla="*/ 109526 w 3369561"/>
              <a:gd name="connsiteY12" fmla="*/ 384313 h 2160104"/>
              <a:gd name="connsiteX13" fmla="*/ 149282 w 3369561"/>
              <a:gd name="connsiteY13" fmla="*/ 344556 h 2160104"/>
              <a:gd name="connsiteX14" fmla="*/ 202291 w 3369561"/>
              <a:gd name="connsiteY14" fmla="*/ 265043 h 2160104"/>
              <a:gd name="connsiteX15" fmla="*/ 215543 w 3369561"/>
              <a:gd name="connsiteY15" fmla="*/ 225287 h 2160104"/>
              <a:gd name="connsiteX16" fmla="*/ 242048 w 3369561"/>
              <a:gd name="connsiteY16" fmla="*/ 39756 h 2160104"/>
              <a:gd name="connsiteX17" fmla="*/ 255300 w 3369561"/>
              <a:gd name="connsiteY17" fmla="*/ 0 h 2160104"/>
              <a:gd name="connsiteX18" fmla="*/ 321561 w 3369561"/>
              <a:gd name="connsiteY18" fmla="*/ 13252 h 2160104"/>
              <a:gd name="connsiteX19" fmla="*/ 334813 w 3369561"/>
              <a:gd name="connsiteY19" fmla="*/ 53009 h 2160104"/>
              <a:gd name="connsiteX20" fmla="*/ 361317 w 3369561"/>
              <a:gd name="connsiteY20" fmla="*/ 145774 h 2160104"/>
              <a:gd name="connsiteX21" fmla="*/ 387822 w 3369561"/>
              <a:gd name="connsiteY21" fmla="*/ 172278 h 2160104"/>
              <a:gd name="connsiteX22" fmla="*/ 414326 w 3369561"/>
              <a:gd name="connsiteY22" fmla="*/ 251791 h 2160104"/>
              <a:gd name="connsiteX23" fmla="*/ 454082 w 3369561"/>
              <a:gd name="connsiteY23" fmla="*/ 344556 h 2160104"/>
              <a:gd name="connsiteX24" fmla="*/ 480587 w 3369561"/>
              <a:gd name="connsiteY24" fmla="*/ 371061 h 2160104"/>
              <a:gd name="connsiteX25" fmla="*/ 599856 w 3369561"/>
              <a:gd name="connsiteY25" fmla="*/ 397565 h 2160104"/>
              <a:gd name="connsiteX26" fmla="*/ 705874 w 3369561"/>
              <a:gd name="connsiteY26" fmla="*/ 384313 h 2160104"/>
              <a:gd name="connsiteX27" fmla="*/ 719126 w 3369561"/>
              <a:gd name="connsiteY27" fmla="*/ 318052 h 2160104"/>
              <a:gd name="connsiteX28" fmla="*/ 772135 w 3369561"/>
              <a:gd name="connsiteY28" fmla="*/ 291548 h 2160104"/>
              <a:gd name="connsiteX29" fmla="*/ 957665 w 3369561"/>
              <a:gd name="connsiteY29" fmla="*/ 304800 h 2160104"/>
              <a:gd name="connsiteX30" fmla="*/ 944413 w 3369561"/>
              <a:gd name="connsiteY30" fmla="*/ 410817 h 2160104"/>
              <a:gd name="connsiteX31" fmla="*/ 957665 w 3369561"/>
              <a:gd name="connsiteY31" fmla="*/ 556591 h 2160104"/>
              <a:gd name="connsiteX32" fmla="*/ 984169 w 3369561"/>
              <a:gd name="connsiteY32" fmla="*/ 596348 h 2160104"/>
              <a:gd name="connsiteX33" fmla="*/ 1063682 w 3369561"/>
              <a:gd name="connsiteY33" fmla="*/ 649356 h 2160104"/>
              <a:gd name="connsiteX34" fmla="*/ 1090187 w 3369561"/>
              <a:gd name="connsiteY34" fmla="*/ 689113 h 2160104"/>
              <a:gd name="connsiteX35" fmla="*/ 1116691 w 3369561"/>
              <a:gd name="connsiteY35" fmla="*/ 795130 h 2160104"/>
              <a:gd name="connsiteX36" fmla="*/ 1143195 w 3369561"/>
              <a:gd name="connsiteY36" fmla="*/ 887896 h 2160104"/>
              <a:gd name="connsiteX37" fmla="*/ 1116691 w 3369561"/>
              <a:gd name="connsiteY37" fmla="*/ 980661 h 2160104"/>
              <a:gd name="connsiteX38" fmla="*/ 1076935 w 3369561"/>
              <a:gd name="connsiteY38" fmla="*/ 993913 h 2160104"/>
              <a:gd name="connsiteX39" fmla="*/ 957665 w 3369561"/>
              <a:gd name="connsiteY39" fmla="*/ 1007165 h 2160104"/>
              <a:gd name="connsiteX40" fmla="*/ 944413 w 3369561"/>
              <a:gd name="connsiteY40" fmla="*/ 1073426 h 2160104"/>
              <a:gd name="connsiteX41" fmla="*/ 970917 w 3369561"/>
              <a:gd name="connsiteY41" fmla="*/ 1113183 h 2160104"/>
              <a:gd name="connsiteX42" fmla="*/ 1249213 w 3369561"/>
              <a:gd name="connsiteY42" fmla="*/ 1086678 h 2160104"/>
              <a:gd name="connsiteX43" fmla="*/ 1328726 w 3369561"/>
              <a:gd name="connsiteY43" fmla="*/ 1046922 h 2160104"/>
              <a:gd name="connsiteX44" fmla="*/ 1408239 w 3369561"/>
              <a:gd name="connsiteY44" fmla="*/ 1007165 h 2160104"/>
              <a:gd name="connsiteX45" fmla="*/ 1434743 w 3369561"/>
              <a:gd name="connsiteY45" fmla="*/ 967409 h 2160104"/>
              <a:gd name="connsiteX46" fmla="*/ 1474500 w 3369561"/>
              <a:gd name="connsiteY46" fmla="*/ 940904 h 2160104"/>
              <a:gd name="connsiteX47" fmla="*/ 1501004 w 3369561"/>
              <a:gd name="connsiteY47" fmla="*/ 887896 h 2160104"/>
              <a:gd name="connsiteX48" fmla="*/ 1554013 w 3369561"/>
              <a:gd name="connsiteY48" fmla="*/ 821635 h 2160104"/>
              <a:gd name="connsiteX49" fmla="*/ 1607022 w 3369561"/>
              <a:gd name="connsiteY49" fmla="*/ 728869 h 2160104"/>
              <a:gd name="connsiteX50" fmla="*/ 1620274 w 3369561"/>
              <a:gd name="connsiteY50" fmla="*/ 622852 h 2160104"/>
              <a:gd name="connsiteX51" fmla="*/ 1673282 w 3369561"/>
              <a:gd name="connsiteY51" fmla="*/ 477078 h 2160104"/>
              <a:gd name="connsiteX52" fmla="*/ 1686535 w 3369561"/>
              <a:gd name="connsiteY52" fmla="*/ 371061 h 2160104"/>
              <a:gd name="connsiteX53" fmla="*/ 1726291 w 3369561"/>
              <a:gd name="connsiteY53" fmla="*/ 318052 h 2160104"/>
              <a:gd name="connsiteX54" fmla="*/ 1819056 w 3369561"/>
              <a:gd name="connsiteY54" fmla="*/ 251791 h 2160104"/>
              <a:gd name="connsiteX55" fmla="*/ 1872065 w 3369561"/>
              <a:gd name="connsiteY55" fmla="*/ 265043 h 2160104"/>
              <a:gd name="connsiteX56" fmla="*/ 1898569 w 3369561"/>
              <a:gd name="connsiteY56" fmla="*/ 304800 h 2160104"/>
              <a:gd name="connsiteX57" fmla="*/ 1964830 w 3369561"/>
              <a:gd name="connsiteY57" fmla="*/ 357809 h 2160104"/>
              <a:gd name="connsiteX58" fmla="*/ 2004587 w 3369561"/>
              <a:gd name="connsiteY58" fmla="*/ 437322 h 2160104"/>
              <a:gd name="connsiteX59" fmla="*/ 2044343 w 3369561"/>
              <a:gd name="connsiteY59" fmla="*/ 463826 h 2160104"/>
              <a:gd name="connsiteX60" fmla="*/ 2084100 w 3369561"/>
              <a:gd name="connsiteY60" fmla="*/ 477078 h 2160104"/>
              <a:gd name="connsiteX61" fmla="*/ 2163613 w 3369561"/>
              <a:gd name="connsiteY61" fmla="*/ 530087 h 2160104"/>
              <a:gd name="connsiteX62" fmla="*/ 2229874 w 3369561"/>
              <a:gd name="connsiteY62" fmla="*/ 596348 h 2160104"/>
              <a:gd name="connsiteX63" fmla="*/ 2243126 w 3369561"/>
              <a:gd name="connsiteY63" fmla="*/ 649356 h 2160104"/>
              <a:gd name="connsiteX64" fmla="*/ 2269630 w 3369561"/>
              <a:gd name="connsiteY64" fmla="*/ 675861 h 2160104"/>
              <a:gd name="connsiteX65" fmla="*/ 2335891 w 3369561"/>
              <a:gd name="connsiteY65" fmla="*/ 742122 h 2160104"/>
              <a:gd name="connsiteX66" fmla="*/ 2375648 w 3369561"/>
              <a:gd name="connsiteY66" fmla="*/ 808383 h 2160104"/>
              <a:gd name="connsiteX67" fmla="*/ 2402152 w 3369561"/>
              <a:gd name="connsiteY67" fmla="*/ 887896 h 2160104"/>
              <a:gd name="connsiteX68" fmla="*/ 2441908 w 3369561"/>
              <a:gd name="connsiteY68" fmla="*/ 914400 h 2160104"/>
              <a:gd name="connsiteX69" fmla="*/ 2494917 w 3369561"/>
              <a:gd name="connsiteY69" fmla="*/ 927652 h 2160104"/>
              <a:gd name="connsiteX70" fmla="*/ 2627439 w 3369561"/>
              <a:gd name="connsiteY70" fmla="*/ 954156 h 2160104"/>
              <a:gd name="connsiteX71" fmla="*/ 2667195 w 3369561"/>
              <a:gd name="connsiteY71" fmla="*/ 967409 h 2160104"/>
              <a:gd name="connsiteX72" fmla="*/ 2733456 w 3369561"/>
              <a:gd name="connsiteY72" fmla="*/ 980661 h 2160104"/>
              <a:gd name="connsiteX73" fmla="*/ 2773213 w 3369561"/>
              <a:gd name="connsiteY73" fmla="*/ 993913 h 2160104"/>
              <a:gd name="connsiteX74" fmla="*/ 2985248 w 3369561"/>
              <a:gd name="connsiteY74" fmla="*/ 1020417 h 2160104"/>
              <a:gd name="connsiteX75" fmla="*/ 3064761 w 3369561"/>
              <a:gd name="connsiteY75" fmla="*/ 1033669 h 2160104"/>
              <a:gd name="connsiteX76" fmla="*/ 3117769 w 3369561"/>
              <a:gd name="connsiteY76" fmla="*/ 1046922 h 2160104"/>
              <a:gd name="connsiteX77" fmla="*/ 3223787 w 3369561"/>
              <a:gd name="connsiteY77" fmla="*/ 1060174 h 2160104"/>
              <a:gd name="connsiteX78" fmla="*/ 3276795 w 3369561"/>
              <a:gd name="connsiteY78" fmla="*/ 1073426 h 2160104"/>
              <a:gd name="connsiteX79" fmla="*/ 3343056 w 3369561"/>
              <a:gd name="connsiteY79" fmla="*/ 1139687 h 2160104"/>
              <a:gd name="connsiteX80" fmla="*/ 3369561 w 3369561"/>
              <a:gd name="connsiteY80" fmla="*/ 1219200 h 2160104"/>
              <a:gd name="connsiteX81" fmla="*/ 3356308 w 3369561"/>
              <a:gd name="connsiteY81" fmla="*/ 1537252 h 2160104"/>
              <a:gd name="connsiteX82" fmla="*/ 3316552 w 3369561"/>
              <a:gd name="connsiteY82" fmla="*/ 1563756 h 2160104"/>
              <a:gd name="connsiteX83" fmla="*/ 3237039 w 3369561"/>
              <a:gd name="connsiteY83" fmla="*/ 1590261 h 2160104"/>
              <a:gd name="connsiteX84" fmla="*/ 3197282 w 3369561"/>
              <a:gd name="connsiteY84" fmla="*/ 1603513 h 2160104"/>
              <a:gd name="connsiteX85" fmla="*/ 3157526 w 3369561"/>
              <a:gd name="connsiteY85" fmla="*/ 1630017 h 2160104"/>
              <a:gd name="connsiteX86" fmla="*/ 3025004 w 3369561"/>
              <a:gd name="connsiteY86" fmla="*/ 1656522 h 2160104"/>
              <a:gd name="connsiteX87" fmla="*/ 2892482 w 3369561"/>
              <a:gd name="connsiteY87" fmla="*/ 1696278 h 2160104"/>
              <a:gd name="connsiteX88" fmla="*/ 2852726 w 3369561"/>
              <a:gd name="connsiteY88" fmla="*/ 1709530 h 2160104"/>
              <a:gd name="connsiteX89" fmla="*/ 2746708 w 3369561"/>
              <a:gd name="connsiteY89" fmla="*/ 1736035 h 2160104"/>
              <a:gd name="connsiteX90" fmla="*/ 2640691 w 3369561"/>
              <a:gd name="connsiteY90" fmla="*/ 1762539 h 2160104"/>
              <a:gd name="connsiteX91" fmla="*/ 2561178 w 3369561"/>
              <a:gd name="connsiteY91" fmla="*/ 1802296 h 2160104"/>
              <a:gd name="connsiteX92" fmla="*/ 2508169 w 3369561"/>
              <a:gd name="connsiteY92" fmla="*/ 1842052 h 2160104"/>
              <a:gd name="connsiteX93" fmla="*/ 2335891 w 3369561"/>
              <a:gd name="connsiteY93" fmla="*/ 1855304 h 2160104"/>
              <a:gd name="connsiteX94" fmla="*/ 2190117 w 3369561"/>
              <a:gd name="connsiteY94" fmla="*/ 1868556 h 2160104"/>
              <a:gd name="connsiteX95" fmla="*/ 2123856 w 3369561"/>
              <a:gd name="connsiteY95" fmla="*/ 1908313 h 2160104"/>
              <a:gd name="connsiteX96" fmla="*/ 2150361 w 3369561"/>
              <a:gd name="connsiteY96" fmla="*/ 1948069 h 2160104"/>
              <a:gd name="connsiteX97" fmla="*/ 2137108 w 3369561"/>
              <a:gd name="connsiteY97" fmla="*/ 2027583 h 2160104"/>
              <a:gd name="connsiteX98" fmla="*/ 2070848 w 3369561"/>
              <a:gd name="connsiteY98" fmla="*/ 2107096 h 2160104"/>
              <a:gd name="connsiteX99" fmla="*/ 1991335 w 3369561"/>
              <a:gd name="connsiteY99" fmla="*/ 2160104 h 2160104"/>
              <a:gd name="connsiteX100" fmla="*/ 1832308 w 3369561"/>
              <a:gd name="connsiteY100" fmla="*/ 2146852 h 2160104"/>
              <a:gd name="connsiteX101" fmla="*/ 1792552 w 3369561"/>
              <a:gd name="connsiteY101" fmla="*/ 2133600 h 2160104"/>
              <a:gd name="connsiteX102" fmla="*/ 1673282 w 3369561"/>
              <a:gd name="connsiteY102" fmla="*/ 2107096 h 2160104"/>
              <a:gd name="connsiteX103" fmla="*/ 1302222 w 3369561"/>
              <a:gd name="connsiteY103" fmla="*/ 2067339 h 2160104"/>
              <a:gd name="connsiteX104" fmla="*/ 1196204 w 3369561"/>
              <a:gd name="connsiteY104" fmla="*/ 2054087 h 2160104"/>
              <a:gd name="connsiteX105" fmla="*/ 1103439 w 3369561"/>
              <a:gd name="connsiteY105" fmla="*/ 2027583 h 2160104"/>
              <a:gd name="connsiteX106" fmla="*/ 997422 w 3369561"/>
              <a:gd name="connsiteY106" fmla="*/ 1974574 h 2160104"/>
              <a:gd name="connsiteX107" fmla="*/ 917908 w 3369561"/>
              <a:gd name="connsiteY107" fmla="*/ 1948069 h 2160104"/>
              <a:gd name="connsiteX108" fmla="*/ 838395 w 3369561"/>
              <a:gd name="connsiteY108" fmla="*/ 1895061 h 2160104"/>
              <a:gd name="connsiteX109" fmla="*/ 758882 w 3369561"/>
              <a:gd name="connsiteY109" fmla="*/ 1868556 h 2160104"/>
              <a:gd name="connsiteX110" fmla="*/ 652865 w 3369561"/>
              <a:gd name="connsiteY110" fmla="*/ 1842052 h 2160104"/>
              <a:gd name="connsiteX111" fmla="*/ 613108 w 3369561"/>
              <a:gd name="connsiteY111" fmla="*/ 1815548 h 2160104"/>
              <a:gd name="connsiteX112" fmla="*/ 586604 w 3369561"/>
              <a:gd name="connsiteY112" fmla="*/ 1789043 h 2160104"/>
              <a:gd name="connsiteX113" fmla="*/ 507091 w 3369561"/>
              <a:gd name="connsiteY113" fmla="*/ 1736035 h 2160104"/>
              <a:gd name="connsiteX114" fmla="*/ 440830 w 3369561"/>
              <a:gd name="connsiteY114" fmla="*/ 1696278 h 2160104"/>
              <a:gd name="connsiteX115" fmla="*/ 374569 w 3369561"/>
              <a:gd name="connsiteY115" fmla="*/ 1630017 h 2160104"/>
              <a:gd name="connsiteX116" fmla="*/ 308308 w 3369561"/>
              <a:gd name="connsiteY116" fmla="*/ 1577009 h 2160104"/>
              <a:gd name="connsiteX117" fmla="*/ 295056 w 3369561"/>
              <a:gd name="connsiteY117" fmla="*/ 1537252 h 2160104"/>
              <a:gd name="connsiteX118" fmla="*/ 268552 w 3369561"/>
              <a:gd name="connsiteY118" fmla="*/ 1497496 h 2160104"/>
              <a:gd name="connsiteX119" fmla="*/ 242048 w 3369561"/>
              <a:gd name="connsiteY119" fmla="*/ 1298713 h 2160104"/>
              <a:gd name="connsiteX120" fmla="*/ 215543 w 3369561"/>
              <a:gd name="connsiteY120" fmla="*/ 1219200 h 2160104"/>
              <a:gd name="connsiteX121" fmla="*/ 202291 w 3369561"/>
              <a:gd name="connsiteY121" fmla="*/ 1166191 h 2160104"/>
              <a:gd name="connsiteX122" fmla="*/ 242048 w 3369561"/>
              <a:gd name="connsiteY122" fmla="*/ 1007165 h 2160104"/>
              <a:gd name="connsiteX123" fmla="*/ 321561 w 3369561"/>
              <a:gd name="connsiteY123" fmla="*/ 993913 h 2160104"/>
              <a:gd name="connsiteX124" fmla="*/ 348065 w 3369561"/>
              <a:gd name="connsiteY124" fmla="*/ 954156 h 2160104"/>
              <a:gd name="connsiteX125" fmla="*/ 387822 w 3369561"/>
              <a:gd name="connsiteY125" fmla="*/ 927652 h 2160104"/>
              <a:gd name="connsiteX126" fmla="*/ 401074 w 3369561"/>
              <a:gd name="connsiteY126" fmla="*/ 874643 h 2160104"/>
              <a:gd name="connsiteX127" fmla="*/ 321561 w 3369561"/>
              <a:gd name="connsiteY127" fmla="*/ 755374 h 2160104"/>
              <a:gd name="connsiteX128" fmla="*/ 281804 w 3369561"/>
              <a:gd name="connsiteY128" fmla="*/ 768626 h 2160104"/>
              <a:gd name="connsiteX129" fmla="*/ 215543 w 3369561"/>
              <a:gd name="connsiteY129" fmla="*/ 755374 h 2160104"/>
              <a:gd name="connsiteX130" fmla="*/ 189039 w 3369561"/>
              <a:gd name="connsiteY130" fmla="*/ 728869 h 2160104"/>
              <a:gd name="connsiteX131" fmla="*/ 149282 w 3369561"/>
              <a:gd name="connsiteY131" fmla="*/ 649356 h 2160104"/>
              <a:gd name="connsiteX132" fmla="*/ 136030 w 3369561"/>
              <a:gd name="connsiteY132" fmla="*/ 596348 h 2160104"/>
              <a:gd name="connsiteX133" fmla="*/ 96274 w 3369561"/>
              <a:gd name="connsiteY133" fmla="*/ 556591 h 2160104"/>
              <a:gd name="connsiteX134" fmla="*/ 56517 w 3369561"/>
              <a:gd name="connsiteY134" fmla="*/ 463826 h 2160104"/>
              <a:gd name="connsiteX135" fmla="*/ 30013 w 3369561"/>
              <a:gd name="connsiteY135" fmla="*/ 410817 h 21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369561" h="2160104">
                <a:moveTo>
                  <a:pt x="533595" y="1245704"/>
                </a:moveTo>
                <a:cubicBezTo>
                  <a:pt x="492535" y="1228107"/>
                  <a:pt x="441150" y="1219679"/>
                  <a:pt x="414326" y="1179443"/>
                </a:cubicBezTo>
                <a:cubicBezTo>
                  <a:pt x="403368" y="1163006"/>
                  <a:pt x="396657" y="1144104"/>
                  <a:pt x="387822" y="1126435"/>
                </a:cubicBezTo>
                <a:cubicBezTo>
                  <a:pt x="459026" y="984024"/>
                  <a:pt x="462790" y="1021175"/>
                  <a:pt x="427578" y="821635"/>
                </a:cubicBezTo>
                <a:cubicBezTo>
                  <a:pt x="425407" y="809331"/>
                  <a:pt x="408879" y="804886"/>
                  <a:pt x="401074" y="795130"/>
                </a:cubicBezTo>
                <a:cubicBezTo>
                  <a:pt x="334204" y="711542"/>
                  <a:pt x="412059" y="792866"/>
                  <a:pt x="348065" y="728869"/>
                </a:cubicBezTo>
                <a:cubicBezTo>
                  <a:pt x="295056" y="733287"/>
                  <a:pt x="242096" y="745912"/>
                  <a:pt x="189039" y="742122"/>
                </a:cubicBezTo>
                <a:cubicBezTo>
                  <a:pt x="176576" y="741232"/>
                  <a:pt x="165153" y="727834"/>
                  <a:pt x="162535" y="715617"/>
                </a:cubicBezTo>
                <a:cubicBezTo>
                  <a:pt x="151390" y="663605"/>
                  <a:pt x="163895" y="607737"/>
                  <a:pt x="149282" y="556591"/>
                </a:cubicBezTo>
                <a:cubicBezTo>
                  <a:pt x="141010" y="527638"/>
                  <a:pt x="54114" y="519005"/>
                  <a:pt x="43265" y="516835"/>
                </a:cubicBezTo>
                <a:cubicBezTo>
                  <a:pt x="37658" y="511228"/>
                  <a:pt x="-13694" y="467776"/>
                  <a:pt x="3508" y="450574"/>
                </a:cubicBezTo>
                <a:cubicBezTo>
                  <a:pt x="23263" y="430819"/>
                  <a:pt x="83022" y="424069"/>
                  <a:pt x="83022" y="424069"/>
                </a:cubicBezTo>
                <a:cubicBezTo>
                  <a:pt x="91857" y="410817"/>
                  <a:pt x="99330" y="396548"/>
                  <a:pt x="109526" y="384313"/>
                </a:cubicBezTo>
                <a:cubicBezTo>
                  <a:pt x="121524" y="369915"/>
                  <a:pt x="138886" y="360150"/>
                  <a:pt x="149282" y="344556"/>
                </a:cubicBezTo>
                <a:cubicBezTo>
                  <a:pt x="225997" y="229484"/>
                  <a:pt x="75465" y="391872"/>
                  <a:pt x="202291" y="265043"/>
                </a:cubicBezTo>
                <a:cubicBezTo>
                  <a:pt x="206708" y="251791"/>
                  <a:pt x="212513" y="238923"/>
                  <a:pt x="215543" y="225287"/>
                </a:cubicBezTo>
                <a:cubicBezTo>
                  <a:pt x="237269" y="127518"/>
                  <a:pt x="221990" y="150071"/>
                  <a:pt x="242048" y="39756"/>
                </a:cubicBezTo>
                <a:cubicBezTo>
                  <a:pt x="244547" y="26012"/>
                  <a:pt x="250883" y="13252"/>
                  <a:pt x="255300" y="0"/>
                </a:cubicBezTo>
                <a:cubicBezTo>
                  <a:pt x="277387" y="4417"/>
                  <a:pt x="302820" y="758"/>
                  <a:pt x="321561" y="13252"/>
                </a:cubicBezTo>
                <a:cubicBezTo>
                  <a:pt x="333184" y="21001"/>
                  <a:pt x="330975" y="39577"/>
                  <a:pt x="334813" y="53009"/>
                </a:cubicBezTo>
                <a:cubicBezTo>
                  <a:pt x="337963" y="64034"/>
                  <a:pt x="352652" y="131333"/>
                  <a:pt x="361317" y="145774"/>
                </a:cubicBezTo>
                <a:cubicBezTo>
                  <a:pt x="367745" y="156488"/>
                  <a:pt x="378987" y="163443"/>
                  <a:pt x="387822" y="172278"/>
                </a:cubicBezTo>
                <a:cubicBezTo>
                  <a:pt x="396657" y="198782"/>
                  <a:pt x="407550" y="224687"/>
                  <a:pt x="414326" y="251791"/>
                </a:cubicBezTo>
                <a:cubicBezTo>
                  <a:pt x="427635" y="305029"/>
                  <a:pt x="420803" y="302957"/>
                  <a:pt x="454082" y="344556"/>
                </a:cubicBezTo>
                <a:cubicBezTo>
                  <a:pt x="461887" y="354313"/>
                  <a:pt x="469412" y="365473"/>
                  <a:pt x="480587" y="371061"/>
                </a:cubicBezTo>
                <a:cubicBezTo>
                  <a:pt x="493064" y="377300"/>
                  <a:pt x="592885" y="396171"/>
                  <a:pt x="599856" y="397565"/>
                </a:cubicBezTo>
                <a:cubicBezTo>
                  <a:pt x="635195" y="393148"/>
                  <a:pt x="676241" y="404068"/>
                  <a:pt x="705874" y="384313"/>
                </a:cubicBezTo>
                <a:cubicBezTo>
                  <a:pt x="724615" y="371819"/>
                  <a:pt x="706034" y="336381"/>
                  <a:pt x="719126" y="318052"/>
                </a:cubicBezTo>
                <a:cubicBezTo>
                  <a:pt x="730609" y="301977"/>
                  <a:pt x="754465" y="300383"/>
                  <a:pt x="772135" y="291548"/>
                </a:cubicBezTo>
                <a:cubicBezTo>
                  <a:pt x="833978" y="295965"/>
                  <a:pt x="906688" y="269509"/>
                  <a:pt x="957665" y="304800"/>
                </a:cubicBezTo>
                <a:cubicBezTo>
                  <a:pt x="986947" y="325072"/>
                  <a:pt x="944413" y="375203"/>
                  <a:pt x="944413" y="410817"/>
                </a:cubicBezTo>
                <a:cubicBezTo>
                  <a:pt x="944413" y="459609"/>
                  <a:pt x="947442" y="508882"/>
                  <a:pt x="957665" y="556591"/>
                </a:cubicBezTo>
                <a:cubicBezTo>
                  <a:pt x="961002" y="572165"/>
                  <a:pt x="972183" y="585860"/>
                  <a:pt x="984169" y="596348"/>
                </a:cubicBezTo>
                <a:cubicBezTo>
                  <a:pt x="1008142" y="617324"/>
                  <a:pt x="1063682" y="649356"/>
                  <a:pt x="1063682" y="649356"/>
                </a:cubicBezTo>
                <a:cubicBezTo>
                  <a:pt x="1072517" y="662608"/>
                  <a:pt x="1084744" y="674145"/>
                  <a:pt x="1090187" y="689113"/>
                </a:cubicBezTo>
                <a:cubicBezTo>
                  <a:pt x="1102636" y="723346"/>
                  <a:pt x="1105172" y="760573"/>
                  <a:pt x="1116691" y="795130"/>
                </a:cubicBezTo>
                <a:cubicBezTo>
                  <a:pt x="1135702" y="852166"/>
                  <a:pt x="1126555" y="821335"/>
                  <a:pt x="1143195" y="887896"/>
                </a:cubicBezTo>
                <a:cubicBezTo>
                  <a:pt x="1134360" y="918818"/>
                  <a:pt x="1133735" y="953390"/>
                  <a:pt x="1116691" y="980661"/>
                </a:cubicBezTo>
                <a:cubicBezTo>
                  <a:pt x="1109288" y="992507"/>
                  <a:pt x="1090714" y="991617"/>
                  <a:pt x="1076935" y="993913"/>
                </a:cubicBezTo>
                <a:cubicBezTo>
                  <a:pt x="1037478" y="1000489"/>
                  <a:pt x="997422" y="1002748"/>
                  <a:pt x="957665" y="1007165"/>
                </a:cubicBezTo>
                <a:cubicBezTo>
                  <a:pt x="953248" y="1029252"/>
                  <a:pt x="941619" y="1051076"/>
                  <a:pt x="944413" y="1073426"/>
                </a:cubicBezTo>
                <a:cubicBezTo>
                  <a:pt x="946388" y="1089230"/>
                  <a:pt x="955130" y="1111078"/>
                  <a:pt x="970917" y="1113183"/>
                </a:cubicBezTo>
                <a:cubicBezTo>
                  <a:pt x="1009582" y="1118338"/>
                  <a:pt x="1190621" y="1094002"/>
                  <a:pt x="1249213" y="1086678"/>
                </a:cubicBezTo>
                <a:cubicBezTo>
                  <a:pt x="1363156" y="1010716"/>
                  <a:pt x="1218986" y="1101793"/>
                  <a:pt x="1328726" y="1046922"/>
                </a:cubicBezTo>
                <a:cubicBezTo>
                  <a:pt x="1431485" y="995542"/>
                  <a:pt x="1308308" y="1040474"/>
                  <a:pt x="1408239" y="1007165"/>
                </a:cubicBezTo>
                <a:cubicBezTo>
                  <a:pt x="1417074" y="993913"/>
                  <a:pt x="1423481" y="978671"/>
                  <a:pt x="1434743" y="967409"/>
                </a:cubicBezTo>
                <a:cubicBezTo>
                  <a:pt x="1446005" y="956147"/>
                  <a:pt x="1464304" y="953140"/>
                  <a:pt x="1474500" y="940904"/>
                </a:cubicBezTo>
                <a:cubicBezTo>
                  <a:pt x="1487147" y="925728"/>
                  <a:pt x="1491203" y="905048"/>
                  <a:pt x="1501004" y="887896"/>
                </a:cubicBezTo>
                <a:cubicBezTo>
                  <a:pt x="1541797" y="816507"/>
                  <a:pt x="1510473" y="876060"/>
                  <a:pt x="1554013" y="821635"/>
                </a:cubicBezTo>
                <a:cubicBezTo>
                  <a:pt x="1578985" y="790420"/>
                  <a:pt x="1588886" y="765140"/>
                  <a:pt x="1607022" y="728869"/>
                </a:cubicBezTo>
                <a:cubicBezTo>
                  <a:pt x="1611439" y="693530"/>
                  <a:pt x="1612812" y="657675"/>
                  <a:pt x="1620274" y="622852"/>
                </a:cubicBezTo>
                <a:cubicBezTo>
                  <a:pt x="1628126" y="586208"/>
                  <a:pt x="1658689" y="513561"/>
                  <a:pt x="1673282" y="477078"/>
                </a:cubicBezTo>
                <a:cubicBezTo>
                  <a:pt x="1677700" y="441739"/>
                  <a:pt x="1675273" y="404847"/>
                  <a:pt x="1686535" y="371061"/>
                </a:cubicBezTo>
                <a:cubicBezTo>
                  <a:pt x="1693520" y="350108"/>
                  <a:pt x="1711917" y="334822"/>
                  <a:pt x="1726291" y="318052"/>
                </a:cubicBezTo>
                <a:cubicBezTo>
                  <a:pt x="1766583" y="271044"/>
                  <a:pt x="1763446" y="279597"/>
                  <a:pt x="1819056" y="251791"/>
                </a:cubicBezTo>
                <a:cubicBezTo>
                  <a:pt x="1836726" y="256208"/>
                  <a:pt x="1856911" y="254940"/>
                  <a:pt x="1872065" y="265043"/>
                </a:cubicBezTo>
                <a:cubicBezTo>
                  <a:pt x="1885317" y="273878"/>
                  <a:pt x="1888619" y="292363"/>
                  <a:pt x="1898569" y="304800"/>
                </a:cubicBezTo>
                <a:cubicBezTo>
                  <a:pt x="1920147" y="331773"/>
                  <a:pt x="1935315" y="338132"/>
                  <a:pt x="1964830" y="357809"/>
                </a:cubicBezTo>
                <a:cubicBezTo>
                  <a:pt x="1975609" y="390145"/>
                  <a:pt x="1978896" y="411631"/>
                  <a:pt x="2004587" y="437322"/>
                </a:cubicBezTo>
                <a:cubicBezTo>
                  <a:pt x="2015849" y="448584"/>
                  <a:pt x="2030097" y="456703"/>
                  <a:pt x="2044343" y="463826"/>
                </a:cubicBezTo>
                <a:cubicBezTo>
                  <a:pt x="2056837" y="470073"/>
                  <a:pt x="2070848" y="472661"/>
                  <a:pt x="2084100" y="477078"/>
                </a:cubicBezTo>
                <a:cubicBezTo>
                  <a:pt x="2110604" y="494748"/>
                  <a:pt x="2145943" y="503583"/>
                  <a:pt x="2163613" y="530087"/>
                </a:cubicBezTo>
                <a:cubicBezTo>
                  <a:pt x="2198952" y="583095"/>
                  <a:pt x="2176865" y="561008"/>
                  <a:pt x="2229874" y="596348"/>
                </a:cubicBezTo>
                <a:cubicBezTo>
                  <a:pt x="2234291" y="614017"/>
                  <a:pt x="2234981" y="633066"/>
                  <a:pt x="2243126" y="649356"/>
                </a:cubicBezTo>
                <a:cubicBezTo>
                  <a:pt x="2248714" y="660531"/>
                  <a:pt x="2261825" y="666105"/>
                  <a:pt x="2269630" y="675861"/>
                </a:cubicBezTo>
                <a:cubicBezTo>
                  <a:pt x="2320113" y="738965"/>
                  <a:pt x="2267740" y="696686"/>
                  <a:pt x="2335891" y="742122"/>
                </a:cubicBezTo>
                <a:cubicBezTo>
                  <a:pt x="2393769" y="915757"/>
                  <a:pt x="2302883" y="662853"/>
                  <a:pt x="2375648" y="808383"/>
                </a:cubicBezTo>
                <a:cubicBezTo>
                  <a:pt x="2388142" y="833371"/>
                  <a:pt x="2378906" y="872399"/>
                  <a:pt x="2402152" y="887896"/>
                </a:cubicBezTo>
                <a:cubicBezTo>
                  <a:pt x="2415404" y="896731"/>
                  <a:pt x="2427269" y="908126"/>
                  <a:pt x="2441908" y="914400"/>
                </a:cubicBezTo>
                <a:cubicBezTo>
                  <a:pt x="2458649" y="921575"/>
                  <a:pt x="2477057" y="924080"/>
                  <a:pt x="2494917" y="927652"/>
                </a:cubicBezTo>
                <a:cubicBezTo>
                  <a:pt x="2581679" y="945004"/>
                  <a:pt x="2555626" y="933638"/>
                  <a:pt x="2627439" y="954156"/>
                </a:cubicBezTo>
                <a:cubicBezTo>
                  <a:pt x="2640870" y="957994"/>
                  <a:pt x="2653643" y="964021"/>
                  <a:pt x="2667195" y="967409"/>
                </a:cubicBezTo>
                <a:cubicBezTo>
                  <a:pt x="2689047" y="972872"/>
                  <a:pt x="2711604" y="975198"/>
                  <a:pt x="2733456" y="980661"/>
                </a:cubicBezTo>
                <a:cubicBezTo>
                  <a:pt x="2747008" y="984049"/>
                  <a:pt x="2759415" y="991734"/>
                  <a:pt x="2773213" y="993913"/>
                </a:cubicBezTo>
                <a:cubicBezTo>
                  <a:pt x="2843570" y="1005022"/>
                  <a:pt x="2914989" y="1008707"/>
                  <a:pt x="2985248" y="1020417"/>
                </a:cubicBezTo>
                <a:cubicBezTo>
                  <a:pt x="3011752" y="1024834"/>
                  <a:pt x="3038413" y="1028399"/>
                  <a:pt x="3064761" y="1033669"/>
                </a:cubicBezTo>
                <a:cubicBezTo>
                  <a:pt x="3082621" y="1037241"/>
                  <a:pt x="3099804" y="1043928"/>
                  <a:pt x="3117769" y="1046922"/>
                </a:cubicBezTo>
                <a:cubicBezTo>
                  <a:pt x="3152899" y="1052777"/>
                  <a:pt x="3188448" y="1055757"/>
                  <a:pt x="3223787" y="1060174"/>
                </a:cubicBezTo>
                <a:cubicBezTo>
                  <a:pt x="3241456" y="1064591"/>
                  <a:pt x="3260054" y="1066252"/>
                  <a:pt x="3276795" y="1073426"/>
                </a:cubicBezTo>
                <a:cubicBezTo>
                  <a:pt x="3308325" y="1086939"/>
                  <a:pt x="3329197" y="1108504"/>
                  <a:pt x="3343056" y="1139687"/>
                </a:cubicBezTo>
                <a:cubicBezTo>
                  <a:pt x="3354403" y="1165217"/>
                  <a:pt x="3369561" y="1219200"/>
                  <a:pt x="3369561" y="1219200"/>
                </a:cubicBezTo>
                <a:cubicBezTo>
                  <a:pt x="3365143" y="1325217"/>
                  <a:pt x="3372443" y="1432377"/>
                  <a:pt x="3356308" y="1537252"/>
                </a:cubicBezTo>
                <a:cubicBezTo>
                  <a:pt x="3353886" y="1552994"/>
                  <a:pt x="3331106" y="1557287"/>
                  <a:pt x="3316552" y="1563756"/>
                </a:cubicBezTo>
                <a:cubicBezTo>
                  <a:pt x="3291022" y="1575103"/>
                  <a:pt x="3263543" y="1581426"/>
                  <a:pt x="3237039" y="1590261"/>
                </a:cubicBezTo>
                <a:lnTo>
                  <a:pt x="3197282" y="1603513"/>
                </a:lnTo>
                <a:cubicBezTo>
                  <a:pt x="3184030" y="1612348"/>
                  <a:pt x="3171772" y="1622894"/>
                  <a:pt x="3157526" y="1630017"/>
                </a:cubicBezTo>
                <a:cubicBezTo>
                  <a:pt x="3120520" y="1648520"/>
                  <a:pt x="3059186" y="1651638"/>
                  <a:pt x="3025004" y="1656522"/>
                </a:cubicBezTo>
                <a:cubicBezTo>
                  <a:pt x="2836041" y="1719509"/>
                  <a:pt x="3032684" y="1656221"/>
                  <a:pt x="2892482" y="1696278"/>
                </a:cubicBezTo>
                <a:cubicBezTo>
                  <a:pt x="2879051" y="1700115"/>
                  <a:pt x="2866203" y="1705855"/>
                  <a:pt x="2852726" y="1709530"/>
                </a:cubicBezTo>
                <a:cubicBezTo>
                  <a:pt x="2817583" y="1719115"/>
                  <a:pt x="2781266" y="1724516"/>
                  <a:pt x="2746708" y="1736035"/>
                </a:cubicBezTo>
                <a:cubicBezTo>
                  <a:pt x="2685583" y="1756410"/>
                  <a:pt x="2720650" y="1746548"/>
                  <a:pt x="2640691" y="1762539"/>
                </a:cubicBezTo>
                <a:cubicBezTo>
                  <a:pt x="2432937" y="1901041"/>
                  <a:pt x="2753198" y="1692571"/>
                  <a:pt x="2561178" y="1802296"/>
                </a:cubicBezTo>
                <a:cubicBezTo>
                  <a:pt x="2542001" y="1813254"/>
                  <a:pt x="2529669" y="1836993"/>
                  <a:pt x="2508169" y="1842052"/>
                </a:cubicBezTo>
                <a:cubicBezTo>
                  <a:pt x="2452104" y="1855244"/>
                  <a:pt x="2393288" y="1850521"/>
                  <a:pt x="2335891" y="1855304"/>
                </a:cubicBezTo>
                <a:lnTo>
                  <a:pt x="2190117" y="1868556"/>
                </a:lnTo>
                <a:cubicBezTo>
                  <a:pt x="2179185" y="1872200"/>
                  <a:pt x="2123856" y="1884060"/>
                  <a:pt x="2123856" y="1908313"/>
                </a:cubicBezTo>
                <a:cubicBezTo>
                  <a:pt x="2123856" y="1924240"/>
                  <a:pt x="2141526" y="1934817"/>
                  <a:pt x="2150361" y="1948069"/>
                </a:cubicBezTo>
                <a:cubicBezTo>
                  <a:pt x="2145943" y="1974574"/>
                  <a:pt x="2145605" y="2002092"/>
                  <a:pt x="2137108" y="2027583"/>
                </a:cubicBezTo>
                <a:cubicBezTo>
                  <a:pt x="2129452" y="2050552"/>
                  <a:pt x="2087455" y="2094180"/>
                  <a:pt x="2070848" y="2107096"/>
                </a:cubicBezTo>
                <a:cubicBezTo>
                  <a:pt x="2045704" y="2126653"/>
                  <a:pt x="1991335" y="2160104"/>
                  <a:pt x="1991335" y="2160104"/>
                </a:cubicBezTo>
                <a:cubicBezTo>
                  <a:pt x="1938326" y="2155687"/>
                  <a:pt x="1885034" y="2153882"/>
                  <a:pt x="1832308" y="2146852"/>
                </a:cubicBezTo>
                <a:cubicBezTo>
                  <a:pt x="1818462" y="2145006"/>
                  <a:pt x="1805983" y="2137437"/>
                  <a:pt x="1792552" y="2133600"/>
                </a:cubicBezTo>
                <a:cubicBezTo>
                  <a:pt x="1748885" y="2121124"/>
                  <a:pt x="1718826" y="2116205"/>
                  <a:pt x="1673282" y="2107096"/>
                </a:cubicBezTo>
                <a:cubicBezTo>
                  <a:pt x="1539865" y="2018148"/>
                  <a:pt x="1661245" y="2089098"/>
                  <a:pt x="1302222" y="2067339"/>
                </a:cubicBezTo>
                <a:cubicBezTo>
                  <a:pt x="1266673" y="2065185"/>
                  <a:pt x="1231543" y="2058504"/>
                  <a:pt x="1196204" y="2054087"/>
                </a:cubicBezTo>
                <a:cubicBezTo>
                  <a:pt x="1165282" y="2045252"/>
                  <a:pt x="1133298" y="2039527"/>
                  <a:pt x="1103439" y="2027583"/>
                </a:cubicBezTo>
                <a:cubicBezTo>
                  <a:pt x="1066755" y="2012909"/>
                  <a:pt x="1034905" y="1987068"/>
                  <a:pt x="997422" y="1974574"/>
                </a:cubicBezTo>
                <a:cubicBezTo>
                  <a:pt x="970917" y="1965739"/>
                  <a:pt x="941154" y="1963566"/>
                  <a:pt x="917908" y="1948069"/>
                </a:cubicBezTo>
                <a:cubicBezTo>
                  <a:pt x="891404" y="1930400"/>
                  <a:pt x="868614" y="1905134"/>
                  <a:pt x="838395" y="1895061"/>
                </a:cubicBezTo>
                <a:cubicBezTo>
                  <a:pt x="811891" y="1886226"/>
                  <a:pt x="785986" y="1875332"/>
                  <a:pt x="758882" y="1868556"/>
                </a:cubicBezTo>
                <a:lnTo>
                  <a:pt x="652865" y="1842052"/>
                </a:lnTo>
                <a:cubicBezTo>
                  <a:pt x="639613" y="1833217"/>
                  <a:pt x="625545" y="1825498"/>
                  <a:pt x="613108" y="1815548"/>
                </a:cubicBezTo>
                <a:cubicBezTo>
                  <a:pt x="603352" y="1807743"/>
                  <a:pt x="596599" y="1796540"/>
                  <a:pt x="586604" y="1789043"/>
                </a:cubicBezTo>
                <a:cubicBezTo>
                  <a:pt x="561121" y="1769930"/>
                  <a:pt x="529615" y="1758560"/>
                  <a:pt x="507091" y="1736035"/>
                </a:cubicBezTo>
                <a:cubicBezTo>
                  <a:pt x="470710" y="1699652"/>
                  <a:pt x="492440" y="1713481"/>
                  <a:pt x="440830" y="1696278"/>
                </a:cubicBezTo>
                <a:cubicBezTo>
                  <a:pt x="418743" y="1674191"/>
                  <a:pt x="400559" y="1647343"/>
                  <a:pt x="374569" y="1630017"/>
                </a:cubicBezTo>
                <a:cubicBezTo>
                  <a:pt x="324417" y="1596582"/>
                  <a:pt x="346075" y="1614775"/>
                  <a:pt x="308308" y="1577009"/>
                </a:cubicBezTo>
                <a:cubicBezTo>
                  <a:pt x="303891" y="1563757"/>
                  <a:pt x="301303" y="1549746"/>
                  <a:pt x="295056" y="1537252"/>
                </a:cubicBezTo>
                <a:cubicBezTo>
                  <a:pt x="287933" y="1523006"/>
                  <a:pt x="273588" y="1512606"/>
                  <a:pt x="268552" y="1497496"/>
                </a:cubicBezTo>
                <a:cubicBezTo>
                  <a:pt x="256676" y="1461868"/>
                  <a:pt x="246429" y="1320618"/>
                  <a:pt x="242048" y="1298713"/>
                </a:cubicBezTo>
                <a:cubicBezTo>
                  <a:pt x="236569" y="1271317"/>
                  <a:pt x="222319" y="1246304"/>
                  <a:pt x="215543" y="1219200"/>
                </a:cubicBezTo>
                <a:lnTo>
                  <a:pt x="202291" y="1166191"/>
                </a:lnTo>
                <a:cubicBezTo>
                  <a:pt x="202915" y="1160576"/>
                  <a:pt x="199083" y="1028648"/>
                  <a:pt x="242048" y="1007165"/>
                </a:cubicBezTo>
                <a:cubicBezTo>
                  <a:pt x="266081" y="995148"/>
                  <a:pt x="295057" y="998330"/>
                  <a:pt x="321561" y="993913"/>
                </a:cubicBezTo>
                <a:cubicBezTo>
                  <a:pt x="330396" y="980661"/>
                  <a:pt x="336803" y="965418"/>
                  <a:pt x="348065" y="954156"/>
                </a:cubicBezTo>
                <a:cubicBezTo>
                  <a:pt x="359327" y="942894"/>
                  <a:pt x="378987" y="940904"/>
                  <a:pt x="387822" y="927652"/>
                </a:cubicBezTo>
                <a:cubicBezTo>
                  <a:pt x="397925" y="912498"/>
                  <a:pt x="396657" y="892313"/>
                  <a:pt x="401074" y="874643"/>
                </a:cubicBezTo>
                <a:cubicBezTo>
                  <a:pt x="386636" y="730265"/>
                  <a:pt x="430818" y="728060"/>
                  <a:pt x="321561" y="755374"/>
                </a:cubicBezTo>
                <a:cubicBezTo>
                  <a:pt x="308009" y="758762"/>
                  <a:pt x="295056" y="764209"/>
                  <a:pt x="281804" y="768626"/>
                </a:cubicBezTo>
                <a:cubicBezTo>
                  <a:pt x="259717" y="764209"/>
                  <a:pt x="236246" y="764247"/>
                  <a:pt x="215543" y="755374"/>
                </a:cubicBezTo>
                <a:cubicBezTo>
                  <a:pt x="204059" y="750452"/>
                  <a:pt x="196844" y="738625"/>
                  <a:pt x="189039" y="728869"/>
                </a:cubicBezTo>
                <a:cubicBezTo>
                  <a:pt x="163227" y="696603"/>
                  <a:pt x="160169" y="687459"/>
                  <a:pt x="149282" y="649356"/>
                </a:cubicBezTo>
                <a:cubicBezTo>
                  <a:pt x="144278" y="631844"/>
                  <a:pt x="145066" y="612161"/>
                  <a:pt x="136030" y="596348"/>
                </a:cubicBezTo>
                <a:cubicBezTo>
                  <a:pt x="126732" y="580076"/>
                  <a:pt x="107167" y="571841"/>
                  <a:pt x="96274" y="556591"/>
                </a:cubicBezTo>
                <a:cubicBezTo>
                  <a:pt x="50312" y="492244"/>
                  <a:pt x="85357" y="521508"/>
                  <a:pt x="56517" y="463826"/>
                </a:cubicBezTo>
                <a:cubicBezTo>
                  <a:pt x="27563" y="405916"/>
                  <a:pt x="30013" y="444011"/>
                  <a:pt x="30013" y="410817"/>
                </a:cubicBezTo>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3">
            <a:extLst>
              <a:ext uri="{FF2B5EF4-FFF2-40B4-BE49-F238E27FC236}">
                <a16:creationId xmlns:a16="http://schemas.microsoft.com/office/drawing/2014/main" id="{8D8DDBF8-3069-408E-85DA-67346EAA2015}"/>
              </a:ext>
            </a:extLst>
          </p:cNvPr>
          <p:cNvSpPr>
            <a:spLocks noChangeArrowheads="1"/>
          </p:cNvSpPr>
          <p:nvPr/>
        </p:nvSpPr>
        <p:spPr bwMode="auto">
          <a:xfrm>
            <a:off x="331304" y="3429000"/>
            <a:ext cx="1522221" cy="533400"/>
          </a:xfrm>
          <a:prstGeom prst="rect">
            <a:avLst/>
          </a:prstGeom>
          <a:solidFill>
            <a:schemeClr val="bg1"/>
          </a:solidFill>
          <a:ln w="9525">
            <a:solidFill>
              <a:srgbClr val="00B0F0"/>
            </a:solidFill>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800" b="1">
                <a:solidFill>
                  <a:srgbClr val="0070C0"/>
                </a:solidFill>
                <a:latin typeface="Arial" panose="020B0604020202020204" pitchFamily="34" charset="0"/>
              </a:rPr>
              <a:t>CHÂU Á</a:t>
            </a:r>
          </a:p>
        </p:txBody>
      </p:sp>
      <p:sp>
        <p:nvSpPr>
          <p:cNvPr id="24" name="Rectangle 8">
            <a:extLst>
              <a:ext uri="{FF2B5EF4-FFF2-40B4-BE49-F238E27FC236}">
                <a16:creationId xmlns:a16="http://schemas.microsoft.com/office/drawing/2014/main" id="{5B04E24E-8C4A-40EC-9EBE-F20BF003C05B}"/>
              </a:ext>
            </a:extLst>
          </p:cNvPr>
          <p:cNvSpPr>
            <a:spLocks noChangeArrowheads="1"/>
          </p:cNvSpPr>
          <p:nvPr/>
        </p:nvSpPr>
        <p:spPr bwMode="auto">
          <a:xfrm>
            <a:off x="2915562" y="16764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BẮC Á</a:t>
            </a:r>
          </a:p>
        </p:txBody>
      </p:sp>
      <p:sp>
        <p:nvSpPr>
          <p:cNvPr id="26" name="Line 10">
            <a:extLst>
              <a:ext uri="{FF2B5EF4-FFF2-40B4-BE49-F238E27FC236}">
                <a16:creationId xmlns:a16="http://schemas.microsoft.com/office/drawing/2014/main" id="{079F88CB-86BE-4958-9F09-F6C3F29D8005}"/>
              </a:ext>
            </a:extLst>
          </p:cNvPr>
          <p:cNvSpPr>
            <a:spLocks noChangeShapeType="1"/>
          </p:cNvSpPr>
          <p:nvPr/>
        </p:nvSpPr>
        <p:spPr bwMode="auto">
          <a:xfrm flipV="1">
            <a:off x="1924962" y="2057400"/>
            <a:ext cx="91440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 name="Group 33">
            <a:extLst>
              <a:ext uri="{FF2B5EF4-FFF2-40B4-BE49-F238E27FC236}">
                <a16:creationId xmlns:a16="http://schemas.microsoft.com/office/drawing/2014/main" id="{F58EFA4C-EE04-4869-9601-44FA1B9A5E83}"/>
              </a:ext>
            </a:extLst>
          </p:cNvPr>
          <p:cNvGrpSpPr/>
          <p:nvPr/>
        </p:nvGrpSpPr>
        <p:grpSpPr>
          <a:xfrm>
            <a:off x="1924962" y="3657600"/>
            <a:ext cx="2438400" cy="1981200"/>
            <a:chOff x="1924962" y="3657600"/>
            <a:chExt cx="2438400" cy="1981200"/>
          </a:xfrm>
        </p:grpSpPr>
        <p:sp>
          <p:nvSpPr>
            <p:cNvPr id="20" name="Rectangle 4">
              <a:extLst>
                <a:ext uri="{FF2B5EF4-FFF2-40B4-BE49-F238E27FC236}">
                  <a16:creationId xmlns:a16="http://schemas.microsoft.com/office/drawing/2014/main" id="{04E73896-880A-4581-916E-18C31B76A749}"/>
                </a:ext>
              </a:extLst>
            </p:cNvPr>
            <p:cNvSpPr>
              <a:spLocks noChangeArrowheads="1"/>
            </p:cNvSpPr>
            <p:nvPr/>
          </p:nvSpPr>
          <p:spPr bwMode="auto">
            <a:xfrm>
              <a:off x="2915562" y="5105400"/>
              <a:ext cx="1447800" cy="533400"/>
            </a:xfrm>
            <a:prstGeom prst="rect">
              <a:avLst/>
            </a:prstGeom>
            <a:solidFill>
              <a:srgbClr val="FCFEB0"/>
            </a:solidFill>
            <a:ln w="9525">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ĐÔNG</a:t>
              </a:r>
              <a:r>
                <a:rPr lang="en-US" altLang="en-US" sz="1600" b="1">
                  <a:solidFill>
                    <a:srgbClr val="0070C0"/>
                  </a:solidFill>
                  <a:latin typeface="Arial" panose="020B0604020202020204" pitchFamily="34" charset="0"/>
                </a:rPr>
                <a:t> NAM Á</a:t>
              </a:r>
            </a:p>
          </p:txBody>
        </p:sp>
        <p:sp>
          <p:nvSpPr>
            <p:cNvPr id="27" name="Line 11">
              <a:extLst>
                <a:ext uri="{FF2B5EF4-FFF2-40B4-BE49-F238E27FC236}">
                  <a16:creationId xmlns:a16="http://schemas.microsoft.com/office/drawing/2014/main" id="{A1967870-1BF2-4632-97DC-8948CDB607F4}"/>
                </a:ext>
              </a:extLst>
            </p:cNvPr>
            <p:cNvSpPr>
              <a:spLocks noChangeShapeType="1"/>
            </p:cNvSpPr>
            <p:nvPr/>
          </p:nvSpPr>
          <p:spPr bwMode="auto">
            <a:xfrm>
              <a:off x="1924962" y="3657600"/>
              <a:ext cx="9144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 name="Group 1">
            <a:extLst>
              <a:ext uri="{FF2B5EF4-FFF2-40B4-BE49-F238E27FC236}">
                <a16:creationId xmlns:a16="http://schemas.microsoft.com/office/drawing/2014/main" id="{F8AFABB5-D2B7-4679-88C2-44F77405120F}"/>
              </a:ext>
            </a:extLst>
          </p:cNvPr>
          <p:cNvGrpSpPr/>
          <p:nvPr/>
        </p:nvGrpSpPr>
        <p:grpSpPr>
          <a:xfrm>
            <a:off x="1924962" y="2362200"/>
            <a:ext cx="1981200" cy="1295400"/>
            <a:chOff x="1924962" y="2362200"/>
            <a:chExt cx="1981200" cy="1295400"/>
          </a:xfrm>
        </p:grpSpPr>
        <p:sp>
          <p:nvSpPr>
            <p:cNvPr id="22" name="Rectangle 6">
              <a:extLst>
                <a:ext uri="{FF2B5EF4-FFF2-40B4-BE49-F238E27FC236}">
                  <a16:creationId xmlns:a16="http://schemas.microsoft.com/office/drawing/2014/main" id="{C3AEF73A-D582-4453-A73B-09EB621EBF96}"/>
                </a:ext>
              </a:extLst>
            </p:cNvPr>
            <p:cNvSpPr>
              <a:spLocks noChangeArrowheads="1"/>
            </p:cNvSpPr>
            <p:nvPr/>
          </p:nvSpPr>
          <p:spPr bwMode="auto">
            <a:xfrm>
              <a:off x="2915562" y="23622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TRUNG</a:t>
              </a:r>
              <a:r>
                <a:rPr lang="en-US" altLang="en-US" sz="1600" b="1">
                  <a:solidFill>
                    <a:srgbClr val="0070C0"/>
                  </a:solidFill>
                  <a:latin typeface="Arial" panose="020B0604020202020204" pitchFamily="34" charset="0"/>
                </a:rPr>
                <a:t> Á</a:t>
              </a:r>
            </a:p>
          </p:txBody>
        </p:sp>
        <p:sp>
          <p:nvSpPr>
            <p:cNvPr id="28" name="Line 12">
              <a:extLst>
                <a:ext uri="{FF2B5EF4-FFF2-40B4-BE49-F238E27FC236}">
                  <a16:creationId xmlns:a16="http://schemas.microsoft.com/office/drawing/2014/main" id="{7F3E46BC-D270-4ED8-9578-7E77C61DECE5}"/>
                </a:ext>
              </a:extLst>
            </p:cNvPr>
            <p:cNvSpPr>
              <a:spLocks noChangeShapeType="1"/>
            </p:cNvSpPr>
            <p:nvPr/>
          </p:nvSpPr>
          <p:spPr bwMode="auto">
            <a:xfrm flipV="1">
              <a:off x="1924962" y="2743200"/>
              <a:ext cx="914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 name="Group 5">
            <a:extLst>
              <a:ext uri="{FF2B5EF4-FFF2-40B4-BE49-F238E27FC236}">
                <a16:creationId xmlns:a16="http://schemas.microsoft.com/office/drawing/2014/main" id="{1CC2B3E2-61FA-4CB8-9EBE-E00AA6EEC0C9}"/>
              </a:ext>
            </a:extLst>
          </p:cNvPr>
          <p:cNvGrpSpPr/>
          <p:nvPr/>
        </p:nvGrpSpPr>
        <p:grpSpPr>
          <a:xfrm>
            <a:off x="1924962" y="3048000"/>
            <a:ext cx="2438400" cy="609600"/>
            <a:chOff x="1924962" y="3048000"/>
            <a:chExt cx="2438400" cy="609600"/>
          </a:xfrm>
        </p:grpSpPr>
        <p:sp>
          <p:nvSpPr>
            <p:cNvPr id="23" name="Rectangle 7">
              <a:extLst>
                <a:ext uri="{FF2B5EF4-FFF2-40B4-BE49-F238E27FC236}">
                  <a16:creationId xmlns:a16="http://schemas.microsoft.com/office/drawing/2014/main" id="{CD9C6C82-ADAD-4D82-AEBA-CF02BD75B57B}"/>
                </a:ext>
              </a:extLst>
            </p:cNvPr>
            <p:cNvSpPr>
              <a:spLocks noChangeArrowheads="1"/>
            </p:cNvSpPr>
            <p:nvPr/>
          </p:nvSpPr>
          <p:spPr bwMode="auto">
            <a:xfrm>
              <a:off x="2915562" y="3048000"/>
              <a:ext cx="14478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TÂY</a:t>
              </a:r>
              <a:r>
                <a:rPr lang="en-US" altLang="en-US" sz="1600" b="1">
                  <a:solidFill>
                    <a:srgbClr val="0070C0"/>
                  </a:solidFill>
                  <a:latin typeface="Arial" panose="020B0604020202020204" pitchFamily="34" charset="0"/>
                </a:rPr>
                <a:t> NAM Á</a:t>
              </a:r>
            </a:p>
          </p:txBody>
        </p:sp>
        <p:sp>
          <p:nvSpPr>
            <p:cNvPr id="29" name="Line 13">
              <a:extLst>
                <a:ext uri="{FF2B5EF4-FFF2-40B4-BE49-F238E27FC236}">
                  <a16:creationId xmlns:a16="http://schemas.microsoft.com/office/drawing/2014/main" id="{850489F0-1DE9-4B34-8AA6-D8FBF3EF6DEF}"/>
                </a:ext>
              </a:extLst>
            </p:cNvPr>
            <p:cNvSpPr>
              <a:spLocks noChangeShapeType="1"/>
            </p:cNvSpPr>
            <p:nvPr/>
          </p:nvSpPr>
          <p:spPr bwMode="auto">
            <a:xfrm flipV="1">
              <a:off x="1924962" y="33528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 name="Group 31">
            <a:extLst>
              <a:ext uri="{FF2B5EF4-FFF2-40B4-BE49-F238E27FC236}">
                <a16:creationId xmlns:a16="http://schemas.microsoft.com/office/drawing/2014/main" id="{D6A0AC10-1619-42D8-907A-CAB0739D4F98}"/>
              </a:ext>
            </a:extLst>
          </p:cNvPr>
          <p:cNvGrpSpPr/>
          <p:nvPr/>
        </p:nvGrpSpPr>
        <p:grpSpPr>
          <a:xfrm>
            <a:off x="1924962" y="3657600"/>
            <a:ext cx="2133600" cy="609600"/>
            <a:chOff x="1924962" y="3657600"/>
            <a:chExt cx="2133600" cy="609600"/>
          </a:xfrm>
        </p:grpSpPr>
        <p:sp>
          <p:nvSpPr>
            <p:cNvPr id="25" name="Rectangle 9">
              <a:extLst>
                <a:ext uri="{FF2B5EF4-FFF2-40B4-BE49-F238E27FC236}">
                  <a16:creationId xmlns:a16="http://schemas.microsoft.com/office/drawing/2014/main" id="{93069982-FC46-47D0-BDF7-46CEE73735FF}"/>
                </a:ext>
              </a:extLst>
            </p:cNvPr>
            <p:cNvSpPr>
              <a:spLocks noChangeArrowheads="1"/>
            </p:cNvSpPr>
            <p:nvPr/>
          </p:nvSpPr>
          <p:spPr bwMode="auto">
            <a:xfrm>
              <a:off x="2915562" y="3733800"/>
              <a:ext cx="11430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NAM</a:t>
              </a:r>
              <a:r>
                <a:rPr lang="en-US" altLang="en-US" sz="1600" b="1">
                  <a:solidFill>
                    <a:srgbClr val="0070C0"/>
                  </a:solidFill>
                  <a:latin typeface="Arial" panose="020B0604020202020204" pitchFamily="34" charset="0"/>
                </a:rPr>
                <a:t> Á</a:t>
              </a:r>
            </a:p>
          </p:txBody>
        </p:sp>
        <p:sp>
          <p:nvSpPr>
            <p:cNvPr id="30" name="Line 14">
              <a:extLst>
                <a:ext uri="{FF2B5EF4-FFF2-40B4-BE49-F238E27FC236}">
                  <a16:creationId xmlns:a16="http://schemas.microsoft.com/office/drawing/2014/main" id="{33DDFC2B-B81E-4023-B617-FFF127C28B22}"/>
                </a:ext>
              </a:extLst>
            </p:cNvPr>
            <p:cNvSpPr>
              <a:spLocks noChangeShapeType="1"/>
            </p:cNvSpPr>
            <p:nvPr/>
          </p:nvSpPr>
          <p:spPr bwMode="auto">
            <a:xfrm>
              <a:off x="1924962" y="36576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 name="Group 32">
            <a:extLst>
              <a:ext uri="{FF2B5EF4-FFF2-40B4-BE49-F238E27FC236}">
                <a16:creationId xmlns:a16="http://schemas.microsoft.com/office/drawing/2014/main" id="{F6E93EA0-4AEC-4E91-8633-49E71CB49895}"/>
              </a:ext>
            </a:extLst>
          </p:cNvPr>
          <p:cNvGrpSpPr/>
          <p:nvPr/>
        </p:nvGrpSpPr>
        <p:grpSpPr>
          <a:xfrm>
            <a:off x="1924962" y="3657600"/>
            <a:ext cx="1981200" cy="1295400"/>
            <a:chOff x="1924962" y="3657600"/>
            <a:chExt cx="1981200" cy="1295400"/>
          </a:xfrm>
        </p:grpSpPr>
        <p:sp>
          <p:nvSpPr>
            <p:cNvPr id="21" name="Rectangle 5">
              <a:extLst>
                <a:ext uri="{FF2B5EF4-FFF2-40B4-BE49-F238E27FC236}">
                  <a16:creationId xmlns:a16="http://schemas.microsoft.com/office/drawing/2014/main" id="{94EA1314-CF17-4214-9229-A77DB1CB0184}"/>
                </a:ext>
              </a:extLst>
            </p:cNvPr>
            <p:cNvSpPr>
              <a:spLocks noChangeArrowheads="1"/>
            </p:cNvSpPr>
            <p:nvPr/>
          </p:nvSpPr>
          <p:spPr bwMode="auto">
            <a:xfrm>
              <a:off x="2915562" y="44196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ĐÔNG</a:t>
              </a:r>
              <a:r>
                <a:rPr lang="en-US" altLang="en-US" sz="1600" b="1">
                  <a:solidFill>
                    <a:srgbClr val="0070C0"/>
                  </a:solidFill>
                  <a:latin typeface="Arial" panose="020B0604020202020204" pitchFamily="34" charset="0"/>
                </a:rPr>
                <a:t> Á</a:t>
              </a:r>
            </a:p>
          </p:txBody>
        </p:sp>
        <p:sp>
          <p:nvSpPr>
            <p:cNvPr id="31" name="Line 15">
              <a:extLst>
                <a:ext uri="{FF2B5EF4-FFF2-40B4-BE49-F238E27FC236}">
                  <a16:creationId xmlns:a16="http://schemas.microsoft.com/office/drawing/2014/main" id="{D79A25A2-38D7-4FC5-A5DE-E38D0EDF48A0}"/>
                </a:ext>
              </a:extLst>
            </p:cNvPr>
            <p:cNvSpPr>
              <a:spLocks noChangeShapeType="1"/>
            </p:cNvSpPr>
            <p:nvPr/>
          </p:nvSpPr>
          <p:spPr bwMode="auto">
            <a:xfrm>
              <a:off x="1924962" y="3657600"/>
              <a:ext cx="9144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79086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par>
                          <p:cTn id="20" fill="hold">
                            <p:stCondLst>
                              <p:cond delay="500"/>
                            </p:stCondLst>
                            <p:childTnLst>
                              <p:par>
                                <p:cTn id="21" presetID="21"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par>
                          <p:cTn id="38" fill="hold">
                            <p:stCondLst>
                              <p:cond delay="500"/>
                            </p:stCondLst>
                            <p:childTnLst>
                              <p:par>
                                <p:cTn id="39" presetID="21" presetClass="entr" presetSubtype="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childTnLst>
                          </p:cTn>
                        </p:par>
                        <p:par>
                          <p:cTn id="47" fill="hold">
                            <p:stCondLst>
                              <p:cond delay="500"/>
                            </p:stCondLst>
                            <p:childTnLst>
                              <p:par>
                                <p:cTn id="48" presetID="21" presetClass="entr" presetSubtype="1"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heel(1)">
                                      <p:cBhvr>
                                        <p:cTn id="50" dur="2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500"/>
                                        <p:tgtEl>
                                          <p:spTgt spid="34"/>
                                        </p:tgtEl>
                                      </p:cBhvr>
                                    </p:animEffect>
                                  </p:childTnLst>
                                </p:cTn>
                              </p:par>
                            </p:childTnLst>
                          </p:cTn>
                        </p:par>
                        <p:par>
                          <p:cTn id="56" fill="hold">
                            <p:stCondLst>
                              <p:cond delay="500"/>
                            </p:stCondLst>
                            <p:childTnLst>
                              <p:par>
                                <p:cTn id="57" presetID="21" presetClass="entr" presetSubtype="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heel(1)">
                                      <p:cBhvr>
                                        <p:cTn id="5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4" grpId="0" animBg="1"/>
      <p:bldP spid="24"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990174" y="14615"/>
            <a:ext cx="1053589" cy="898754"/>
          </a:xfrm>
          <a:prstGeom prst="rect">
            <a:avLst/>
          </a:prstGeom>
        </p:spPr>
      </p:pic>
      <p:sp>
        <p:nvSpPr>
          <p:cNvPr id="12" name="Arrow: Pentagon 11">
            <a:extLst>
              <a:ext uri="{FF2B5EF4-FFF2-40B4-BE49-F238E27FC236}">
                <a16:creationId xmlns:a16="http://schemas.microsoft.com/office/drawing/2014/main" id="{7F436CFF-FF50-4A5A-AD8B-E26787953AB7}"/>
              </a:ext>
            </a:extLst>
          </p:cNvPr>
          <p:cNvSpPr/>
          <p:nvPr/>
        </p:nvSpPr>
        <p:spPr>
          <a:xfrm>
            <a:off x="675031" y="80232"/>
            <a:ext cx="5805282"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A3125536-804C-4328-B1B0-D8C2FD1BE2D2}"/>
              </a:ext>
            </a:extLst>
          </p:cNvPr>
          <p:cNvSpPr txBox="1"/>
          <p:nvPr/>
        </p:nvSpPr>
        <p:spPr>
          <a:xfrm>
            <a:off x="370698" y="175140"/>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999505"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457BFCE-E09F-4A2F-BE2F-5B64975111A7}"/>
              </a:ext>
            </a:extLst>
          </p:cNvPr>
          <p:cNvGrpSpPr/>
          <p:nvPr/>
        </p:nvGrpSpPr>
        <p:grpSpPr>
          <a:xfrm>
            <a:off x="6264512" y="854823"/>
            <a:ext cx="5566408" cy="5988562"/>
            <a:chOff x="6264512" y="854823"/>
            <a:chExt cx="5566408" cy="5988562"/>
          </a:xfrm>
        </p:grpSpPr>
        <p:pic>
          <p:nvPicPr>
            <p:cNvPr id="1026" name="Picture 2">
              <a:extLst>
                <a:ext uri="{FF2B5EF4-FFF2-40B4-BE49-F238E27FC236}">
                  <a16:creationId xmlns:a16="http://schemas.microsoft.com/office/drawing/2014/main" id="{1EA068F3-65D0-4BC0-9CD4-43672700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512" y="854823"/>
              <a:ext cx="5566408" cy="5825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C822B7-ED49-46D4-891D-F909D74A614D}"/>
                </a:ext>
              </a:extLst>
            </p:cNvPr>
            <p:cNvSpPr txBox="1"/>
            <p:nvPr/>
          </p:nvSpPr>
          <p:spPr>
            <a:xfrm>
              <a:off x="7395144" y="6443275"/>
              <a:ext cx="40812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sp>
        <p:nvSpPr>
          <p:cNvPr id="11" name="Rectangle 10">
            <a:extLst>
              <a:ext uri="{FF2B5EF4-FFF2-40B4-BE49-F238E27FC236}">
                <a16:creationId xmlns:a16="http://schemas.microsoft.com/office/drawing/2014/main" id="{B654BC63-9327-4EF8-9AE9-9B43D00C3044}"/>
              </a:ext>
            </a:extLst>
          </p:cNvPr>
          <p:cNvSpPr/>
          <p:nvPr/>
        </p:nvSpPr>
        <p:spPr>
          <a:xfrm>
            <a:off x="100604" y="2694014"/>
            <a:ext cx="5995396" cy="1754326"/>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Châu Á gồm 49 quốc gia và vùng lãnh thổ</a:t>
            </a:r>
            <a:r>
              <a:rPr lang="vi-VN" sz="3600">
                <a:solidFill>
                  <a:srgbClr val="1B04FA"/>
                </a:solidFill>
                <a:latin typeface="Arial" panose="020B0604020202020204" pitchFamily="34" charset="0"/>
                <a:cs typeface="Arial" panose="020B0604020202020204" pitchFamily="34" charset="0"/>
              </a:rPr>
              <a:t>,chia làm 6 khu vực</a:t>
            </a:r>
            <a:endParaRPr lang="en-US" sz="3600">
              <a:solidFill>
                <a:srgbClr val="1B04FA"/>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D863BDF-FA96-4C3E-8667-E711711C0DA5}"/>
              </a:ext>
            </a:extLst>
          </p:cNvPr>
          <p:cNvPicPr>
            <a:picLocks noChangeAspect="1"/>
          </p:cNvPicPr>
          <p:nvPr/>
        </p:nvPicPr>
        <p:blipFill rotWithShape="1">
          <a:blip r:embed="rId5"/>
          <a:srcRect l="3751" t="-1" r="75234" b="82326"/>
          <a:stretch/>
        </p:blipFill>
        <p:spPr>
          <a:xfrm>
            <a:off x="315422" y="1148746"/>
            <a:ext cx="2085605" cy="986689"/>
          </a:xfrm>
          <a:prstGeom prst="rect">
            <a:avLst/>
          </a:prstGeom>
        </p:spPr>
      </p:pic>
    </p:spTree>
    <p:extLst>
      <p:ext uri="{BB962C8B-B14F-4D97-AF65-F5344CB8AC3E}">
        <p14:creationId xmlns:p14="http://schemas.microsoft.com/office/powerpoint/2010/main" val="4942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990174" y="14615"/>
            <a:ext cx="1053589" cy="898754"/>
          </a:xfrm>
          <a:prstGeom prst="rect">
            <a:avLst/>
          </a:prstGeom>
        </p:spPr>
      </p:pic>
      <p:sp>
        <p:nvSpPr>
          <p:cNvPr id="12" name="Arrow: Pentagon 11">
            <a:extLst>
              <a:ext uri="{FF2B5EF4-FFF2-40B4-BE49-F238E27FC236}">
                <a16:creationId xmlns:a16="http://schemas.microsoft.com/office/drawing/2014/main" id="{7F436CFF-FF50-4A5A-AD8B-E26787953AB7}"/>
              </a:ext>
            </a:extLst>
          </p:cNvPr>
          <p:cNvSpPr/>
          <p:nvPr/>
        </p:nvSpPr>
        <p:spPr>
          <a:xfrm>
            <a:off x="675031" y="80232"/>
            <a:ext cx="5805282"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A3125536-804C-4328-B1B0-D8C2FD1BE2D2}"/>
              </a:ext>
            </a:extLst>
          </p:cNvPr>
          <p:cNvSpPr txBox="1"/>
          <p:nvPr/>
        </p:nvSpPr>
        <p:spPr>
          <a:xfrm>
            <a:off x="370698" y="175140"/>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999505"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004955-3321-4FBB-8EAE-AF1C7C3223E5}"/>
              </a:ext>
            </a:extLst>
          </p:cNvPr>
          <p:cNvSpPr/>
          <p:nvPr/>
        </p:nvSpPr>
        <p:spPr>
          <a:xfrm>
            <a:off x="1003702" y="2329043"/>
            <a:ext cx="10574740" cy="2646878"/>
          </a:xfrm>
          <a:prstGeom prst="rect">
            <a:avLst/>
          </a:prstGeom>
        </p:spPr>
        <p:txBody>
          <a:bodyPr wrap="square">
            <a:spAutoFit/>
          </a:bodyPr>
          <a:lstStyle/>
          <a:p>
            <a:pPr algn="just">
              <a:lnSpc>
                <a:spcPct val="115000"/>
              </a:lnSpc>
              <a:spcAft>
                <a:spcPts val="0"/>
              </a:spcAft>
            </a:pPr>
            <a:r>
              <a:rPr lang="en-US" sz="4000">
                <a:solidFill>
                  <a:srgbClr val="212EDD"/>
                </a:solidFill>
                <a:latin typeface="Arial" panose="020B0604020202020204" pitchFamily="34" charset="0"/>
                <a:ea typeface="Times New Roman" panose="02020603050405020304" pitchFamily="18" charset="0"/>
                <a:cs typeface="Arial" panose="020B0604020202020204" pitchFamily="34" charset="0"/>
              </a:rPr>
              <a:t>- Châu Á gồm 49 quốc gia và vùng lãnh thổ.</a:t>
            </a:r>
            <a:endParaRPr lang="en-US" sz="4000">
              <a:solidFill>
                <a:srgbClr val="212EDD"/>
              </a:solidFill>
              <a:latin typeface="Arial" panose="020B0604020202020204" pitchFamily="34" charset="0"/>
              <a:ea typeface="Calibri" panose="020F0502020204030204" pitchFamily="34" charset="0"/>
              <a:cs typeface="Arial" panose="020B0604020202020204" pitchFamily="34" charset="0"/>
            </a:endParaRPr>
          </a:p>
          <a:p>
            <a:r>
              <a:rPr lang="en-US" sz="4000">
                <a:solidFill>
                  <a:srgbClr val="212EDD"/>
                </a:solidFill>
                <a:latin typeface="Arial" panose="020B0604020202020204" pitchFamily="34" charset="0"/>
                <a:ea typeface="Times New Roman" panose="02020603050405020304" pitchFamily="18" charset="0"/>
                <a:cs typeface="Arial" panose="020B0604020202020204" pitchFamily="34" charset="0"/>
              </a:rPr>
              <a:t>- Trên bản đồ chính trị, Châu Á được phân chia thành 6 khu vực: Bắc Á, Đông Á, Đông Nam Á, Nam Á, Tây Á, Trung Á.</a:t>
            </a:r>
            <a:endParaRPr lang="en-US" sz="4000">
              <a:solidFill>
                <a:srgbClr val="212EDD"/>
              </a:solidFill>
              <a:latin typeface="Arial" panose="020B0604020202020204" pitchFamily="34" charset="0"/>
              <a:cs typeface="Arial" panose="020B0604020202020204" pitchFamily="34" charset="0"/>
            </a:endParaRPr>
          </a:p>
        </p:txBody>
      </p:sp>
      <p:pic>
        <p:nvPicPr>
          <p:cNvPr id="10" name="Picture 9" descr="book9">
            <a:extLst>
              <a:ext uri="{FF2B5EF4-FFF2-40B4-BE49-F238E27FC236}">
                <a16:creationId xmlns:a16="http://schemas.microsoft.com/office/drawing/2014/main" id="{40BDF2D7-903F-4BA9-A00B-58454BE4B7D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2124" y="1122393"/>
            <a:ext cx="1301951" cy="89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38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67837A30-4DC2-4125-9633-2D7AAB058AB3}"/>
              </a:ext>
            </a:extLst>
          </p:cNvPr>
          <p:cNvGrpSpPr/>
          <p:nvPr/>
        </p:nvGrpSpPr>
        <p:grpSpPr>
          <a:xfrm>
            <a:off x="56273" y="33763"/>
            <a:ext cx="8745198"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B65FCD8-B243-472E-A76C-9B0C761014CD}"/>
              </a:ext>
            </a:extLst>
          </p:cNvPr>
          <p:cNvGrpSpPr/>
          <p:nvPr/>
        </p:nvGrpSpPr>
        <p:grpSpPr>
          <a:xfrm>
            <a:off x="212480" y="1215855"/>
            <a:ext cx="6358933" cy="5605458"/>
            <a:chOff x="5334365" y="1141319"/>
            <a:chExt cx="6836786" cy="5856052"/>
          </a:xfrm>
        </p:grpSpPr>
        <p:pic>
          <p:nvPicPr>
            <p:cNvPr id="11" name="Picture 10">
              <a:extLst>
                <a:ext uri="{FF2B5EF4-FFF2-40B4-BE49-F238E27FC236}">
                  <a16:creationId xmlns:a16="http://schemas.microsoft.com/office/drawing/2014/main" id="{4E73B114-8E45-430E-A2E7-6D534D25480A}"/>
                </a:ext>
              </a:extLst>
            </p:cNvPr>
            <p:cNvPicPr>
              <a:picLocks noChangeAspect="1"/>
            </p:cNvPicPr>
            <p:nvPr/>
          </p:nvPicPr>
          <p:blipFill rotWithShape="1">
            <a:blip r:embed="rId4"/>
            <a:srcRect l="34186" t="31163" r="35378" b="21861"/>
            <a:stretch/>
          </p:blipFill>
          <p:spPr>
            <a:xfrm>
              <a:off x="5334365" y="1141319"/>
              <a:ext cx="6836786" cy="5856052"/>
            </a:xfrm>
            <a:prstGeom prst="rect">
              <a:avLst/>
            </a:prstGeom>
          </p:spPr>
        </p:pic>
        <p:sp>
          <p:nvSpPr>
            <p:cNvPr id="12" name="TextBox 11">
              <a:extLst>
                <a:ext uri="{FF2B5EF4-FFF2-40B4-BE49-F238E27FC236}">
                  <a16:creationId xmlns:a16="http://schemas.microsoft.com/office/drawing/2014/main" id="{93C4D07A-EB70-4B9A-849D-D2F7B10293BD}"/>
                </a:ext>
              </a:extLst>
            </p:cNvPr>
            <p:cNvSpPr txBox="1"/>
            <p:nvPr/>
          </p:nvSpPr>
          <p:spPr>
            <a:xfrm>
              <a:off x="5519789" y="6597261"/>
              <a:ext cx="6303483" cy="400110"/>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3. L</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ợc đồ các đới cảnh quan tự nhiên Châu Á</a:t>
              </a:r>
            </a:p>
          </p:txBody>
        </p:sp>
      </p:grpSp>
      <p:grpSp>
        <p:nvGrpSpPr>
          <p:cNvPr id="13" name="Group 12">
            <a:extLst>
              <a:ext uri="{FF2B5EF4-FFF2-40B4-BE49-F238E27FC236}">
                <a16:creationId xmlns:a16="http://schemas.microsoft.com/office/drawing/2014/main" id="{4B650ED0-3BF0-4502-A8E8-05BF0965229A}"/>
              </a:ext>
            </a:extLst>
          </p:cNvPr>
          <p:cNvGrpSpPr/>
          <p:nvPr/>
        </p:nvGrpSpPr>
        <p:grpSpPr>
          <a:xfrm>
            <a:off x="6972013" y="1052180"/>
            <a:ext cx="5219987" cy="5815238"/>
            <a:chOff x="6461987" y="0"/>
            <a:chExt cx="5842204" cy="6715354"/>
          </a:xfrm>
        </p:grpSpPr>
        <p:pic>
          <p:nvPicPr>
            <p:cNvPr id="14" name="Picture 2">
              <a:extLst>
                <a:ext uri="{FF2B5EF4-FFF2-40B4-BE49-F238E27FC236}">
                  <a16:creationId xmlns:a16="http://schemas.microsoft.com/office/drawing/2014/main" id="{270EC976-73BA-45E8-8DC8-0678D2C31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937E31-042F-482E-B6A8-42B5B9C7192C}"/>
                </a:ext>
              </a:extLst>
            </p:cNvPr>
            <p:cNvSpPr txBox="1"/>
            <p:nvPr/>
          </p:nvSpPr>
          <p:spPr>
            <a:xfrm>
              <a:off x="6566000" y="6315244"/>
              <a:ext cx="5738191" cy="400110"/>
            </a:xfrm>
            <a:prstGeom prst="rect">
              <a:avLst/>
            </a:prstGeom>
            <a:solidFill>
              <a:schemeClr val="bg1"/>
            </a:solidFill>
          </p:spPr>
          <p:txBody>
            <a:bodyPr wrap="square" rtlCol="0">
              <a:spAutoFit/>
            </a:bodyPr>
            <a:lstStyle/>
            <a:p>
              <a:r>
                <a:rPr lang="en-US" sz="16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14386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0CED94-B6B6-4931-A2D8-B2F1797DC23F}"/>
              </a:ext>
            </a:extLst>
          </p:cNvPr>
          <p:cNvGrpSpPr/>
          <p:nvPr/>
        </p:nvGrpSpPr>
        <p:grpSpPr>
          <a:xfrm>
            <a:off x="3763863" y="94450"/>
            <a:ext cx="4121353" cy="749913"/>
            <a:chOff x="3332480" y="250577"/>
            <a:chExt cx="6604000" cy="1323439"/>
          </a:xfrm>
          <a:solidFill>
            <a:srgbClr val="00B050"/>
          </a:solidFill>
        </p:grpSpPr>
        <p:sp>
          <p:nvSpPr>
            <p:cNvPr id="12" name="Rectangle: Rounded Corners 11">
              <a:extLst>
                <a:ext uri="{FF2B5EF4-FFF2-40B4-BE49-F238E27FC236}">
                  <a16:creationId xmlns:a16="http://schemas.microsoft.com/office/drawing/2014/main" id="{F32E8CFB-5653-404A-AF82-2769B48E01DF}"/>
                </a:ext>
              </a:extLst>
            </p:cNvPr>
            <p:cNvSpPr/>
            <p:nvPr/>
          </p:nvSpPr>
          <p:spPr>
            <a:xfrm>
              <a:off x="3332480" y="250577"/>
              <a:ext cx="6604000" cy="1323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15F688-2A0C-42DD-95B4-64FD19EDBD00}"/>
                </a:ext>
              </a:extLst>
            </p:cNvPr>
            <p:cNvSpPr txBox="1"/>
            <p:nvPr/>
          </p:nvSpPr>
          <p:spPr>
            <a:xfrm>
              <a:off x="3545839" y="394490"/>
              <a:ext cx="6390641" cy="114063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a16="http://schemas.microsoft.com/office/drawing/2014/main" id="{7820FE98-D76D-467D-AF59-C803FCCBC98A}"/>
              </a:ext>
            </a:extLst>
          </p:cNvPr>
          <p:cNvSpPr/>
          <p:nvPr/>
        </p:nvSpPr>
        <p:spPr>
          <a:xfrm>
            <a:off x="207783" y="1024967"/>
            <a:ext cx="11774420" cy="2728952"/>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a:solidFill>
                  <a:srgbClr val="FF0000"/>
                </a:solidFill>
                <a:latin typeface="Arial" panose="020B0604020202020204" pitchFamily="34" charset="0"/>
                <a:ea typeface="Arial" panose="020B0604020202020204" pitchFamily="34" charset="0"/>
                <a:cs typeface="Arial" panose="020B0604020202020204" pitchFamily="34" charset="0"/>
              </a:rPr>
              <a:t>6 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Nhiệm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p>
          <a:p>
            <a:r>
              <a:rPr lang="en-US" sz="2800">
                <a:solidFill>
                  <a:srgbClr val="1B04FA"/>
                </a:solidFill>
                <a:latin typeface="Arial" panose="020B0604020202020204" pitchFamily="34" charset="0"/>
                <a:cs typeface="Arial" panose="020B0604020202020204" pitchFamily="34" charset="0"/>
              </a:rPr>
              <a:t>Quan sát hình 1 và các thông tin mục 2 SGK, em hãy </a:t>
            </a:r>
            <a:r>
              <a:rPr lang="vi-VN" sz="2800">
                <a:solidFill>
                  <a:srgbClr val="1B04FA"/>
                </a:solidFill>
                <a:latin typeface="Arial" panose="020B0604020202020204" pitchFamily="34" charset="0"/>
                <a:cs typeface="Arial" panose="020B0604020202020204" pitchFamily="34" charset="0"/>
              </a:rPr>
              <a:t>xác định xác định </a:t>
            </a:r>
            <a:r>
              <a:rPr lang="vi-VN" sz="2800">
                <a:solidFill>
                  <a:srgbClr val="FF0066"/>
                </a:solidFill>
                <a:latin typeface="Arial" panose="020B0604020202020204" pitchFamily="34" charset="0"/>
                <a:cs typeface="Arial" panose="020B0604020202020204" pitchFamily="34" charset="0"/>
              </a:rPr>
              <a:t>vị trí p</a:t>
            </a:r>
            <a:r>
              <a:rPr lang="en-US" sz="2800">
                <a:solidFill>
                  <a:srgbClr val="FF0066"/>
                </a:solidFill>
                <a:latin typeface="Arial" panose="020B0604020202020204" pitchFamily="34" charset="0"/>
                <a:cs typeface="Arial" panose="020B0604020202020204" pitchFamily="34" charset="0"/>
              </a:rPr>
              <a:t>hạm vi lãnh thổ </a:t>
            </a:r>
            <a:r>
              <a:rPr lang="vi-VN" sz="2800">
                <a:solidFill>
                  <a:srgbClr val="FF0066"/>
                </a:solidFill>
                <a:latin typeface="Arial" panose="020B0604020202020204" pitchFamily="34" charset="0"/>
                <a:cs typeface="Arial" panose="020B0604020202020204" pitchFamily="34" charset="0"/>
              </a:rPr>
              <a:t> </a:t>
            </a:r>
            <a:r>
              <a:rPr lang="vi-VN" sz="2800">
                <a:solidFill>
                  <a:srgbClr val="1B04FA"/>
                </a:solidFill>
                <a:latin typeface="Arial" panose="020B0604020202020204" pitchFamily="34" charset="0"/>
                <a:cs typeface="Arial" panose="020B0604020202020204" pitchFamily="34" charset="0"/>
              </a:rPr>
              <a:t>và </a:t>
            </a:r>
            <a:r>
              <a:rPr lang="en-US" sz="2800">
                <a:solidFill>
                  <a:srgbClr val="FF0066"/>
                </a:solidFill>
                <a:latin typeface="Arial" panose="020B0604020202020204" pitchFamily="34" charset="0"/>
                <a:cs typeface="Arial" panose="020B0604020202020204" pitchFamily="34" charset="0"/>
              </a:rPr>
              <a:t>trình bày đặc điểm tự nhiên </a:t>
            </a:r>
            <a:r>
              <a:rPr lang="en-US" sz="2800">
                <a:solidFill>
                  <a:srgbClr val="1B04FA"/>
                </a:solidFill>
                <a:latin typeface="Arial" panose="020B0604020202020204" pitchFamily="34" charset="0"/>
                <a:cs typeface="Arial" panose="020B0604020202020204" pitchFamily="34" charset="0"/>
              </a:rPr>
              <a:t>(địa hình,khí hậu, sông ngòi, các đới thiên nhiên chính,…) của các khu vực Châu Á</a:t>
            </a:r>
          </a:p>
          <a:p>
            <a:pPr marR="74295" algn="just">
              <a:spcBef>
                <a:spcPts val="405"/>
              </a:spcBef>
              <a:spcAft>
                <a:spcPts val="0"/>
              </a:spcAft>
            </a:pP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gian</a:t>
            </a: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loa 2">
            <a:extLst>
              <a:ext uri="{FF2B5EF4-FFF2-40B4-BE49-F238E27FC236}">
                <a16:creationId xmlns:a16="http://schemas.microsoft.com/office/drawing/2014/main" id="{11436AE4-CA76-43DF-B86B-BAE7A199D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23203">
            <a:off x="2303480" y="-28844"/>
            <a:ext cx="996500" cy="996500"/>
          </a:xfrm>
          <a:prstGeom prst="rect">
            <a:avLst/>
          </a:prstGeom>
        </p:spPr>
      </p:pic>
      <p:pic>
        <p:nvPicPr>
          <p:cNvPr id="10" name="4 Minute Timer">
            <a:hlinkClick r:id="" action="ppaction://media"/>
            <a:extLst>
              <a:ext uri="{FF2B5EF4-FFF2-40B4-BE49-F238E27FC236}">
                <a16:creationId xmlns:a16="http://schemas.microsoft.com/office/drawing/2014/main" id="{F7FCA360-896D-44B0-AAF3-DD11F3635F9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15591" y="94451"/>
            <a:ext cx="1333177" cy="749912"/>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E7E1FB94-5402-4D4D-803D-33353EA0607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207783" y="4354627"/>
            <a:ext cx="1992316" cy="1222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8A5E1F0-A315-4D66-B1EC-6118633AD47C}"/>
              </a:ext>
            </a:extLst>
          </p:cNvPr>
          <p:cNvGrpSpPr/>
          <p:nvPr/>
        </p:nvGrpSpPr>
        <p:grpSpPr>
          <a:xfrm>
            <a:off x="1586854" y="3950471"/>
            <a:ext cx="10360102" cy="2806691"/>
            <a:chOff x="1586854" y="3950471"/>
            <a:chExt cx="10360102" cy="2806691"/>
          </a:xfrm>
        </p:grpSpPr>
        <p:sp>
          <p:nvSpPr>
            <p:cNvPr id="4" name="Rectangle 3">
              <a:extLst>
                <a:ext uri="{FF2B5EF4-FFF2-40B4-BE49-F238E27FC236}">
                  <a16:creationId xmlns:a16="http://schemas.microsoft.com/office/drawing/2014/main" id="{A0C8F114-29AA-4084-90EE-236DAE2010B3}"/>
                </a:ext>
              </a:extLst>
            </p:cNvPr>
            <p:cNvSpPr/>
            <p:nvPr/>
          </p:nvSpPr>
          <p:spPr>
            <a:xfrm>
              <a:off x="2200099" y="4127244"/>
              <a:ext cx="9485220" cy="587751"/>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AFF21C6E-0CC4-4798-823D-F15F5C11DE19}"/>
                </a:ext>
              </a:extLst>
            </p:cNvPr>
            <p:cNvSpPr/>
            <p:nvPr/>
          </p:nvSpPr>
          <p:spPr>
            <a:xfrm>
              <a:off x="2425953" y="3950471"/>
              <a:ext cx="4168675"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1: Khu v</a:t>
              </a:r>
              <a:r>
                <a:rPr lang="en-US" sz="2400">
                  <a:solidFill>
                    <a:schemeClr val="bg1"/>
                  </a:solidFill>
                  <a:latin typeface="Arial" pitchFamily="34" charset="0"/>
                  <a:cs typeface="Arial" pitchFamily="34" charset="0"/>
                </a:rPr>
                <a:t>ực Bắc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684B387C-CA22-4575-93FB-005460F5FE90}"/>
                </a:ext>
              </a:extLst>
            </p:cNvPr>
            <p:cNvSpPr/>
            <p:nvPr/>
          </p:nvSpPr>
          <p:spPr>
            <a:xfrm>
              <a:off x="2200099" y="5306907"/>
              <a:ext cx="9485220"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2DA9AFFE-0176-42CB-84EE-0F72BD5CABBD}"/>
                </a:ext>
              </a:extLst>
            </p:cNvPr>
            <p:cNvSpPr/>
            <p:nvPr/>
          </p:nvSpPr>
          <p:spPr>
            <a:xfrm>
              <a:off x="2425953" y="5012759"/>
              <a:ext cx="4482420" cy="587751"/>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a:latin typeface="Arial" panose="020B0604020202020204" pitchFamily="34" charset="0"/>
                  <a:cs typeface="Arial" pitchFamily="34" charset="0"/>
                </a:rPr>
                <a:t>Nhóm 2: Khu v</a:t>
              </a:r>
              <a:r>
                <a:rPr lang="en-US" sz="2400">
                  <a:latin typeface="Arial" panose="020B0604020202020204" pitchFamily="34" charset="0"/>
                  <a:cs typeface="Arial" pitchFamily="34" charset="0"/>
                </a:rPr>
                <a:t>ực Trung Á</a:t>
              </a: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4" name="Rectangle 13">
              <a:extLst>
                <a:ext uri="{FF2B5EF4-FFF2-40B4-BE49-F238E27FC236}">
                  <a16:creationId xmlns:a16="http://schemas.microsoft.com/office/drawing/2014/main" id="{3B83DCB2-D755-41FF-927C-F68FFB0D2D62}"/>
                </a:ext>
              </a:extLst>
            </p:cNvPr>
            <p:cNvSpPr/>
            <p:nvPr/>
          </p:nvSpPr>
          <p:spPr>
            <a:xfrm>
              <a:off x="1586854" y="6169411"/>
              <a:ext cx="10360102"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DB5DCB30-3FFA-4388-8248-47491937147B}"/>
                </a:ext>
              </a:extLst>
            </p:cNvPr>
            <p:cNvSpPr/>
            <p:nvPr/>
          </p:nvSpPr>
          <p:spPr>
            <a:xfrm>
              <a:off x="1906725" y="6059916"/>
              <a:ext cx="4482420" cy="587751"/>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6">
                <a:lumMod val="75000"/>
              </a:schemeClr>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a:latin typeface="Arial" panose="020B0604020202020204" pitchFamily="34" charset="0"/>
                  <a:cs typeface="Arial" pitchFamily="34" charset="0"/>
                </a:rPr>
                <a:t>Nhóm </a:t>
              </a:r>
              <a:r>
                <a:rPr lang="en-US" sz="2400">
                  <a:latin typeface="Arial" panose="020B0604020202020204" pitchFamily="34" charset="0"/>
                  <a:cs typeface="Arial" pitchFamily="34" charset="0"/>
                </a:rPr>
                <a:t>3</a:t>
              </a:r>
              <a:r>
                <a:rPr lang="en-US" sz="2400" kern="1200">
                  <a:latin typeface="Arial" panose="020B0604020202020204" pitchFamily="34" charset="0"/>
                  <a:cs typeface="Arial" pitchFamily="34" charset="0"/>
                </a:rPr>
                <a:t>: Tây Nam </a:t>
              </a:r>
              <a:r>
                <a:rPr lang="en-US" sz="2400">
                  <a:latin typeface="Arial" panose="020B0604020202020204" pitchFamily="34" charset="0"/>
                  <a:cs typeface="Arial" pitchFamily="34" charset="0"/>
                </a:rPr>
                <a:t>Á</a:t>
              </a: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7" name="Freeform: Shape 16">
              <a:extLst>
                <a:ext uri="{FF2B5EF4-FFF2-40B4-BE49-F238E27FC236}">
                  <a16:creationId xmlns:a16="http://schemas.microsoft.com/office/drawing/2014/main" id="{B05FA0AE-0548-4A1E-B2FC-BC23C0AEAEE2}"/>
                </a:ext>
              </a:extLst>
            </p:cNvPr>
            <p:cNvSpPr/>
            <p:nvPr/>
          </p:nvSpPr>
          <p:spPr>
            <a:xfrm>
              <a:off x="7212508" y="3950471"/>
              <a:ext cx="4168675"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C11A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a:t>
              </a:r>
              <a:r>
                <a:rPr lang="en-US" sz="2400">
                  <a:solidFill>
                    <a:schemeClr val="bg1"/>
                  </a:solidFill>
                  <a:latin typeface="Arial" pitchFamily="34" charset="0"/>
                  <a:cs typeface="Arial" pitchFamily="34" charset="0"/>
                </a:rPr>
                <a:t>4</a:t>
              </a:r>
              <a:r>
                <a:rPr lang="en-US" sz="2400" kern="1200">
                  <a:solidFill>
                    <a:schemeClr val="bg1"/>
                  </a:solidFill>
                  <a:latin typeface="Arial" pitchFamily="34" charset="0"/>
                  <a:cs typeface="Arial" pitchFamily="34" charset="0"/>
                </a:rPr>
                <a:t>: Khu v</a:t>
              </a:r>
              <a:r>
                <a:rPr lang="en-US" sz="2400">
                  <a:solidFill>
                    <a:schemeClr val="bg1"/>
                  </a:solidFill>
                  <a:latin typeface="Arial" pitchFamily="34" charset="0"/>
                  <a:cs typeface="Arial" pitchFamily="34" charset="0"/>
                </a:rPr>
                <a:t>ực Nam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19" name="Freeform: Shape 18">
              <a:extLst>
                <a:ext uri="{FF2B5EF4-FFF2-40B4-BE49-F238E27FC236}">
                  <a16:creationId xmlns:a16="http://schemas.microsoft.com/office/drawing/2014/main" id="{97C87D18-AECF-4A1F-9C4C-42FD94B841E6}"/>
                </a:ext>
              </a:extLst>
            </p:cNvPr>
            <p:cNvSpPr/>
            <p:nvPr/>
          </p:nvSpPr>
          <p:spPr>
            <a:xfrm>
              <a:off x="7212508" y="5012759"/>
              <a:ext cx="4371148"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5: Khu v</a:t>
              </a:r>
              <a:r>
                <a:rPr lang="en-US" sz="2400">
                  <a:solidFill>
                    <a:schemeClr val="bg1"/>
                  </a:solidFill>
                  <a:latin typeface="Arial" pitchFamily="34" charset="0"/>
                  <a:cs typeface="Arial" pitchFamily="34" charset="0"/>
                </a:rPr>
                <a:t>ực Đông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20" name="Freeform: Shape 19">
              <a:extLst>
                <a:ext uri="{FF2B5EF4-FFF2-40B4-BE49-F238E27FC236}">
                  <a16:creationId xmlns:a16="http://schemas.microsoft.com/office/drawing/2014/main" id="{3C37B70D-7E36-4F77-8391-A936BDE50CAD}"/>
                </a:ext>
              </a:extLst>
            </p:cNvPr>
            <p:cNvSpPr/>
            <p:nvPr/>
          </p:nvSpPr>
          <p:spPr>
            <a:xfrm>
              <a:off x="6673536" y="6071420"/>
              <a:ext cx="4989028"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206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a:t>
              </a:r>
              <a:r>
                <a:rPr lang="en-US" sz="2400">
                  <a:solidFill>
                    <a:schemeClr val="bg1"/>
                  </a:solidFill>
                  <a:latin typeface="Arial" pitchFamily="34" charset="0"/>
                  <a:cs typeface="Arial" pitchFamily="34" charset="0"/>
                </a:rPr>
                <a:t>6</a:t>
              </a:r>
              <a:r>
                <a:rPr lang="en-US" sz="2400" kern="1200">
                  <a:solidFill>
                    <a:schemeClr val="bg1"/>
                  </a:solidFill>
                  <a:latin typeface="Arial" pitchFamily="34" charset="0"/>
                  <a:cs typeface="Arial" pitchFamily="34" charset="0"/>
                </a:rPr>
                <a:t>: Khu v</a:t>
              </a:r>
              <a:r>
                <a:rPr lang="en-US" sz="2400">
                  <a:solidFill>
                    <a:schemeClr val="bg1"/>
                  </a:solidFill>
                  <a:latin typeface="Arial" pitchFamily="34" charset="0"/>
                  <a:cs typeface="Arial" pitchFamily="34" charset="0"/>
                </a:rPr>
                <a:t>ực Đông Nam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99055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Scale>
                                      <p:cBhvr>
                                        <p:cTn id="1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9"/>
                                        </p:tgtEl>
                                        <p:attrNameLst>
                                          <p:attrName>ppt_x</p:attrName>
                                          <p:attrName>ppt_y</p:attrName>
                                        </p:attrNameLst>
                                      </p:cBhvr>
                                    </p:animMotion>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551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video>
              <p:cMediaNode vol="80000">
                <p:cTn id="33" fill="hold" display="0">
                  <p:stCondLst>
                    <p:cond delay="indefinite"/>
                  </p:stCondLst>
                </p:cTn>
                <p:tgtEl>
                  <p:spTgt spid="10"/>
                </p:tgtEl>
              </p:cMediaNode>
            </p:video>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5" name="Freeform: Shape 4">
            <a:extLst>
              <a:ext uri="{FF2B5EF4-FFF2-40B4-BE49-F238E27FC236}">
                <a16:creationId xmlns:a16="http://schemas.microsoft.com/office/drawing/2014/main" id="{C0DEFCBE-5BD1-47C4-B894-B305A345524B}"/>
              </a:ext>
            </a:extLst>
          </p:cNvPr>
          <p:cNvSpPr/>
          <p:nvPr/>
        </p:nvSpPr>
        <p:spPr>
          <a:xfrm>
            <a:off x="7113272" y="237276"/>
            <a:ext cx="3562645" cy="2320254"/>
          </a:xfrm>
          <a:custGeom>
            <a:avLst/>
            <a:gdLst>
              <a:gd name="connsiteX0" fmla="*/ 106925 w 3562645"/>
              <a:gd name="connsiteY0" fmla="*/ 2030911 h 2320254"/>
              <a:gd name="connsiteX1" fmla="*/ 59424 w 3562645"/>
              <a:gd name="connsiteY1" fmla="*/ 1971534 h 2320254"/>
              <a:gd name="connsiteX2" fmla="*/ 71299 w 3562645"/>
              <a:gd name="connsiteY2" fmla="*/ 1935908 h 2320254"/>
              <a:gd name="connsiteX3" fmla="*/ 83175 w 3562645"/>
              <a:gd name="connsiteY3" fmla="*/ 1888407 h 2320254"/>
              <a:gd name="connsiteX4" fmla="*/ 118801 w 3562645"/>
              <a:gd name="connsiteY4" fmla="*/ 1852781 h 2320254"/>
              <a:gd name="connsiteX5" fmla="*/ 178177 w 3562645"/>
              <a:gd name="connsiteY5" fmla="*/ 1781529 h 2320254"/>
              <a:gd name="connsiteX6" fmla="*/ 190053 w 3562645"/>
              <a:gd name="connsiteY6" fmla="*/ 1710277 h 2320254"/>
              <a:gd name="connsiteX7" fmla="*/ 225679 w 3562645"/>
              <a:gd name="connsiteY7" fmla="*/ 1686527 h 2320254"/>
              <a:gd name="connsiteX8" fmla="*/ 237554 w 3562645"/>
              <a:gd name="connsiteY8" fmla="*/ 1627150 h 2320254"/>
              <a:gd name="connsiteX9" fmla="*/ 249429 w 3562645"/>
              <a:gd name="connsiteY9" fmla="*/ 1472771 h 2320254"/>
              <a:gd name="connsiteX10" fmla="*/ 261305 w 3562645"/>
              <a:gd name="connsiteY10" fmla="*/ 1437145 h 2320254"/>
              <a:gd name="connsiteX11" fmla="*/ 296931 w 3562645"/>
              <a:gd name="connsiteY11" fmla="*/ 1401519 h 2320254"/>
              <a:gd name="connsiteX12" fmla="*/ 332557 w 3562645"/>
              <a:gd name="connsiteY12" fmla="*/ 1377768 h 2320254"/>
              <a:gd name="connsiteX13" fmla="*/ 344432 w 3562645"/>
              <a:gd name="connsiteY13" fmla="*/ 1342142 h 2320254"/>
              <a:gd name="connsiteX14" fmla="*/ 510686 w 3562645"/>
              <a:gd name="connsiteY14" fmla="*/ 1294641 h 2320254"/>
              <a:gd name="connsiteX15" fmla="*/ 546312 w 3562645"/>
              <a:gd name="connsiteY15" fmla="*/ 1282766 h 2320254"/>
              <a:gd name="connsiteX16" fmla="*/ 593814 w 3562645"/>
              <a:gd name="connsiteY16" fmla="*/ 1270890 h 2320254"/>
              <a:gd name="connsiteX17" fmla="*/ 617564 w 3562645"/>
              <a:gd name="connsiteY17" fmla="*/ 1199638 h 2320254"/>
              <a:gd name="connsiteX18" fmla="*/ 676941 w 3562645"/>
              <a:gd name="connsiteY18" fmla="*/ 1104636 h 2320254"/>
              <a:gd name="connsiteX19" fmla="*/ 712567 w 3562645"/>
              <a:gd name="connsiteY19" fmla="*/ 1128386 h 2320254"/>
              <a:gd name="connsiteX20" fmla="*/ 771944 w 3562645"/>
              <a:gd name="connsiteY20" fmla="*/ 1116511 h 2320254"/>
              <a:gd name="connsiteX21" fmla="*/ 760068 w 3562645"/>
              <a:gd name="connsiteY21" fmla="*/ 1069010 h 2320254"/>
              <a:gd name="connsiteX22" fmla="*/ 736318 w 3562645"/>
              <a:gd name="connsiteY22" fmla="*/ 985882 h 2320254"/>
              <a:gd name="connsiteX23" fmla="*/ 855071 w 3562645"/>
              <a:gd name="connsiteY23" fmla="*/ 902755 h 2320254"/>
              <a:gd name="connsiteX24" fmla="*/ 878822 w 3562645"/>
              <a:gd name="connsiteY24" fmla="*/ 950256 h 2320254"/>
              <a:gd name="connsiteX25" fmla="*/ 890697 w 3562645"/>
              <a:gd name="connsiteY25" fmla="*/ 1021508 h 2320254"/>
              <a:gd name="connsiteX26" fmla="*/ 926323 w 3562645"/>
              <a:gd name="connsiteY26" fmla="*/ 1009633 h 2320254"/>
              <a:gd name="connsiteX27" fmla="*/ 973824 w 3562645"/>
              <a:gd name="connsiteY27" fmla="*/ 997758 h 2320254"/>
              <a:gd name="connsiteX28" fmla="*/ 1009450 w 3562645"/>
              <a:gd name="connsiteY28" fmla="*/ 962132 h 2320254"/>
              <a:gd name="connsiteX29" fmla="*/ 1033201 w 3562645"/>
              <a:gd name="connsiteY29" fmla="*/ 926506 h 2320254"/>
              <a:gd name="connsiteX30" fmla="*/ 1068827 w 3562645"/>
              <a:gd name="connsiteY30" fmla="*/ 914630 h 2320254"/>
              <a:gd name="connsiteX31" fmla="*/ 1163829 w 3562645"/>
              <a:gd name="connsiteY31" fmla="*/ 890880 h 2320254"/>
              <a:gd name="connsiteX32" fmla="*/ 1199455 w 3562645"/>
              <a:gd name="connsiteY32" fmla="*/ 855254 h 2320254"/>
              <a:gd name="connsiteX33" fmla="*/ 1246957 w 3562645"/>
              <a:gd name="connsiteY33" fmla="*/ 784002 h 2320254"/>
              <a:gd name="connsiteX34" fmla="*/ 1258832 w 3562645"/>
              <a:gd name="connsiteY34" fmla="*/ 748376 h 2320254"/>
              <a:gd name="connsiteX35" fmla="*/ 1294458 w 3562645"/>
              <a:gd name="connsiteY35" fmla="*/ 736501 h 2320254"/>
              <a:gd name="connsiteX36" fmla="*/ 1425086 w 3562645"/>
              <a:gd name="connsiteY36" fmla="*/ 712750 h 2320254"/>
              <a:gd name="connsiteX37" fmla="*/ 1555715 w 3562645"/>
              <a:gd name="connsiteY37" fmla="*/ 677124 h 2320254"/>
              <a:gd name="connsiteX38" fmla="*/ 1591341 w 3562645"/>
              <a:gd name="connsiteY38" fmla="*/ 688999 h 2320254"/>
              <a:gd name="connsiteX39" fmla="*/ 1603216 w 3562645"/>
              <a:gd name="connsiteY39" fmla="*/ 736501 h 2320254"/>
              <a:gd name="connsiteX40" fmla="*/ 1615092 w 3562645"/>
              <a:gd name="connsiteY40" fmla="*/ 795877 h 2320254"/>
              <a:gd name="connsiteX41" fmla="*/ 1650718 w 3562645"/>
              <a:gd name="connsiteY41" fmla="*/ 819628 h 2320254"/>
              <a:gd name="connsiteX42" fmla="*/ 2042603 w 3562645"/>
              <a:gd name="connsiteY42" fmla="*/ 807753 h 2320254"/>
              <a:gd name="connsiteX43" fmla="*/ 2113855 w 3562645"/>
              <a:gd name="connsiteY43" fmla="*/ 784002 h 2320254"/>
              <a:gd name="connsiteX44" fmla="*/ 2101980 w 3562645"/>
              <a:gd name="connsiteY44" fmla="*/ 724625 h 2320254"/>
              <a:gd name="connsiteX45" fmla="*/ 2113855 w 3562645"/>
              <a:gd name="connsiteY45" fmla="*/ 641498 h 2320254"/>
              <a:gd name="connsiteX46" fmla="*/ 2161357 w 3562645"/>
              <a:gd name="connsiteY46" fmla="*/ 629623 h 2320254"/>
              <a:gd name="connsiteX47" fmla="*/ 2244484 w 3562645"/>
              <a:gd name="connsiteY47" fmla="*/ 617747 h 2320254"/>
              <a:gd name="connsiteX48" fmla="*/ 2280110 w 3562645"/>
              <a:gd name="connsiteY48" fmla="*/ 593997 h 2320254"/>
              <a:gd name="connsiteX49" fmla="*/ 2351362 w 3562645"/>
              <a:gd name="connsiteY49" fmla="*/ 570246 h 2320254"/>
              <a:gd name="connsiteX50" fmla="*/ 2386988 w 3562645"/>
              <a:gd name="connsiteY50" fmla="*/ 546495 h 2320254"/>
              <a:gd name="connsiteX51" fmla="*/ 2541367 w 3562645"/>
              <a:gd name="connsiteY51" fmla="*/ 546495 h 2320254"/>
              <a:gd name="connsiteX52" fmla="*/ 2576993 w 3562645"/>
              <a:gd name="connsiteY52" fmla="*/ 558371 h 2320254"/>
              <a:gd name="connsiteX53" fmla="*/ 2612619 w 3562645"/>
              <a:gd name="connsiteY53" fmla="*/ 415867 h 2320254"/>
              <a:gd name="connsiteX54" fmla="*/ 2565118 w 3562645"/>
              <a:gd name="connsiteY54" fmla="*/ 403992 h 2320254"/>
              <a:gd name="connsiteX55" fmla="*/ 2541367 w 3562645"/>
              <a:gd name="connsiteY55" fmla="*/ 356490 h 2320254"/>
              <a:gd name="connsiteX56" fmla="*/ 2588868 w 3562645"/>
              <a:gd name="connsiteY56" fmla="*/ 261488 h 2320254"/>
              <a:gd name="connsiteX57" fmla="*/ 2624494 w 3562645"/>
              <a:gd name="connsiteY57" fmla="*/ 249612 h 2320254"/>
              <a:gd name="connsiteX58" fmla="*/ 2719497 w 3562645"/>
              <a:gd name="connsiteY58" fmla="*/ 213986 h 2320254"/>
              <a:gd name="connsiteX59" fmla="*/ 2802624 w 3562645"/>
              <a:gd name="connsiteY59" fmla="*/ 107108 h 2320254"/>
              <a:gd name="connsiteX60" fmla="*/ 2838250 w 3562645"/>
              <a:gd name="connsiteY60" fmla="*/ 59607 h 2320254"/>
              <a:gd name="connsiteX61" fmla="*/ 2885751 w 3562645"/>
              <a:gd name="connsiteY61" fmla="*/ 47732 h 2320254"/>
              <a:gd name="connsiteX62" fmla="*/ 2850125 w 3562645"/>
              <a:gd name="connsiteY62" fmla="*/ 23981 h 2320254"/>
              <a:gd name="connsiteX63" fmla="*/ 2885751 w 3562645"/>
              <a:gd name="connsiteY63" fmla="*/ 230 h 2320254"/>
              <a:gd name="connsiteX64" fmla="*/ 2968879 w 3562645"/>
              <a:gd name="connsiteY64" fmla="*/ 71482 h 2320254"/>
              <a:gd name="connsiteX65" fmla="*/ 2980754 w 3562645"/>
              <a:gd name="connsiteY65" fmla="*/ 107108 h 2320254"/>
              <a:gd name="connsiteX66" fmla="*/ 2992629 w 3562645"/>
              <a:gd name="connsiteY66" fmla="*/ 308989 h 2320254"/>
              <a:gd name="connsiteX67" fmla="*/ 3063881 w 3562645"/>
              <a:gd name="connsiteY67" fmla="*/ 320864 h 2320254"/>
              <a:gd name="connsiteX68" fmla="*/ 3099507 w 3562645"/>
              <a:gd name="connsiteY68" fmla="*/ 344615 h 2320254"/>
              <a:gd name="connsiteX69" fmla="*/ 3123258 w 3562645"/>
              <a:gd name="connsiteY69" fmla="*/ 439618 h 2320254"/>
              <a:gd name="connsiteX70" fmla="*/ 3158884 w 3562645"/>
              <a:gd name="connsiteY70" fmla="*/ 451493 h 2320254"/>
              <a:gd name="connsiteX71" fmla="*/ 3242011 w 3562645"/>
              <a:gd name="connsiteY71" fmla="*/ 463368 h 2320254"/>
              <a:gd name="connsiteX72" fmla="*/ 3218260 w 3562645"/>
              <a:gd name="connsiteY72" fmla="*/ 534620 h 2320254"/>
              <a:gd name="connsiteX73" fmla="*/ 3206385 w 3562645"/>
              <a:gd name="connsiteY73" fmla="*/ 570246 h 2320254"/>
              <a:gd name="connsiteX74" fmla="*/ 3170759 w 3562645"/>
              <a:gd name="connsiteY74" fmla="*/ 605872 h 2320254"/>
              <a:gd name="connsiteX75" fmla="*/ 3158884 w 3562645"/>
              <a:gd name="connsiteY75" fmla="*/ 677124 h 2320254"/>
              <a:gd name="connsiteX76" fmla="*/ 3147009 w 3562645"/>
              <a:gd name="connsiteY76" fmla="*/ 712750 h 2320254"/>
              <a:gd name="connsiteX77" fmla="*/ 3206385 w 3562645"/>
              <a:gd name="connsiteY77" fmla="*/ 772127 h 2320254"/>
              <a:gd name="connsiteX78" fmla="*/ 3230136 w 3562645"/>
              <a:gd name="connsiteY78" fmla="*/ 807753 h 2320254"/>
              <a:gd name="connsiteX79" fmla="*/ 3301388 w 3562645"/>
              <a:gd name="connsiteY79" fmla="*/ 831503 h 2320254"/>
              <a:gd name="connsiteX80" fmla="*/ 3372640 w 3562645"/>
              <a:gd name="connsiteY80" fmla="*/ 890880 h 2320254"/>
              <a:gd name="connsiteX81" fmla="*/ 3408266 w 3562645"/>
              <a:gd name="connsiteY81" fmla="*/ 914630 h 2320254"/>
              <a:gd name="connsiteX82" fmla="*/ 3455767 w 3562645"/>
              <a:gd name="connsiteY82" fmla="*/ 985882 h 2320254"/>
              <a:gd name="connsiteX83" fmla="*/ 3479518 w 3562645"/>
              <a:gd name="connsiteY83" fmla="*/ 1069010 h 2320254"/>
              <a:gd name="connsiteX84" fmla="*/ 3503268 w 3562645"/>
              <a:gd name="connsiteY84" fmla="*/ 1116511 h 2320254"/>
              <a:gd name="connsiteX85" fmla="*/ 3527019 w 3562645"/>
              <a:gd name="connsiteY85" fmla="*/ 1187763 h 2320254"/>
              <a:gd name="connsiteX86" fmla="*/ 3538894 w 3562645"/>
              <a:gd name="connsiteY86" fmla="*/ 1223389 h 2320254"/>
              <a:gd name="connsiteX87" fmla="*/ 3562645 w 3562645"/>
              <a:gd name="connsiteY87" fmla="*/ 1306516 h 2320254"/>
              <a:gd name="connsiteX88" fmla="*/ 3550770 w 3562645"/>
              <a:gd name="connsiteY88" fmla="*/ 1354018 h 2320254"/>
              <a:gd name="connsiteX89" fmla="*/ 3503268 w 3562645"/>
              <a:gd name="connsiteY89" fmla="*/ 1342142 h 2320254"/>
              <a:gd name="connsiteX90" fmla="*/ 3432016 w 3562645"/>
              <a:gd name="connsiteY90" fmla="*/ 1294641 h 2320254"/>
              <a:gd name="connsiteX91" fmla="*/ 3396390 w 3562645"/>
              <a:gd name="connsiteY91" fmla="*/ 1223389 h 2320254"/>
              <a:gd name="connsiteX92" fmla="*/ 3360764 w 3562645"/>
              <a:gd name="connsiteY92" fmla="*/ 1199638 h 2320254"/>
              <a:gd name="connsiteX93" fmla="*/ 3301388 w 3562645"/>
              <a:gd name="connsiteY93" fmla="*/ 1152137 h 2320254"/>
              <a:gd name="connsiteX94" fmla="*/ 3230136 w 3562645"/>
              <a:gd name="connsiteY94" fmla="*/ 1104636 h 2320254"/>
              <a:gd name="connsiteX95" fmla="*/ 3218260 w 3562645"/>
              <a:gd name="connsiteY95" fmla="*/ 1045259 h 2320254"/>
              <a:gd name="connsiteX96" fmla="*/ 3135133 w 3562645"/>
              <a:gd name="connsiteY96" fmla="*/ 926506 h 2320254"/>
              <a:gd name="connsiteX97" fmla="*/ 3075757 w 3562645"/>
              <a:gd name="connsiteY97" fmla="*/ 831503 h 2320254"/>
              <a:gd name="connsiteX98" fmla="*/ 3016380 w 3562645"/>
              <a:gd name="connsiteY98" fmla="*/ 819628 h 2320254"/>
              <a:gd name="connsiteX99" fmla="*/ 2980754 w 3562645"/>
              <a:gd name="connsiteY99" fmla="*/ 831503 h 2320254"/>
              <a:gd name="connsiteX100" fmla="*/ 2968879 w 3562645"/>
              <a:gd name="connsiteY100" fmla="*/ 1080885 h 2320254"/>
              <a:gd name="connsiteX101" fmla="*/ 2957003 w 3562645"/>
              <a:gd name="connsiteY101" fmla="*/ 1152137 h 2320254"/>
              <a:gd name="connsiteX102" fmla="*/ 2850125 w 3562645"/>
              <a:gd name="connsiteY102" fmla="*/ 1199638 h 2320254"/>
              <a:gd name="connsiteX103" fmla="*/ 2814499 w 3562645"/>
              <a:gd name="connsiteY103" fmla="*/ 1211514 h 2320254"/>
              <a:gd name="connsiteX104" fmla="*/ 2778873 w 3562645"/>
              <a:gd name="connsiteY104" fmla="*/ 1306516 h 2320254"/>
              <a:gd name="connsiteX105" fmla="*/ 2766998 w 3562645"/>
              <a:gd name="connsiteY105" fmla="*/ 1354018 h 2320254"/>
              <a:gd name="connsiteX106" fmla="*/ 2755123 w 3562645"/>
              <a:gd name="connsiteY106" fmla="*/ 1389643 h 2320254"/>
              <a:gd name="connsiteX107" fmla="*/ 2766998 w 3562645"/>
              <a:gd name="connsiteY107" fmla="*/ 1496521 h 2320254"/>
              <a:gd name="connsiteX108" fmla="*/ 2778873 w 3562645"/>
              <a:gd name="connsiteY108" fmla="*/ 1555898 h 2320254"/>
              <a:gd name="connsiteX109" fmla="*/ 2814499 w 3562645"/>
              <a:gd name="connsiteY109" fmla="*/ 1579649 h 2320254"/>
              <a:gd name="connsiteX110" fmla="*/ 2945128 w 3562645"/>
              <a:gd name="connsiteY110" fmla="*/ 1555898 h 2320254"/>
              <a:gd name="connsiteX111" fmla="*/ 3016380 w 3562645"/>
              <a:gd name="connsiteY111" fmla="*/ 1508397 h 2320254"/>
              <a:gd name="connsiteX112" fmla="*/ 3052006 w 3562645"/>
              <a:gd name="connsiteY112" fmla="*/ 1484646 h 2320254"/>
              <a:gd name="connsiteX113" fmla="*/ 3135133 w 3562645"/>
              <a:gd name="connsiteY113" fmla="*/ 1520272 h 2320254"/>
              <a:gd name="connsiteX114" fmla="*/ 3147009 w 3562645"/>
              <a:gd name="connsiteY114" fmla="*/ 1555898 h 2320254"/>
              <a:gd name="connsiteX115" fmla="*/ 3158884 w 3562645"/>
              <a:gd name="connsiteY115" fmla="*/ 1627150 h 2320254"/>
              <a:gd name="connsiteX116" fmla="*/ 3194510 w 3562645"/>
              <a:gd name="connsiteY116" fmla="*/ 1639025 h 2320254"/>
              <a:gd name="connsiteX117" fmla="*/ 3242011 w 3562645"/>
              <a:gd name="connsiteY117" fmla="*/ 1650901 h 2320254"/>
              <a:gd name="connsiteX118" fmla="*/ 3277637 w 3562645"/>
              <a:gd name="connsiteY118" fmla="*/ 1674651 h 2320254"/>
              <a:gd name="connsiteX119" fmla="*/ 3313263 w 3562645"/>
              <a:gd name="connsiteY119" fmla="*/ 1745903 h 2320254"/>
              <a:gd name="connsiteX120" fmla="*/ 3325138 w 3562645"/>
              <a:gd name="connsiteY120" fmla="*/ 1852781 h 2320254"/>
              <a:gd name="connsiteX121" fmla="*/ 3301388 w 3562645"/>
              <a:gd name="connsiteY121" fmla="*/ 1817155 h 2320254"/>
              <a:gd name="connsiteX122" fmla="*/ 3277637 w 3562645"/>
              <a:gd name="connsiteY122" fmla="*/ 1769654 h 2320254"/>
              <a:gd name="connsiteX123" fmla="*/ 3253886 w 3562645"/>
              <a:gd name="connsiteY123" fmla="*/ 1734028 h 2320254"/>
              <a:gd name="connsiteX124" fmla="*/ 3218260 w 3562645"/>
              <a:gd name="connsiteY124" fmla="*/ 1722153 h 2320254"/>
              <a:gd name="connsiteX125" fmla="*/ 3135133 w 3562645"/>
              <a:gd name="connsiteY125" fmla="*/ 1710277 h 2320254"/>
              <a:gd name="connsiteX126" fmla="*/ 3147009 w 3562645"/>
              <a:gd name="connsiteY126" fmla="*/ 1852781 h 2320254"/>
              <a:gd name="connsiteX127" fmla="*/ 3182634 w 3562645"/>
              <a:gd name="connsiteY127" fmla="*/ 1924033 h 2320254"/>
              <a:gd name="connsiteX128" fmla="*/ 3194510 w 3562645"/>
              <a:gd name="connsiteY128" fmla="*/ 1959659 h 2320254"/>
              <a:gd name="connsiteX129" fmla="*/ 3170759 w 3562645"/>
              <a:gd name="connsiteY129" fmla="*/ 2125914 h 2320254"/>
              <a:gd name="connsiteX130" fmla="*/ 3158884 w 3562645"/>
              <a:gd name="connsiteY130" fmla="*/ 2161540 h 2320254"/>
              <a:gd name="connsiteX131" fmla="*/ 3135133 w 3562645"/>
              <a:gd name="connsiteY131" fmla="*/ 2197166 h 2320254"/>
              <a:gd name="connsiteX132" fmla="*/ 3123258 w 3562645"/>
              <a:gd name="connsiteY132" fmla="*/ 2256542 h 2320254"/>
              <a:gd name="connsiteX133" fmla="*/ 3075757 w 3562645"/>
              <a:gd name="connsiteY133" fmla="*/ 2268418 h 2320254"/>
              <a:gd name="connsiteX134" fmla="*/ 3040131 w 3562645"/>
              <a:gd name="connsiteY134" fmla="*/ 2292168 h 2320254"/>
              <a:gd name="connsiteX135" fmla="*/ 2968879 w 3562645"/>
              <a:gd name="connsiteY135" fmla="*/ 2220916 h 2320254"/>
              <a:gd name="connsiteX136" fmla="*/ 3016380 w 3562645"/>
              <a:gd name="connsiteY136" fmla="*/ 2149664 h 2320254"/>
              <a:gd name="connsiteX137" fmla="*/ 2885751 w 3562645"/>
              <a:gd name="connsiteY137" fmla="*/ 1995285 h 2320254"/>
              <a:gd name="connsiteX138" fmla="*/ 2850125 w 3562645"/>
              <a:gd name="connsiteY138" fmla="*/ 2019036 h 2320254"/>
              <a:gd name="connsiteX139" fmla="*/ 2802624 w 3562645"/>
              <a:gd name="connsiteY139" fmla="*/ 2007160 h 2320254"/>
              <a:gd name="connsiteX140" fmla="*/ 2766998 w 3562645"/>
              <a:gd name="connsiteY140" fmla="*/ 1983410 h 2320254"/>
              <a:gd name="connsiteX141" fmla="*/ 2660120 w 3562645"/>
              <a:gd name="connsiteY141" fmla="*/ 1971534 h 2320254"/>
              <a:gd name="connsiteX142" fmla="*/ 2600744 w 3562645"/>
              <a:gd name="connsiteY142" fmla="*/ 1912158 h 2320254"/>
              <a:gd name="connsiteX143" fmla="*/ 2565118 w 3562645"/>
              <a:gd name="connsiteY143" fmla="*/ 1876532 h 2320254"/>
              <a:gd name="connsiteX144" fmla="*/ 2481990 w 3562645"/>
              <a:gd name="connsiteY144" fmla="*/ 1840906 h 2320254"/>
              <a:gd name="connsiteX145" fmla="*/ 2398863 w 3562645"/>
              <a:gd name="connsiteY145" fmla="*/ 1852781 h 2320254"/>
              <a:gd name="connsiteX146" fmla="*/ 2375112 w 3562645"/>
              <a:gd name="connsiteY146" fmla="*/ 1888407 h 2320254"/>
              <a:gd name="connsiteX147" fmla="*/ 2339486 w 3562645"/>
              <a:gd name="connsiteY147" fmla="*/ 1924033 h 2320254"/>
              <a:gd name="connsiteX148" fmla="*/ 2363237 w 3562645"/>
              <a:gd name="connsiteY148" fmla="*/ 1959659 h 2320254"/>
              <a:gd name="connsiteX149" fmla="*/ 2398863 w 3562645"/>
              <a:gd name="connsiteY149" fmla="*/ 1983410 h 2320254"/>
              <a:gd name="connsiteX150" fmla="*/ 2375112 w 3562645"/>
              <a:gd name="connsiteY150" fmla="*/ 2030911 h 2320254"/>
              <a:gd name="connsiteX151" fmla="*/ 2327611 w 3562645"/>
              <a:gd name="connsiteY151" fmla="*/ 2102163 h 2320254"/>
              <a:gd name="connsiteX152" fmla="*/ 2196983 w 3562645"/>
              <a:gd name="connsiteY152" fmla="*/ 2149664 h 2320254"/>
              <a:gd name="connsiteX153" fmla="*/ 2125731 w 3562645"/>
              <a:gd name="connsiteY153" fmla="*/ 2232792 h 2320254"/>
              <a:gd name="connsiteX154" fmla="*/ 2090105 w 3562645"/>
              <a:gd name="connsiteY154" fmla="*/ 2244667 h 2320254"/>
              <a:gd name="connsiteX155" fmla="*/ 2006977 w 3562645"/>
              <a:gd name="connsiteY155" fmla="*/ 2268418 h 2320254"/>
              <a:gd name="connsiteX156" fmla="*/ 1876349 w 3562645"/>
              <a:gd name="connsiteY156" fmla="*/ 2244667 h 2320254"/>
              <a:gd name="connsiteX157" fmla="*/ 1840723 w 3562645"/>
              <a:gd name="connsiteY157" fmla="*/ 2220916 h 2320254"/>
              <a:gd name="connsiteX158" fmla="*/ 1710094 w 3562645"/>
              <a:gd name="connsiteY158" fmla="*/ 2209041 h 2320254"/>
              <a:gd name="connsiteX159" fmla="*/ 1674468 w 3562645"/>
              <a:gd name="connsiteY159" fmla="*/ 2197166 h 2320254"/>
              <a:gd name="connsiteX160" fmla="*/ 1603216 w 3562645"/>
              <a:gd name="connsiteY160" fmla="*/ 2149664 h 2320254"/>
              <a:gd name="connsiteX161" fmla="*/ 1579466 w 3562645"/>
              <a:gd name="connsiteY161" fmla="*/ 2185290 h 2320254"/>
              <a:gd name="connsiteX162" fmla="*/ 1555715 w 3562645"/>
              <a:gd name="connsiteY162" fmla="*/ 2232792 h 2320254"/>
              <a:gd name="connsiteX163" fmla="*/ 1484463 w 3562645"/>
              <a:gd name="connsiteY163" fmla="*/ 2304043 h 2320254"/>
              <a:gd name="connsiteX164" fmla="*/ 1377585 w 3562645"/>
              <a:gd name="connsiteY164" fmla="*/ 2256542 h 2320254"/>
              <a:gd name="connsiteX165" fmla="*/ 1258832 w 3562645"/>
              <a:gd name="connsiteY165" fmla="*/ 2232792 h 2320254"/>
              <a:gd name="connsiteX166" fmla="*/ 1187580 w 3562645"/>
              <a:gd name="connsiteY166" fmla="*/ 2256542 h 2320254"/>
              <a:gd name="connsiteX167" fmla="*/ 1175705 w 3562645"/>
              <a:gd name="connsiteY167" fmla="*/ 2315919 h 2320254"/>
              <a:gd name="connsiteX168" fmla="*/ 1068827 w 3562645"/>
              <a:gd name="connsiteY168" fmla="*/ 2304043 h 2320254"/>
              <a:gd name="connsiteX169" fmla="*/ 985699 w 3562645"/>
              <a:gd name="connsiteY169" fmla="*/ 2256542 h 2320254"/>
              <a:gd name="connsiteX170" fmla="*/ 914447 w 3562645"/>
              <a:gd name="connsiteY170" fmla="*/ 2197166 h 2320254"/>
              <a:gd name="connsiteX171" fmla="*/ 807570 w 3562645"/>
              <a:gd name="connsiteY171" fmla="*/ 2197166 h 2320254"/>
              <a:gd name="connsiteX172" fmla="*/ 795694 w 3562645"/>
              <a:gd name="connsiteY172" fmla="*/ 2161540 h 2320254"/>
              <a:gd name="connsiteX173" fmla="*/ 783819 w 3562645"/>
              <a:gd name="connsiteY173" fmla="*/ 2054662 h 2320254"/>
              <a:gd name="connsiteX174" fmla="*/ 736318 w 3562645"/>
              <a:gd name="connsiteY174" fmla="*/ 2019036 h 2320254"/>
              <a:gd name="connsiteX175" fmla="*/ 700692 w 3562645"/>
              <a:gd name="connsiteY175" fmla="*/ 1983410 h 2320254"/>
              <a:gd name="connsiteX176" fmla="*/ 617564 w 3562645"/>
              <a:gd name="connsiteY176" fmla="*/ 1995285 h 2320254"/>
              <a:gd name="connsiteX177" fmla="*/ 546312 w 3562645"/>
              <a:gd name="connsiteY177" fmla="*/ 2007160 h 2320254"/>
              <a:gd name="connsiteX178" fmla="*/ 534437 w 3562645"/>
              <a:gd name="connsiteY178" fmla="*/ 1971534 h 2320254"/>
              <a:gd name="connsiteX179" fmla="*/ 498811 w 3562645"/>
              <a:gd name="connsiteY179" fmla="*/ 1947784 h 2320254"/>
              <a:gd name="connsiteX180" fmla="*/ 463185 w 3562645"/>
              <a:gd name="connsiteY180" fmla="*/ 1935908 h 2320254"/>
              <a:gd name="connsiteX181" fmla="*/ 332557 w 3562645"/>
              <a:gd name="connsiteY181" fmla="*/ 1912158 h 2320254"/>
              <a:gd name="connsiteX182" fmla="*/ 285055 w 3562645"/>
              <a:gd name="connsiteY182" fmla="*/ 1900282 h 2320254"/>
              <a:gd name="connsiteX183" fmla="*/ 118801 w 3562645"/>
              <a:gd name="connsiteY183" fmla="*/ 1912158 h 2320254"/>
              <a:gd name="connsiteX184" fmla="*/ 83175 w 3562645"/>
              <a:gd name="connsiteY184" fmla="*/ 1924033 h 2320254"/>
              <a:gd name="connsiteX185" fmla="*/ 47549 w 3562645"/>
              <a:gd name="connsiteY185" fmla="*/ 2054662 h 2320254"/>
              <a:gd name="connsiteX186" fmla="*/ 11923 w 3562645"/>
              <a:gd name="connsiteY186" fmla="*/ 2042786 h 2320254"/>
              <a:gd name="connsiteX187" fmla="*/ 23798 w 3562645"/>
              <a:gd name="connsiteY187" fmla="*/ 1947784 h 2320254"/>
              <a:gd name="connsiteX188" fmla="*/ 71299 w 3562645"/>
              <a:gd name="connsiteY188" fmla="*/ 1935908 h 2320254"/>
              <a:gd name="connsiteX189" fmla="*/ 142551 w 3562645"/>
              <a:gd name="connsiteY189" fmla="*/ 1912158 h 2320254"/>
              <a:gd name="connsiteX190" fmla="*/ 166302 w 3562645"/>
              <a:gd name="connsiteY190" fmla="*/ 1876532 h 2320254"/>
              <a:gd name="connsiteX191" fmla="*/ 142551 w 3562645"/>
              <a:gd name="connsiteY191" fmla="*/ 1840906 h 2320254"/>
              <a:gd name="connsiteX192" fmla="*/ 142551 w 3562645"/>
              <a:gd name="connsiteY192" fmla="*/ 1805280 h 232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562645" h="2320254">
                <a:moveTo>
                  <a:pt x="106925" y="2030911"/>
                </a:moveTo>
                <a:cubicBezTo>
                  <a:pt x="91091" y="2011119"/>
                  <a:pt x="68324" y="1995267"/>
                  <a:pt x="59424" y="1971534"/>
                </a:cubicBezTo>
                <a:cubicBezTo>
                  <a:pt x="55029" y="1959813"/>
                  <a:pt x="67860" y="1947944"/>
                  <a:pt x="71299" y="1935908"/>
                </a:cubicBezTo>
                <a:cubicBezTo>
                  <a:pt x="75783" y="1920215"/>
                  <a:pt x="75077" y="1902578"/>
                  <a:pt x="83175" y="1888407"/>
                </a:cubicBezTo>
                <a:cubicBezTo>
                  <a:pt x="91507" y="1873826"/>
                  <a:pt x="108050" y="1865683"/>
                  <a:pt x="118801" y="1852781"/>
                </a:cubicBezTo>
                <a:cubicBezTo>
                  <a:pt x="201466" y="1753581"/>
                  <a:pt x="74095" y="1885611"/>
                  <a:pt x="178177" y="1781529"/>
                </a:cubicBezTo>
                <a:cubicBezTo>
                  <a:pt x="182136" y="1757778"/>
                  <a:pt x="179285" y="1731813"/>
                  <a:pt x="190053" y="1710277"/>
                </a:cubicBezTo>
                <a:cubicBezTo>
                  <a:pt x="196436" y="1697512"/>
                  <a:pt x="218598" y="1698919"/>
                  <a:pt x="225679" y="1686527"/>
                </a:cubicBezTo>
                <a:cubicBezTo>
                  <a:pt x="235693" y="1669002"/>
                  <a:pt x="233596" y="1646942"/>
                  <a:pt x="237554" y="1627150"/>
                </a:cubicBezTo>
                <a:cubicBezTo>
                  <a:pt x="241512" y="1575690"/>
                  <a:pt x="243027" y="1523984"/>
                  <a:pt x="249429" y="1472771"/>
                </a:cubicBezTo>
                <a:cubicBezTo>
                  <a:pt x="250982" y="1460350"/>
                  <a:pt x="254361" y="1447560"/>
                  <a:pt x="261305" y="1437145"/>
                </a:cubicBezTo>
                <a:cubicBezTo>
                  <a:pt x="270621" y="1423171"/>
                  <a:pt x="284029" y="1412270"/>
                  <a:pt x="296931" y="1401519"/>
                </a:cubicBezTo>
                <a:cubicBezTo>
                  <a:pt x="307895" y="1392382"/>
                  <a:pt x="320682" y="1385685"/>
                  <a:pt x="332557" y="1377768"/>
                </a:cubicBezTo>
                <a:cubicBezTo>
                  <a:pt x="336515" y="1365893"/>
                  <a:pt x="336612" y="1351917"/>
                  <a:pt x="344432" y="1342142"/>
                </a:cubicBezTo>
                <a:cubicBezTo>
                  <a:pt x="377538" y="1300760"/>
                  <a:pt x="488017" y="1299499"/>
                  <a:pt x="510686" y="1294641"/>
                </a:cubicBezTo>
                <a:cubicBezTo>
                  <a:pt x="522926" y="1292018"/>
                  <a:pt x="534276" y="1286205"/>
                  <a:pt x="546312" y="1282766"/>
                </a:cubicBezTo>
                <a:cubicBezTo>
                  <a:pt x="562005" y="1278282"/>
                  <a:pt x="577980" y="1274849"/>
                  <a:pt x="593814" y="1270890"/>
                </a:cubicBezTo>
                <a:cubicBezTo>
                  <a:pt x="601731" y="1247139"/>
                  <a:pt x="603677" y="1220469"/>
                  <a:pt x="617564" y="1199638"/>
                </a:cubicBezTo>
                <a:cubicBezTo>
                  <a:pt x="654118" y="1144807"/>
                  <a:pt x="633972" y="1176250"/>
                  <a:pt x="676941" y="1104636"/>
                </a:cubicBezTo>
                <a:cubicBezTo>
                  <a:pt x="688816" y="1112553"/>
                  <a:pt x="698405" y="1126616"/>
                  <a:pt x="712567" y="1128386"/>
                </a:cubicBezTo>
                <a:cubicBezTo>
                  <a:pt x="732595" y="1130889"/>
                  <a:pt x="759335" y="1132272"/>
                  <a:pt x="771944" y="1116511"/>
                </a:cubicBezTo>
                <a:cubicBezTo>
                  <a:pt x="782140" y="1103766"/>
                  <a:pt x="764552" y="1084703"/>
                  <a:pt x="760068" y="1069010"/>
                </a:cubicBezTo>
                <a:cubicBezTo>
                  <a:pt x="726009" y="949805"/>
                  <a:pt x="773425" y="1134315"/>
                  <a:pt x="736318" y="985882"/>
                </a:cubicBezTo>
                <a:cubicBezTo>
                  <a:pt x="819111" y="903089"/>
                  <a:pt x="774984" y="922776"/>
                  <a:pt x="855071" y="902755"/>
                </a:cubicBezTo>
                <a:cubicBezTo>
                  <a:pt x="862988" y="918589"/>
                  <a:pt x="873735" y="933300"/>
                  <a:pt x="878822" y="950256"/>
                </a:cubicBezTo>
                <a:cubicBezTo>
                  <a:pt x="885741" y="973319"/>
                  <a:pt x="875656" y="1002706"/>
                  <a:pt x="890697" y="1021508"/>
                </a:cubicBezTo>
                <a:cubicBezTo>
                  <a:pt x="898517" y="1031283"/>
                  <a:pt x="914287" y="1013072"/>
                  <a:pt x="926323" y="1009633"/>
                </a:cubicBezTo>
                <a:cubicBezTo>
                  <a:pt x="942016" y="1005149"/>
                  <a:pt x="957990" y="1001716"/>
                  <a:pt x="973824" y="997758"/>
                </a:cubicBezTo>
                <a:cubicBezTo>
                  <a:pt x="985699" y="985883"/>
                  <a:pt x="998699" y="975034"/>
                  <a:pt x="1009450" y="962132"/>
                </a:cubicBezTo>
                <a:cubicBezTo>
                  <a:pt x="1018587" y="951168"/>
                  <a:pt x="1022056" y="935422"/>
                  <a:pt x="1033201" y="926506"/>
                </a:cubicBezTo>
                <a:cubicBezTo>
                  <a:pt x="1042976" y="918686"/>
                  <a:pt x="1056683" y="917666"/>
                  <a:pt x="1068827" y="914630"/>
                </a:cubicBezTo>
                <a:lnTo>
                  <a:pt x="1163829" y="890880"/>
                </a:lnTo>
                <a:cubicBezTo>
                  <a:pt x="1175704" y="879005"/>
                  <a:pt x="1189144" y="868511"/>
                  <a:pt x="1199455" y="855254"/>
                </a:cubicBezTo>
                <a:cubicBezTo>
                  <a:pt x="1216980" y="832722"/>
                  <a:pt x="1246957" y="784002"/>
                  <a:pt x="1246957" y="784002"/>
                </a:cubicBezTo>
                <a:cubicBezTo>
                  <a:pt x="1250915" y="772127"/>
                  <a:pt x="1249981" y="757227"/>
                  <a:pt x="1258832" y="748376"/>
                </a:cubicBezTo>
                <a:cubicBezTo>
                  <a:pt x="1267683" y="739525"/>
                  <a:pt x="1282218" y="739124"/>
                  <a:pt x="1294458" y="736501"/>
                </a:cubicBezTo>
                <a:cubicBezTo>
                  <a:pt x="1337732" y="727228"/>
                  <a:pt x="1381779" y="721867"/>
                  <a:pt x="1425086" y="712750"/>
                </a:cubicBezTo>
                <a:cubicBezTo>
                  <a:pt x="1497790" y="697444"/>
                  <a:pt x="1502330" y="694919"/>
                  <a:pt x="1555715" y="677124"/>
                </a:cubicBezTo>
                <a:cubicBezTo>
                  <a:pt x="1567590" y="681082"/>
                  <a:pt x="1583521" y="679224"/>
                  <a:pt x="1591341" y="688999"/>
                </a:cubicBezTo>
                <a:cubicBezTo>
                  <a:pt x="1601537" y="701744"/>
                  <a:pt x="1599675" y="720568"/>
                  <a:pt x="1603216" y="736501"/>
                </a:cubicBezTo>
                <a:cubicBezTo>
                  <a:pt x="1607595" y="756204"/>
                  <a:pt x="1605078" y="778352"/>
                  <a:pt x="1615092" y="795877"/>
                </a:cubicBezTo>
                <a:cubicBezTo>
                  <a:pt x="1622173" y="808269"/>
                  <a:pt x="1638843" y="811711"/>
                  <a:pt x="1650718" y="819628"/>
                </a:cubicBezTo>
                <a:cubicBezTo>
                  <a:pt x="1781346" y="815670"/>
                  <a:pt x="1912300" y="817776"/>
                  <a:pt x="2042603" y="807753"/>
                </a:cubicBezTo>
                <a:cubicBezTo>
                  <a:pt x="2067565" y="805833"/>
                  <a:pt x="2113855" y="784002"/>
                  <a:pt x="2113855" y="784002"/>
                </a:cubicBezTo>
                <a:cubicBezTo>
                  <a:pt x="2175871" y="690979"/>
                  <a:pt x="2119133" y="801814"/>
                  <a:pt x="2101980" y="724625"/>
                </a:cubicBezTo>
                <a:cubicBezTo>
                  <a:pt x="2095908" y="697301"/>
                  <a:pt x="2099020" y="665234"/>
                  <a:pt x="2113855" y="641498"/>
                </a:cubicBezTo>
                <a:cubicBezTo>
                  <a:pt x="2122505" y="627658"/>
                  <a:pt x="2145299" y="632543"/>
                  <a:pt x="2161357" y="629623"/>
                </a:cubicBezTo>
                <a:cubicBezTo>
                  <a:pt x="2188896" y="624616"/>
                  <a:pt x="2216775" y="621706"/>
                  <a:pt x="2244484" y="617747"/>
                </a:cubicBezTo>
                <a:cubicBezTo>
                  <a:pt x="2256359" y="609830"/>
                  <a:pt x="2267068" y="599793"/>
                  <a:pt x="2280110" y="593997"/>
                </a:cubicBezTo>
                <a:cubicBezTo>
                  <a:pt x="2302988" y="583829"/>
                  <a:pt x="2351362" y="570246"/>
                  <a:pt x="2351362" y="570246"/>
                </a:cubicBezTo>
                <a:cubicBezTo>
                  <a:pt x="2363237" y="562329"/>
                  <a:pt x="2373870" y="552117"/>
                  <a:pt x="2386988" y="546495"/>
                </a:cubicBezTo>
                <a:cubicBezTo>
                  <a:pt x="2442039" y="522902"/>
                  <a:pt x="2478061" y="539461"/>
                  <a:pt x="2541367" y="546495"/>
                </a:cubicBezTo>
                <a:cubicBezTo>
                  <a:pt x="2553242" y="550454"/>
                  <a:pt x="2564475" y="558371"/>
                  <a:pt x="2576993" y="558371"/>
                </a:cubicBezTo>
                <a:cubicBezTo>
                  <a:pt x="2658416" y="558371"/>
                  <a:pt x="2648727" y="502525"/>
                  <a:pt x="2612619" y="415867"/>
                </a:cubicBezTo>
                <a:cubicBezTo>
                  <a:pt x="2606342" y="400801"/>
                  <a:pt x="2580952" y="407950"/>
                  <a:pt x="2565118" y="403992"/>
                </a:cubicBezTo>
                <a:cubicBezTo>
                  <a:pt x="2557201" y="388158"/>
                  <a:pt x="2543129" y="374105"/>
                  <a:pt x="2541367" y="356490"/>
                </a:cubicBezTo>
                <a:cubicBezTo>
                  <a:pt x="2535408" y="296899"/>
                  <a:pt x="2545169" y="283337"/>
                  <a:pt x="2588868" y="261488"/>
                </a:cubicBezTo>
                <a:cubicBezTo>
                  <a:pt x="2600064" y="255890"/>
                  <a:pt x="2613298" y="255210"/>
                  <a:pt x="2624494" y="249612"/>
                </a:cubicBezTo>
                <a:cubicBezTo>
                  <a:pt x="2706035" y="208842"/>
                  <a:pt x="2604942" y="236898"/>
                  <a:pt x="2719497" y="213986"/>
                </a:cubicBezTo>
                <a:cubicBezTo>
                  <a:pt x="2823740" y="57621"/>
                  <a:pt x="2718911" y="204773"/>
                  <a:pt x="2802624" y="107108"/>
                </a:cubicBezTo>
                <a:cubicBezTo>
                  <a:pt x="2815505" y="92081"/>
                  <a:pt x="2822144" y="71111"/>
                  <a:pt x="2838250" y="59607"/>
                </a:cubicBezTo>
                <a:cubicBezTo>
                  <a:pt x="2851531" y="50121"/>
                  <a:pt x="2869917" y="51690"/>
                  <a:pt x="2885751" y="47732"/>
                </a:cubicBezTo>
                <a:cubicBezTo>
                  <a:pt x="2873876" y="39815"/>
                  <a:pt x="2850125" y="38253"/>
                  <a:pt x="2850125" y="23981"/>
                </a:cubicBezTo>
                <a:cubicBezTo>
                  <a:pt x="2850125" y="9709"/>
                  <a:pt x="2871622" y="-1788"/>
                  <a:pt x="2885751" y="230"/>
                </a:cubicBezTo>
                <a:cubicBezTo>
                  <a:pt x="2903525" y="2769"/>
                  <a:pt x="2955883" y="58486"/>
                  <a:pt x="2968879" y="71482"/>
                </a:cubicBezTo>
                <a:cubicBezTo>
                  <a:pt x="2972837" y="83357"/>
                  <a:pt x="2979508" y="94652"/>
                  <a:pt x="2980754" y="107108"/>
                </a:cubicBezTo>
                <a:cubicBezTo>
                  <a:pt x="2987461" y="174183"/>
                  <a:pt x="2968197" y="246163"/>
                  <a:pt x="2992629" y="308989"/>
                </a:cubicBezTo>
                <a:cubicBezTo>
                  <a:pt x="3001356" y="331430"/>
                  <a:pt x="3040130" y="316906"/>
                  <a:pt x="3063881" y="320864"/>
                </a:cubicBezTo>
                <a:cubicBezTo>
                  <a:pt x="3075756" y="328781"/>
                  <a:pt x="3090591" y="333470"/>
                  <a:pt x="3099507" y="344615"/>
                </a:cubicBezTo>
                <a:cubicBezTo>
                  <a:pt x="3114388" y="363216"/>
                  <a:pt x="3114376" y="426295"/>
                  <a:pt x="3123258" y="439618"/>
                </a:cubicBezTo>
                <a:cubicBezTo>
                  <a:pt x="3130202" y="450033"/>
                  <a:pt x="3146609" y="449038"/>
                  <a:pt x="3158884" y="451493"/>
                </a:cubicBezTo>
                <a:cubicBezTo>
                  <a:pt x="3186331" y="456982"/>
                  <a:pt x="3214302" y="459410"/>
                  <a:pt x="3242011" y="463368"/>
                </a:cubicBezTo>
                <a:lnTo>
                  <a:pt x="3218260" y="534620"/>
                </a:lnTo>
                <a:cubicBezTo>
                  <a:pt x="3214302" y="546495"/>
                  <a:pt x="3215236" y="561395"/>
                  <a:pt x="3206385" y="570246"/>
                </a:cubicBezTo>
                <a:lnTo>
                  <a:pt x="3170759" y="605872"/>
                </a:lnTo>
                <a:cubicBezTo>
                  <a:pt x="3166801" y="629623"/>
                  <a:pt x="3164107" y="653619"/>
                  <a:pt x="3158884" y="677124"/>
                </a:cubicBezTo>
                <a:cubicBezTo>
                  <a:pt x="3156169" y="689344"/>
                  <a:pt x="3144951" y="700403"/>
                  <a:pt x="3147009" y="712750"/>
                </a:cubicBezTo>
                <a:cubicBezTo>
                  <a:pt x="3151957" y="742439"/>
                  <a:pt x="3185603" y="758272"/>
                  <a:pt x="3206385" y="772127"/>
                </a:cubicBezTo>
                <a:cubicBezTo>
                  <a:pt x="3214302" y="784002"/>
                  <a:pt x="3218033" y="800189"/>
                  <a:pt x="3230136" y="807753"/>
                </a:cubicBezTo>
                <a:cubicBezTo>
                  <a:pt x="3251366" y="821022"/>
                  <a:pt x="3301388" y="831503"/>
                  <a:pt x="3301388" y="831503"/>
                </a:cubicBezTo>
                <a:cubicBezTo>
                  <a:pt x="3389847" y="890477"/>
                  <a:pt x="3281196" y="814678"/>
                  <a:pt x="3372640" y="890880"/>
                </a:cubicBezTo>
                <a:cubicBezTo>
                  <a:pt x="3383604" y="900017"/>
                  <a:pt x="3396391" y="906713"/>
                  <a:pt x="3408266" y="914630"/>
                </a:cubicBezTo>
                <a:cubicBezTo>
                  <a:pt x="3424100" y="938381"/>
                  <a:pt x="3448844" y="958190"/>
                  <a:pt x="3455767" y="985882"/>
                </a:cubicBezTo>
                <a:cubicBezTo>
                  <a:pt x="3461795" y="1009996"/>
                  <a:pt x="3469293" y="1045152"/>
                  <a:pt x="3479518" y="1069010"/>
                </a:cubicBezTo>
                <a:cubicBezTo>
                  <a:pt x="3486491" y="1085281"/>
                  <a:pt x="3496693" y="1100075"/>
                  <a:pt x="3503268" y="1116511"/>
                </a:cubicBezTo>
                <a:cubicBezTo>
                  <a:pt x="3512566" y="1139756"/>
                  <a:pt x="3519102" y="1164012"/>
                  <a:pt x="3527019" y="1187763"/>
                </a:cubicBezTo>
                <a:cubicBezTo>
                  <a:pt x="3530977" y="1199638"/>
                  <a:pt x="3535858" y="1211245"/>
                  <a:pt x="3538894" y="1223389"/>
                </a:cubicBezTo>
                <a:cubicBezTo>
                  <a:pt x="3553806" y="1283034"/>
                  <a:pt x="3545609" y="1255406"/>
                  <a:pt x="3562645" y="1306516"/>
                </a:cubicBezTo>
                <a:cubicBezTo>
                  <a:pt x="3558687" y="1322350"/>
                  <a:pt x="3564765" y="1345621"/>
                  <a:pt x="3550770" y="1354018"/>
                </a:cubicBezTo>
                <a:cubicBezTo>
                  <a:pt x="3536775" y="1362415"/>
                  <a:pt x="3517866" y="1349441"/>
                  <a:pt x="3503268" y="1342142"/>
                </a:cubicBezTo>
                <a:cubicBezTo>
                  <a:pt x="3477737" y="1329376"/>
                  <a:pt x="3432016" y="1294641"/>
                  <a:pt x="3432016" y="1294641"/>
                </a:cubicBezTo>
                <a:cubicBezTo>
                  <a:pt x="3422357" y="1265664"/>
                  <a:pt x="3419412" y="1246411"/>
                  <a:pt x="3396390" y="1223389"/>
                </a:cubicBezTo>
                <a:cubicBezTo>
                  <a:pt x="3386298" y="1213297"/>
                  <a:pt x="3372639" y="1207555"/>
                  <a:pt x="3360764" y="1199638"/>
                </a:cubicBezTo>
                <a:cubicBezTo>
                  <a:pt x="3316881" y="1133812"/>
                  <a:pt x="3362122" y="1185878"/>
                  <a:pt x="3301388" y="1152137"/>
                </a:cubicBezTo>
                <a:cubicBezTo>
                  <a:pt x="3276435" y="1138275"/>
                  <a:pt x="3230136" y="1104636"/>
                  <a:pt x="3230136" y="1104636"/>
                </a:cubicBezTo>
                <a:cubicBezTo>
                  <a:pt x="3226177" y="1084844"/>
                  <a:pt x="3226612" y="1063634"/>
                  <a:pt x="3218260" y="1045259"/>
                </a:cubicBezTo>
                <a:cubicBezTo>
                  <a:pt x="3207013" y="1020515"/>
                  <a:pt x="3155136" y="953177"/>
                  <a:pt x="3135133" y="926506"/>
                </a:cubicBezTo>
                <a:cubicBezTo>
                  <a:pt x="3117873" y="874725"/>
                  <a:pt x="3125941" y="850322"/>
                  <a:pt x="3075757" y="831503"/>
                </a:cubicBezTo>
                <a:cubicBezTo>
                  <a:pt x="3056858" y="824416"/>
                  <a:pt x="3036172" y="823586"/>
                  <a:pt x="3016380" y="819628"/>
                </a:cubicBezTo>
                <a:cubicBezTo>
                  <a:pt x="3004505" y="823586"/>
                  <a:pt x="2982993" y="819187"/>
                  <a:pt x="2980754" y="831503"/>
                </a:cubicBezTo>
                <a:cubicBezTo>
                  <a:pt x="2965867" y="913382"/>
                  <a:pt x="2975027" y="997891"/>
                  <a:pt x="2968879" y="1080885"/>
                </a:cubicBezTo>
                <a:cubicBezTo>
                  <a:pt x="2967100" y="1104898"/>
                  <a:pt x="2967771" y="1130601"/>
                  <a:pt x="2957003" y="1152137"/>
                </a:cubicBezTo>
                <a:cubicBezTo>
                  <a:pt x="2945711" y="1174721"/>
                  <a:pt x="2855694" y="1197782"/>
                  <a:pt x="2850125" y="1199638"/>
                </a:cubicBezTo>
                <a:lnTo>
                  <a:pt x="2814499" y="1211514"/>
                </a:lnTo>
                <a:cubicBezTo>
                  <a:pt x="2784380" y="1362110"/>
                  <a:pt x="2824741" y="1199489"/>
                  <a:pt x="2778873" y="1306516"/>
                </a:cubicBezTo>
                <a:cubicBezTo>
                  <a:pt x="2772444" y="1321518"/>
                  <a:pt x="2771482" y="1338325"/>
                  <a:pt x="2766998" y="1354018"/>
                </a:cubicBezTo>
                <a:cubicBezTo>
                  <a:pt x="2763559" y="1366054"/>
                  <a:pt x="2759081" y="1377768"/>
                  <a:pt x="2755123" y="1389643"/>
                </a:cubicBezTo>
                <a:cubicBezTo>
                  <a:pt x="2759081" y="1425269"/>
                  <a:pt x="2761929" y="1461036"/>
                  <a:pt x="2766998" y="1496521"/>
                </a:cubicBezTo>
                <a:cubicBezTo>
                  <a:pt x="2769852" y="1516502"/>
                  <a:pt x="2768859" y="1538373"/>
                  <a:pt x="2778873" y="1555898"/>
                </a:cubicBezTo>
                <a:cubicBezTo>
                  <a:pt x="2785954" y="1568290"/>
                  <a:pt x="2802624" y="1571732"/>
                  <a:pt x="2814499" y="1579649"/>
                </a:cubicBezTo>
                <a:cubicBezTo>
                  <a:pt x="2817754" y="1579184"/>
                  <a:pt x="2926466" y="1566562"/>
                  <a:pt x="2945128" y="1555898"/>
                </a:cubicBezTo>
                <a:cubicBezTo>
                  <a:pt x="3069662" y="1484736"/>
                  <a:pt x="2905151" y="1545472"/>
                  <a:pt x="3016380" y="1508397"/>
                </a:cubicBezTo>
                <a:cubicBezTo>
                  <a:pt x="3028255" y="1500480"/>
                  <a:pt x="3037877" y="1486665"/>
                  <a:pt x="3052006" y="1484646"/>
                </a:cubicBezTo>
                <a:cubicBezTo>
                  <a:pt x="3083582" y="1480135"/>
                  <a:pt x="3111962" y="1504824"/>
                  <a:pt x="3135133" y="1520272"/>
                </a:cubicBezTo>
                <a:cubicBezTo>
                  <a:pt x="3139092" y="1532147"/>
                  <a:pt x="3144293" y="1543678"/>
                  <a:pt x="3147009" y="1555898"/>
                </a:cubicBezTo>
                <a:cubicBezTo>
                  <a:pt x="3152232" y="1579403"/>
                  <a:pt x="3146938" y="1606244"/>
                  <a:pt x="3158884" y="1627150"/>
                </a:cubicBezTo>
                <a:cubicBezTo>
                  <a:pt x="3165094" y="1638018"/>
                  <a:pt x="3182474" y="1635586"/>
                  <a:pt x="3194510" y="1639025"/>
                </a:cubicBezTo>
                <a:cubicBezTo>
                  <a:pt x="3210203" y="1643509"/>
                  <a:pt x="3226177" y="1646942"/>
                  <a:pt x="3242011" y="1650901"/>
                </a:cubicBezTo>
                <a:cubicBezTo>
                  <a:pt x="3253886" y="1658818"/>
                  <a:pt x="3267545" y="1664559"/>
                  <a:pt x="3277637" y="1674651"/>
                </a:cubicBezTo>
                <a:cubicBezTo>
                  <a:pt x="3300658" y="1697672"/>
                  <a:pt x="3303605" y="1716927"/>
                  <a:pt x="3313263" y="1745903"/>
                </a:cubicBezTo>
                <a:cubicBezTo>
                  <a:pt x="3317221" y="1781529"/>
                  <a:pt x="3331031" y="1817423"/>
                  <a:pt x="3325138" y="1852781"/>
                </a:cubicBezTo>
                <a:cubicBezTo>
                  <a:pt x="3322792" y="1866859"/>
                  <a:pt x="3308469" y="1829547"/>
                  <a:pt x="3301388" y="1817155"/>
                </a:cubicBezTo>
                <a:cubicBezTo>
                  <a:pt x="3292605" y="1801785"/>
                  <a:pt x="3286420" y="1785024"/>
                  <a:pt x="3277637" y="1769654"/>
                </a:cubicBezTo>
                <a:cubicBezTo>
                  <a:pt x="3270556" y="1757262"/>
                  <a:pt x="3265031" y="1742944"/>
                  <a:pt x="3253886" y="1734028"/>
                </a:cubicBezTo>
                <a:cubicBezTo>
                  <a:pt x="3244111" y="1726208"/>
                  <a:pt x="3230535" y="1724608"/>
                  <a:pt x="3218260" y="1722153"/>
                </a:cubicBezTo>
                <a:cubicBezTo>
                  <a:pt x="3190813" y="1716664"/>
                  <a:pt x="3162842" y="1714236"/>
                  <a:pt x="3135133" y="1710277"/>
                </a:cubicBezTo>
                <a:cubicBezTo>
                  <a:pt x="3139092" y="1757778"/>
                  <a:pt x="3140709" y="1805533"/>
                  <a:pt x="3147009" y="1852781"/>
                </a:cubicBezTo>
                <a:cubicBezTo>
                  <a:pt x="3152436" y="1893484"/>
                  <a:pt x="3164438" y="1887641"/>
                  <a:pt x="3182634" y="1924033"/>
                </a:cubicBezTo>
                <a:cubicBezTo>
                  <a:pt x="3188232" y="1935229"/>
                  <a:pt x="3190551" y="1947784"/>
                  <a:pt x="3194510" y="1959659"/>
                </a:cubicBezTo>
                <a:cubicBezTo>
                  <a:pt x="3185046" y="2054292"/>
                  <a:pt x="3190626" y="2056376"/>
                  <a:pt x="3170759" y="2125914"/>
                </a:cubicBezTo>
                <a:cubicBezTo>
                  <a:pt x="3167320" y="2137950"/>
                  <a:pt x="3164482" y="2150344"/>
                  <a:pt x="3158884" y="2161540"/>
                </a:cubicBezTo>
                <a:cubicBezTo>
                  <a:pt x="3152501" y="2174306"/>
                  <a:pt x="3143050" y="2185291"/>
                  <a:pt x="3135133" y="2197166"/>
                </a:cubicBezTo>
                <a:cubicBezTo>
                  <a:pt x="3131175" y="2216958"/>
                  <a:pt x="3136179" y="2241036"/>
                  <a:pt x="3123258" y="2256542"/>
                </a:cubicBezTo>
                <a:cubicBezTo>
                  <a:pt x="3112810" y="2269080"/>
                  <a:pt x="3090758" y="2261989"/>
                  <a:pt x="3075757" y="2268418"/>
                </a:cubicBezTo>
                <a:cubicBezTo>
                  <a:pt x="3062639" y="2274040"/>
                  <a:pt x="3052006" y="2284251"/>
                  <a:pt x="3040131" y="2292168"/>
                </a:cubicBezTo>
                <a:cubicBezTo>
                  <a:pt x="3003706" y="2283062"/>
                  <a:pt x="2957213" y="2285078"/>
                  <a:pt x="2968879" y="2220916"/>
                </a:cubicBezTo>
                <a:cubicBezTo>
                  <a:pt x="2973985" y="2192832"/>
                  <a:pt x="3016380" y="2149664"/>
                  <a:pt x="3016380" y="2149664"/>
                </a:cubicBezTo>
                <a:cubicBezTo>
                  <a:pt x="3003904" y="1974999"/>
                  <a:pt x="3058189" y="1955492"/>
                  <a:pt x="2885751" y="1995285"/>
                </a:cubicBezTo>
                <a:cubicBezTo>
                  <a:pt x="2871844" y="1998494"/>
                  <a:pt x="2862000" y="2011119"/>
                  <a:pt x="2850125" y="2019036"/>
                </a:cubicBezTo>
                <a:cubicBezTo>
                  <a:pt x="2834291" y="2015077"/>
                  <a:pt x="2817625" y="2013589"/>
                  <a:pt x="2802624" y="2007160"/>
                </a:cubicBezTo>
                <a:cubicBezTo>
                  <a:pt x="2789506" y="2001538"/>
                  <a:pt x="2780844" y="1986872"/>
                  <a:pt x="2766998" y="1983410"/>
                </a:cubicBezTo>
                <a:cubicBezTo>
                  <a:pt x="2732223" y="1974716"/>
                  <a:pt x="2695746" y="1975493"/>
                  <a:pt x="2660120" y="1971534"/>
                </a:cubicBezTo>
                <a:cubicBezTo>
                  <a:pt x="2616578" y="1906220"/>
                  <a:pt x="2660120" y="1961638"/>
                  <a:pt x="2600744" y="1912158"/>
                </a:cubicBezTo>
                <a:cubicBezTo>
                  <a:pt x="2587842" y="1901407"/>
                  <a:pt x="2578784" y="1886293"/>
                  <a:pt x="2565118" y="1876532"/>
                </a:cubicBezTo>
                <a:cubicBezTo>
                  <a:pt x="2539437" y="1858188"/>
                  <a:pt x="2511065" y="1850597"/>
                  <a:pt x="2481990" y="1840906"/>
                </a:cubicBezTo>
                <a:cubicBezTo>
                  <a:pt x="2454281" y="1844864"/>
                  <a:pt x="2424441" y="1841413"/>
                  <a:pt x="2398863" y="1852781"/>
                </a:cubicBezTo>
                <a:cubicBezTo>
                  <a:pt x="2385821" y="1858578"/>
                  <a:pt x="2384249" y="1877443"/>
                  <a:pt x="2375112" y="1888407"/>
                </a:cubicBezTo>
                <a:cubicBezTo>
                  <a:pt x="2364361" y="1901309"/>
                  <a:pt x="2351361" y="1912158"/>
                  <a:pt x="2339486" y="1924033"/>
                </a:cubicBezTo>
                <a:cubicBezTo>
                  <a:pt x="2347403" y="1935908"/>
                  <a:pt x="2353145" y="1949567"/>
                  <a:pt x="2363237" y="1959659"/>
                </a:cubicBezTo>
                <a:cubicBezTo>
                  <a:pt x="2373329" y="1969751"/>
                  <a:pt x="2396517" y="1969332"/>
                  <a:pt x="2398863" y="1983410"/>
                </a:cubicBezTo>
                <a:cubicBezTo>
                  <a:pt x="2401773" y="2000872"/>
                  <a:pt x="2384220" y="2015731"/>
                  <a:pt x="2375112" y="2030911"/>
                </a:cubicBezTo>
                <a:cubicBezTo>
                  <a:pt x="2360426" y="2055388"/>
                  <a:pt x="2327611" y="2102163"/>
                  <a:pt x="2327611" y="2102163"/>
                </a:cubicBezTo>
                <a:cubicBezTo>
                  <a:pt x="2299971" y="2185084"/>
                  <a:pt x="2338313" y="2106178"/>
                  <a:pt x="2196983" y="2149664"/>
                </a:cubicBezTo>
                <a:cubicBezTo>
                  <a:pt x="2175828" y="2156173"/>
                  <a:pt x="2137886" y="2222663"/>
                  <a:pt x="2125731" y="2232792"/>
                </a:cubicBezTo>
                <a:cubicBezTo>
                  <a:pt x="2116115" y="2240806"/>
                  <a:pt x="2102095" y="2241070"/>
                  <a:pt x="2090105" y="2244667"/>
                </a:cubicBezTo>
                <a:cubicBezTo>
                  <a:pt x="2062502" y="2252948"/>
                  <a:pt x="2034686" y="2260501"/>
                  <a:pt x="2006977" y="2268418"/>
                </a:cubicBezTo>
                <a:cubicBezTo>
                  <a:pt x="1974234" y="2264325"/>
                  <a:pt x="1912959" y="2262972"/>
                  <a:pt x="1876349" y="2244667"/>
                </a:cubicBezTo>
                <a:cubicBezTo>
                  <a:pt x="1863583" y="2238284"/>
                  <a:pt x="1854679" y="2223906"/>
                  <a:pt x="1840723" y="2220916"/>
                </a:cubicBezTo>
                <a:cubicBezTo>
                  <a:pt x="1797971" y="2211755"/>
                  <a:pt x="1753637" y="2212999"/>
                  <a:pt x="1710094" y="2209041"/>
                </a:cubicBezTo>
                <a:cubicBezTo>
                  <a:pt x="1698219" y="2205083"/>
                  <a:pt x="1684883" y="2204110"/>
                  <a:pt x="1674468" y="2197166"/>
                </a:cubicBezTo>
                <a:cubicBezTo>
                  <a:pt x="1585509" y="2137861"/>
                  <a:pt x="1687929" y="2177903"/>
                  <a:pt x="1603216" y="2149664"/>
                </a:cubicBezTo>
                <a:cubicBezTo>
                  <a:pt x="1595299" y="2161539"/>
                  <a:pt x="1586547" y="2172898"/>
                  <a:pt x="1579466" y="2185290"/>
                </a:cubicBezTo>
                <a:cubicBezTo>
                  <a:pt x="1570683" y="2200661"/>
                  <a:pt x="1566774" y="2218968"/>
                  <a:pt x="1555715" y="2232792"/>
                </a:cubicBezTo>
                <a:cubicBezTo>
                  <a:pt x="1534732" y="2259020"/>
                  <a:pt x="1484463" y="2304043"/>
                  <a:pt x="1484463" y="2304043"/>
                </a:cubicBezTo>
                <a:cubicBezTo>
                  <a:pt x="1346319" y="2281020"/>
                  <a:pt x="1465339" y="2315044"/>
                  <a:pt x="1377585" y="2256542"/>
                </a:cubicBezTo>
                <a:cubicBezTo>
                  <a:pt x="1354975" y="2241469"/>
                  <a:pt x="1265870" y="2233797"/>
                  <a:pt x="1258832" y="2232792"/>
                </a:cubicBezTo>
                <a:cubicBezTo>
                  <a:pt x="1235081" y="2240709"/>
                  <a:pt x="1205283" y="2238839"/>
                  <a:pt x="1187580" y="2256542"/>
                </a:cubicBezTo>
                <a:cubicBezTo>
                  <a:pt x="1173308" y="2270814"/>
                  <a:pt x="1194446" y="2308423"/>
                  <a:pt x="1175705" y="2315919"/>
                </a:cubicBezTo>
                <a:cubicBezTo>
                  <a:pt x="1142423" y="2329232"/>
                  <a:pt x="1104453" y="2308002"/>
                  <a:pt x="1068827" y="2304043"/>
                </a:cubicBezTo>
                <a:cubicBezTo>
                  <a:pt x="1039785" y="2289523"/>
                  <a:pt x="1010879" y="2277526"/>
                  <a:pt x="985699" y="2256542"/>
                </a:cubicBezTo>
                <a:cubicBezTo>
                  <a:pt x="894271" y="2180351"/>
                  <a:pt x="1002893" y="2256128"/>
                  <a:pt x="914447" y="2197166"/>
                </a:cubicBezTo>
                <a:cubicBezTo>
                  <a:pt x="895114" y="2200388"/>
                  <a:pt x="832628" y="2222223"/>
                  <a:pt x="807570" y="2197166"/>
                </a:cubicBezTo>
                <a:cubicBezTo>
                  <a:pt x="798719" y="2188315"/>
                  <a:pt x="799653" y="2173415"/>
                  <a:pt x="795694" y="2161540"/>
                </a:cubicBezTo>
                <a:cubicBezTo>
                  <a:pt x="791736" y="2125914"/>
                  <a:pt x="797605" y="2087750"/>
                  <a:pt x="783819" y="2054662"/>
                </a:cubicBezTo>
                <a:cubicBezTo>
                  <a:pt x="776207" y="2036392"/>
                  <a:pt x="751345" y="2031917"/>
                  <a:pt x="736318" y="2019036"/>
                </a:cubicBezTo>
                <a:cubicBezTo>
                  <a:pt x="723567" y="2008106"/>
                  <a:pt x="712567" y="1995285"/>
                  <a:pt x="700692" y="1983410"/>
                </a:cubicBezTo>
                <a:lnTo>
                  <a:pt x="617564" y="1995285"/>
                </a:lnTo>
                <a:cubicBezTo>
                  <a:pt x="593766" y="1998946"/>
                  <a:pt x="569464" y="2013775"/>
                  <a:pt x="546312" y="2007160"/>
                </a:cubicBezTo>
                <a:cubicBezTo>
                  <a:pt x="534276" y="2003721"/>
                  <a:pt x="542257" y="1981309"/>
                  <a:pt x="534437" y="1971534"/>
                </a:cubicBezTo>
                <a:cubicBezTo>
                  <a:pt x="525521" y="1960389"/>
                  <a:pt x="511576" y="1954167"/>
                  <a:pt x="498811" y="1947784"/>
                </a:cubicBezTo>
                <a:cubicBezTo>
                  <a:pt x="487615" y="1942186"/>
                  <a:pt x="475221" y="1939347"/>
                  <a:pt x="463185" y="1935908"/>
                </a:cubicBezTo>
                <a:cubicBezTo>
                  <a:pt x="392487" y="1915708"/>
                  <a:pt x="425053" y="1928976"/>
                  <a:pt x="332557" y="1912158"/>
                </a:cubicBezTo>
                <a:cubicBezTo>
                  <a:pt x="316499" y="1909238"/>
                  <a:pt x="300889" y="1904241"/>
                  <a:pt x="285055" y="1900282"/>
                </a:cubicBezTo>
                <a:cubicBezTo>
                  <a:pt x="229637" y="1904241"/>
                  <a:pt x="173980" y="1905666"/>
                  <a:pt x="118801" y="1912158"/>
                </a:cubicBezTo>
                <a:cubicBezTo>
                  <a:pt x="106369" y="1913621"/>
                  <a:pt x="90451" y="1913847"/>
                  <a:pt x="83175" y="1924033"/>
                </a:cubicBezTo>
                <a:cubicBezTo>
                  <a:pt x="66433" y="1947472"/>
                  <a:pt x="53537" y="2024722"/>
                  <a:pt x="47549" y="2054662"/>
                </a:cubicBezTo>
                <a:cubicBezTo>
                  <a:pt x="35674" y="2050703"/>
                  <a:pt x="20774" y="2051637"/>
                  <a:pt x="11923" y="2042786"/>
                </a:cubicBezTo>
                <a:cubicBezTo>
                  <a:pt x="-12803" y="2018060"/>
                  <a:pt x="5800" y="1965782"/>
                  <a:pt x="23798" y="1947784"/>
                </a:cubicBezTo>
                <a:cubicBezTo>
                  <a:pt x="35339" y="1936243"/>
                  <a:pt x="55666" y="1940598"/>
                  <a:pt x="71299" y="1935908"/>
                </a:cubicBezTo>
                <a:cubicBezTo>
                  <a:pt x="95278" y="1928714"/>
                  <a:pt x="118800" y="1920075"/>
                  <a:pt x="142551" y="1912158"/>
                </a:cubicBezTo>
                <a:cubicBezTo>
                  <a:pt x="150468" y="1900283"/>
                  <a:pt x="166302" y="1890804"/>
                  <a:pt x="166302" y="1876532"/>
                </a:cubicBezTo>
                <a:cubicBezTo>
                  <a:pt x="166302" y="1862260"/>
                  <a:pt x="147064" y="1854446"/>
                  <a:pt x="142551" y="1840906"/>
                </a:cubicBezTo>
                <a:cubicBezTo>
                  <a:pt x="138796" y="1829640"/>
                  <a:pt x="142551" y="1817155"/>
                  <a:pt x="142551" y="1805280"/>
                </a:cubicBezTo>
              </a:path>
            </a:pathLst>
          </a:custGeom>
          <a:noFill/>
          <a:ln w="2222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351742" y="2557530"/>
            <a:ext cx="4429733" cy="2308324"/>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Kéo dài từ khoảng vĩ độ 55°B đến cực, gồm toàn bộ vùng Xi-bia của Nga.</a:t>
            </a:r>
          </a:p>
        </p:txBody>
      </p:sp>
      <p:pic>
        <p:nvPicPr>
          <p:cNvPr id="7" name="Picture 6">
            <a:extLst>
              <a:ext uri="{FF2B5EF4-FFF2-40B4-BE49-F238E27FC236}">
                <a16:creationId xmlns:a16="http://schemas.microsoft.com/office/drawing/2014/main" id="{329E2C5E-584B-4A94-88DF-D1DE58F8EA70}"/>
              </a:ext>
            </a:extLst>
          </p:cNvPr>
          <p:cNvPicPr>
            <a:picLocks noChangeAspect="1"/>
          </p:cNvPicPr>
          <p:nvPr/>
        </p:nvPicPr>
        <p:blipFill rotWithShape="1">
          <a:blip r:embed="rId4"/>
          <a:srcRect l="3751" t="-1" r="75234" b="82326"/>
          <a:stretch/>
        </p:blipFill>
        <p:spPr>
          <a:xfrm>
            <a:off x="2970542" y="1256276"/>
            <a:ext cx="2085605" cy="986689"/>
          </a:xfrm>
          <a:prstGeom prst="rect">
            <a:avLst/>
          </a:prstGeom>
        </p:spPr>
      </p:pic>
      <p:sp>
        <p:nvSpPr>
          <p:cNvPr id="8" name="Rectangle 8">
            <a:extLst>
              <a:ext uri="{FF2B5EF4-FFF2-40B4-BE49-F238E27FC236}">
                <a16:creationId xmlns:a16="http://schemas.microsoft.com/office/drawing/2014/main" id="{7FCCC4B3-B266-4BA5-9B1A-DB7AC318A5A6}"/>
              </a:ext>
            </a:extLst>
          </p:cNvPr>
          <p:cNvSpPr>
            <a:spLocks noChangeArrowheads="1"/>
          </p:cNvSpPr>
          <p:nvPr/>
        </p:nvSpPr>
        <p:spPr bwMode="auto">
          <a:xfrm>
            <a:off x="92720" y="132146"/>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Tree>
    <p:extLst>
      <p:ext uri="{BB962C8B-B14F-4D97-AF65-F5344CB8AC3E}">
        <p14:creationId xmlns:p14="http://schemas.microsoft.com/office/powerpoint/2010/main" val="343404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3" name="Rectangle 2">
            <a:extLst>
              <a:ext uri="{FF2B5EF4-FFF2-40B4-BE49-F238E27FC236}">
                <a16:creationId xmlns:a16="http://schemas.microsoft.com/office/drawing/2014/main" id="{3A978895-71F8-44F1-86A2-165058903C14}"/>
              </a:ext>
            </a:extLst>
          </p:cNvPr>
          <p:cNvSpPr/>
          <p:nvPr/>
        </p:nvSpPr>
        <p:spPr>
          <a:xfrm>
            <a:off x="92720" y="1359483"/>
            <a:ext cx="5124256" cy="181588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latin typeface="Arial" panose="020B0604020202020204" pitchFamily="34" charset="0"/>
                <a:cs typeface="Arial" panose="020B0604020202020204" pitchFamily="34" charset="0"/>
              </a:rPr>
              <a:t> </a:t>
            </a:r>
            <a:r>
              <a:rPr lang="en-US" sz="2800">
                <a:solidFill>
                  <a:srgbClr val="1B04FA"/>
                </a:solidFill>
                <a:latin typeface="Arial" panose="020B0604020202020204" pitchFamily="34" charset="0"/>
                <a:cs typeface="Arial" panose="020B0604020202020204" pitchFamily="34" charset="0"/>
              </a:rPr>
              <a:t>Địa hình có 3  khu vực chính: đồng bằng</a:t>
            </a:r>
            <a:r>
              <a:rPr lang="vi-VN" sz="2800">
                <a:solidFill>
                  <a:srgbClr val="1B04FA"/>
                </a:solidFill>
                <a:latin typeface="Arial" panose="020B0604020202020204" pitchFamily="34" charset="0"/>
                <a:cs typeface="Arial" panose="020B0604020202020204" pitchFamily="34" charset="0"/>
              </a:rPr>
              <a:t>Tây Xi-bia, </a:t>
            </a:r>
            <a:r>
              <a:rPr lang="en-US" sz="2800">
                <a:solidFill>
                  <a:srgbClr val="1B04FA"/>
                </a:solidFill>
                <a:latin typeface="Arial" panose="020B0604020202020204" pitchFamily="34" charset="0"/>
                <a:cs typeface="Arial" panose="020B0604020202020204" pitchFamily="34" charset="0"/>
              </a:rPr>
              <a:t>cao nguyên </a:t>
            </a:r>
            <a:r>
              <a:rPr lang="vi-VN" sz="2800">
                <a:solidFill>
                  <a:srgbClr val="1B04FA"/>
                </a:solidFill>
                <a:latin typeface="Arial" panose="020B0604020202020204" pitchFamily="34" charset="0"/>
                <a:cs typeface="Arial" panose="020B0604020202020204" pitchFamily="34" charset="0"/>
              </a:rPr>
              <a:t>Trung Xi-bia và miền núi Đông Xi-bia.</a:t>
            </a:r>
            <a:endParaRPr lang="en-US" sz="2800"/>
          </a:p>
        </p:txBody>
      </p:sp>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5" name="Rectangle 4">
            <a:extLst>
              <a:ext uri="{FF2B5EF4-FFF2-40B4-BE49-F238E27FC236}">
                <a16:creationId xmlns:a16="http://schemas.microsoft.com/office/drawing/2014/main" id="{604641E4-651B-495A-B484-A93450F0F3BE}"/>
              </a:ext>
            </a:extLst>
          </p:cNvPr>
          <p:cNvSpPr/>
          <p:nvPr/>
        </p:nvSpPr>
        <p:spPr>
          <a:xfrm>
            <a:off x="0" y="3274621"/>
            <a:ext cx="5124256" cy="1569660"/>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Khí hậu lạnh giá, khắc nghiệt, mang tính lục địa sâu sắc.</a:t>
            </a:r>
          </a:p>
        </p:txBody>
      </p:sp>
      <p:grpSp>
        <p:nvGrpSpPr>
          <p:cNvPr id="9" name="Group 8">
            <a:extLst>
              <a:ext uri="{FF2B5EF4-FFF2-40B4-BE49-F238E27FC236}">
                <a16:creationId xmlns:a16="http://schemas.microsoft.com/office/drawing/2014/main" id="{8E93B4F0-E77F-4C23-A7CD-1C6DF94139A6}"/>
              </a:ext>
            </a:extLst>
          </p:cNvPr>
          <p:cNvGrpSpPr/>
          <p:nvPr/>
        </p:nvGrpSpPr>
        <p:grpSpPr>
          <a:xfrm>
            <a:off x="5800079" y="305306"/>
            <a:ext cx="5905963" cy="6552694"/>
            <a:chOff x="6461987" y="0"/>
            <a:chExt cx="5842204" cy="6715354"/>
          </a:xfrm>
        </p:grpSpPr>
        <p:pic>
          <p:nvPicPr>
            <p:cNvPr id="10" name="Picture 2">
              <a:extLst>
                <a:ext uri="{FF2B5EF4-FFF2-40B4-BE49-F238E27FC236}">
                  <a16:creationId xmlns:a16="http://schemas.microsoft.com/office/drawing/2014/main" id="{F9468ED9-9D83-4B68-AF82-AFEC19909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4AC19E7-A48B-4DCA-82B1-8961240106E4}"/>
                </a:ext>
              </a:extLst>
            </p:cNvPr>
            <p:cNvSpPr txBox="1"/>
            <p:nvPr/>
          </p:nvSpPr>
          <p:spPr>
            <a:xfrm>
              <a:off x="6566000" y="6315244"/>
              <a:ext cx="5738191" cy="400110"/>
            </a:xfrm>
            <a:prstGeom prst="rect">
              <a:avLst/>
            </a:prstGeom>
            <a:solidFill>
              <a:schemeClr val="bg1"/>
            </a:solidFill>
          </p:spPr>
          <p:txBody>
            <a:bodyPr wrap="square" rtlCol="0">
              <a:spAutoFit/>
            </a:bodyPr>
            <a:lstStyle/>
            <a:p>
              <a:r>
                <a:rPr lang="en-US" sz="16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428800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Tải Duoi Hinh Bat Chu Đuổi Hình Bắt Chữ 2021 cho máy tính PC Windows phiên  bản mới nhất - com.dtcstudio.duoihinhbatchu">
            <a:extLst>
              <a:ext uri="{FF2B5EF4-FFF2-40B4-BE49-F238E27FC236}">
                <a16:creationId xmlns:a16="http://schemas.microsoft.com/office/drawing/2014/main" id="{BB61C30E-C9B0-4C97-980C-5ED537E3EE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47" b="204"/>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226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3" name="Rectangle 2">
            <a:extLst>
              <a:ext uri="{FF2B5EF4-FFF2-40B4-BE49-F238E27FC236}">
                <a16:creationId xmlns:a16="http://schemas.microsoft.com/office/drawing/2014/main" id="{3A978895-71F8-44F1-86A2-165058903C14}"/>
              </a:ext>
            </a:extLst>
          </p:cNvPr>
          <p:cNvSpPr/>
          <p:nvPr/>
        </p:nvSpPr>
        <p:spPr>
          <a:xfrm>
            <a:off x="73291" y="1408485"/>
            <a:ext cx="5314122" cy="892552"/>
          </a:xfrm>
          <a:prstGeom prst="rect">
            <a:avLst/>
          </a:prstGeom>
        </p:spPr>
        <p:txBody>
          <a:bodyPr wrap="square">
            <a:spAutoFit/>
          </a:bodyPr>
          <a:lstStyle/>
          <a:p>
            <a:pPr marL="457200" indent="-457200">
              <a:buFont typeface="Wingdings" panose="05000000000000000000" pitchFamily="2" charset="2"/>
              <a:buChar char="§"/>
            </a:pPr>
            <a:r>
              <a:rPr lang="vi-VN" sz="2600">
                <a:solidFill>
                  <a:srgbClr val="1B04FA"/>
                </a:solidFill>
                <a:latin typeface="Arial" panose="020B0604020202020204" pitchFamily="34" charset="0"/>
                <a:cs typeface="Arial" panose="020B0604020202020204" pitchFamily="34" charset="0"/>
              </a:rPr>
              <a:t>Tài nguyên khoáng sản tương đối phong phú</a:t>
            </a:r>
            <a:endParaRPr lang="en-US" sz="2600"/>
          </a:p>
        </p:txBody>
      </p:sp>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1369892"/>
            <a:ext cx="6877878" cy="54628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467CD81-7146-484D-A92D-D334E04A3EE5}"/>
              </a:ext>
            </a:extLst>
          </p:cNvPr>
          <p:cNvSpPr/>
          <p:nvPr/>
        </p:nvSpPr>
        <p:spPr>
          <a:xfrm>
            <a:off x="61671" y="2414512"/>
            <a:ext cx="5543160" cy="492443"/>
          </a:xfrm>
          <a:prstGeom prst="rect">
            <a:avLst/>
          </a:prstGeom>
        </p:spPr>
        <p:txBody>
          <a:bodyPr wrap="square">
            <a:spAutoFit/>
          </a:bodyPr>
          <a:lstStyle/>
          <a:p>
            <a:pPr marL="457200" indent="-457200" algn="just">
              <a:buFont typeface="Wingdings" panose="05000000000000000000" pitchFamily="2" charset="2"/>
              <a:buChar char="§"/>
            </a:pPr>
            <a:r>
              <a:rPr lang="vi-VN" sz="2600">
                <a:solidFill>
                  <a:srgbClr val="1B04FA"/>
                </a:solidFill>
                <a:cs typeface="Arial" panose="020B0604020202020204" pitchFamily="34" charset="0"/>
              </a:rPr>
              <a:t> Mạng lưới sông ngòi dày đặc...</a:t>
            </a:r>
          </a:p>
        </p:txBody>
      </p:sp>
      <p:sp>
        <p:nvSpPr>
          <p:cNvPr id="5" name="Flowchart: Manual Operation 4">
            <a:extLst>
              <a:ext uri="{FF2B5EF4-FFF2-40B4-BE49-F238E27FC236}">
                <a16:creationId xmlns:a16="http://schemas.microsoft.com/office/drawing/2014/main" id="{594AE9C9-2BC0-4877-A0E6-A3277EFAAF2E}"/>
              </a:ext>
            </a:extLst>
          </p:cNvPr>
          <p:cNvSpPr/>
          <p:nvPr/>
        </p:nvSpPr>
        <p:spPr>
          <a:xfrm rot="10800000">
            <a:off x="7457703" y="4049486"/>
            <a:ext cx="201880" cy="178130"/>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8A2942-9823-4310-8AB7-F5E453D2A507}"/>
              </a:ext>
            </a:extLst>
          </p:cNvPr>
          <p:cNvSpPr/>
          <p:nvPr/>
        </p:nvSpPr>
        <p:spPr>
          <a:xfrm>
            <a:off x="11410122" y="1934816"/>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7CF815-643A-4633-B0A4-C6165BEBFC89}"/>
              </a:ext>
            </a:extLst>
          </p:cNvPr>
          <p:cNvSpPr/>
          <p:nvPr/>
        </p:nvSpPr>
        <p:spPr>
          <a:xfrm>
            <a:off x="10687877" y="2776328"/>
            <a:ext cx="252775" cy="188762"/>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DF98D5-2077-4A35-A0B9-2296ED1582F8}"/>
              </a:ext>
            </a:extLst>
          </p:cNvPr>
          <p:cNvSpPr/>
          <p:nvPr/>
        </p:nvSpPr>
        <p:spPr>
          <a:xfrm>
            <a:off x="10257180" y="3935893"/>
            <a:ext cx="304803" cy="17813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E5FDCE-9E26-454C-950A-9C85311524B9}"/>
              </a:ext>
            </a:extLst>
          </p:cNvPr>
          <p:cNvSpPr/>
          <p:nvPr/>
        </p:nvSpPr>
        <p:spPr>
          <a:xfrm>
            <a:off x="8898833" y="4989441"/>
            <a:ext cx="304803" cy="17813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8DC4633E-0F96-4659-B5DB-BF72F9183A38}"/>
              </a:ext>
            </a:extLst>
          </p:cNvPr>
          <p:cNvSpPr/>
          <p:nvPr/>
        </p:nvSpPr>
        <p:spPr>
          <a:xfrm>
            <a:off x="9972259" y="3046201"/>
            <a:ext cx="437322"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D626A876-5EA1-4353-BCE8-CBFD7141B7AD}"/>
              </a:ext>
            </a:extLst>
          </p:cNvPr>
          <p:cNvSpPr/>
          <p:nvPr/>
        </p:nvSpPr>
        <p:spPr>
          <a:xfrm>
            <a:off x="9753598" y="4850405"/>
            <a:ext cx="437322"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D7DBBFB-7B5D-4FBF-A633-12B14058BDAE}"/>
              </a:ext>
            </a:extLst>
          </p:cNvPr>
          <p:cNvGrpSpPr/>
          <p:nvPr/>
        </p:nvGrpSpPr>
        <p:grpSpPr>
          <a:xfrm>
            <a:off x="8496667" y="4138551"/>
            <a:ext cx="304804" cy="238758"/>
            <a:chOff x="2835379" y="6311343"/>
            <a:chExt cx="499640" cy="366406"/>
          </a:xfrm>
        </p:grpSpPr>
        <p:sp>
          <p:nvSpPr>
            <p:cNvPr id="30" name="Flowchart: Delay 29">
              <a:extLst>
                <a:ext uri="{FF2B5EF4-FFF2-40B4-BE49-F238E27FC236}">
                  <a16:creationId xmlns:a16="http://schemas.microsoft.com/office/drawing/2014/main" id="{9AA012EB-A743-4B77-9393-295A91191BDC}"/>
                </a:ext>
              </a:extLst>
            </p:cNvPr>
            <p:cNvSpPr/>
            <p:nvPr/>
          </p:nvSpPr>
          <p:spPr>
            <a:xfrm>
              <a:off x="3052069" y="6324598"/>
              <a:ext cx="282950" cy="353151"/>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a:extLst>
                <a:ext uri="{FF2B5EF4-FFF2-40B4-BE49-F238E27FC236}">
                  <a16:creationId xmlns:a16="http://schemas.microsoft.com/office/drawing/2014/main" id="{525D0EDE-F15B-4BD8-A2E1-FBF630C425C8}"/>
                </a:ext>
              </a:extLst>
            </p:cNvPr>
            <p:cNvSpPr/>
            <p:nvPr/>
          </p:nvSpPr>
          <p:spPr>
            <a:xfrm rot="10800000">
              <a:off x="2835379" y="6311343"/>
              <a:ext cx="282950" cy="366405"/>
            </a:xfrm>
            <a:prstGeom prst="flowChartDela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F46128D9-512B-421C-80BA-037BAD1ED574}"/>
              </a:ext>
            </a:extLst>
          </p:cNvPr>
          <p:cNvGrpSpPr/>
          <p:nvPr/>
        </p:nvGrpSpPr>
        <p:grpSpPr>
          <a:xfrm>
            <a:off x="6864575" y="3180522"/>
            <a:ext cx="1139738" cy="1444487"/>
            <a:chOff x="6864575" y="3180522"/>
            <a:chExt cx="1139738" cy="1444487"/>
          </a:xfrm>
        </p:grpSpPr>
        <p:sp>
          <p:nvSpPr>
            <p:cNvPr id="11" name="Freeform: Shape 10">
              <a:extLst>
                <a:ext uri="{FF2B5EF4-FFF2-40B4-BE49-F238E27FC236}">
                  <a16:creationId xmlns:a16="http://schemas.microsoft.com/office/drawing/2014/main" id="{894C2533-3C5E-4317-B37D-97BF20DA5861}"/>
                </a:ext>
              </a:extLst>
            </p:cNvPr>
            <p:cNvSpPr/>
            <p:nvPr/>
          </p:nvSpPr>
          <p:spPr>
            <a:xfrm>
              <a:off x="6864575" y="3180522"/>
              <a:ext cx="874695" cy="1033669"/>
            </a:xfrm>
            <a:custGeom>
              <a:avLst/>
              <a:gdLst>
                <a:gd name="connsiteX0" fmla="*/ 874695 w 874695"/>
                <a:gd name="connsiteY0" fmla="*/ 106017 h 1033669"/>
                <a:gd name="connsiteX1" fmla="*/ 755425 w 874695"/>
                <a:gd name="connsiteY1" fmla="*/ 66261 h 1033669"/>
                <a:gd name="connsiteX2" fmla="*/ 742173 w 874695"/>
                <a:gd name="connsiteY2" fmla="*/ 26504 h 1033669"/>
                <a:gd name="connsiteX3" fmla="*/ 715668 w 874695"/>
                <a:gd name="connsiteY3" fmla="*/ 0 h 1033669"/>
                <a:gd name="connsiteX4" fmla="*/ 636155 w 874695"/>
                <a:gd name="connsiteY4" fmla="*/ 13252 h 1033669"/>
                <a:gd name="connsiteX5" fmla="*/ 622903 w 874695"/>
                <a:gd name="connsiteY5" fmla="*/ 119269 h 1033669"/>
                <a:gd name="connsiteX6" fmla="*/ 556642 w 874695"/>
                <a:gd name="connsiteY6" fmla="*/ 172278 h 1033669"/>
                <a:gd name="connsiteX7" fmla="*/ 503634 w 874695"/>
                <a:gd name="connsiteY7" fmla="*/ 251791 h 1033669"/>
                <a:gd name="connsiteX8" fmla="*/ 490382 w 874695"/>
                <a:gd name="connsiteY8" fmla="*/ 344556 h 1033669"/>
                <a:gd name="connsiteX9" fmla="*/ 450625 w 874695"/>
                <a:gd name="connsiteY9" fmla="*/ 357808 h 1033669"/>
                <a:gd name="connsiteX10" fmla="*/ 463877 w 874695"/>
                <a:gd name="connsiteY10" fmla="*/ 424069 h 1033669"/>
                <a:gd name="connsiteX11" fmla="*/ 583147 w 874695"/>
                <a:gd name="connsiteY11" fmla="*/ 490330 h 1033669"/>
                <a:gd name="connsiteX12" fmla="*/ 596399 w 874695"/>
                <a:gd name="connsiteY12" fmla="*/ 530087 h 1033669"/>
                <a:gd name="connsiteX13" fmla="*/ 556642 w 874695"/>
                <a:gd name="connsiteY13" fmla="*/ 556591 h 1033669"/>
                <a:gd name="connsiteX14" fmla="*/ 490382 w 874695"/>
                <a:gd name="connsiteY14" fmla="*/ 636104 h 1033669"/>
                <a:gd name="connsiteX15" fmla="*/ 450625 w 874695"/>
                <a:gd name="connsiteY15" fmla="*/ 649356 h 1033669"/>
                <a:gd name="connsiteX16" fmla="*/ 437373 w 874695"/>
                <a:gd name="connsiteY16" fmla="*/ 768626 h 1033669"/>
                <a:gd name="connsiteX17" fmla="*/ 397616 w 874695"/>
                <a:gd name="connsiteY17" fmla="*/ 781878 h 1033669"/>
                <a:gd name="connsiteX18" fmla="*/ 238590 w 874695"/>
                <a:gd name="connsiteY18" fmla="*/ 821635 h 1033669"/>
                <a:gd name="connsiteX19" fmla="*/ 185582 w 874695"/>
                <a:gd name="connsiteY19" fmla="*/ 834887 h 1033669"/>
                <a:gd name="connsiteX20" fmla="*/ 106068 w 874695"/>
                <a:gd name="connsiteY20" fmla="*/ 901148 h 1033669"/>
                <a:gd name="connsiteX21" fmla="*/ 26555 w 874695"/>
                <a:gd name="connsiteY21" fmla="*/ 980661 h 1033669"/>
                <a:gd name="connsiteX22" fmla="*/ 51 w 874695"/>
                <a:gd name="connsiteY22" fmla="*/ 1033669 h 103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4695" h="1033669">
                  <a:moveTo>
                    <a:pt x="874695" y="106017"/>
                  </a:moveTo>
                  <a:cubicBezTo>
                    <a:pt x="835898" y="99551"/>
                    <a:pt x="784092" y="102095"/>
                    <a:pt x="755425" y="66261"/>
                  </a:cubicBezTo>
                  <a:cubicBezTo>
                    <a:pt x="746699" y="55353"/>
                    <a:pt x="749360" y="38482"/>
                    <a:pt x="742173" y="26504"/>
                  </a:cubicBezTo>
                  <a:cubicBezTo>
                    <a:pt x="735745" y="15790"/>
                    <a:pt x="724503" y="8835"/>
                    <a:pt x="715668" y="0"/>
                  </a:cubicBezTo>
                  <a:cubicBezTo>
                    <a:pt x="689164" y="4417"/>
                    <a:pt x="652652" y="-7958"/>
                    <a:pt x="636155" y="13252"/>
                  </a:cubicBezTo>
                  <a:cubicBezTo>
                    <a:pt x="614290" y="41364"/>
                    <a:pt x="633136" y="85157"/>
                    <a:pt x="622903" y="119269"/>
                  </a:cubicBezTo>
                  <a:cubicBezTo>
                    <a:pt x="618182" y="135007"/>
                    <a:pt x="564671" y="166925"/>
                    <a:pt x="556642" y="172278"/>
                  </a:cubicBezTo>
                  <a:cubicBezTo>
                    <a:pt x="538973" y="198782"/>
                    <a:pt x="508139" y="220257"/>
                    <a:pt x="503634" y="251791"/>
                  </a:cubicBezTo>
                  <a:cubicBezTo>
                    <a:pt x="499217" y="282713"/>
                    <a:pt x="504351" y="316618"/>
                    <a:pt x="490382" y="344556"/>
                  </a:cubicBezTo>
                  <a:cubicBezTo>
                    <a:pt x="484135" y="357050"/>
                    <a:pt x="463877" y="353391"/>
                    <a:pt x="450625" y="357808"/>
                  </a:cubicBezTo>
                  <a:cubicBezTo>
                    <a:pt x="455042" y="379895"/>
                    <a:pt x="451939" y="404968"/>
                    <a:pt x="463877" y="424069"/>
                  </a:cubicBezTo>
                  <a:cubicBezTo>
                    <a:pt x="484889" y="457688"/>
                    <a:pt x="551337" y="477606"/>
                    <a:pt x="583147" y="490330"/>
                  </a:cubicBezTo>
                  <a:cubicBezTo>
                    <a:pt x="587564" y="503582"/>
                    <a:pt x="601587" y="517117"/>
                    <a:pt x="596399" y="530087"/>
                  </a:cubicBezTo>
                  <a:cubicBezTo>
                    <a:pt x="590484" y="544875"/>
                    <a:pt x="567904" y="545329"/>
                    <a:pt x="556642" y="556591"/>
                  </a:cubicBezTo>
                  <a:cubicBezTo>
                    <a:pt x="507748" y="605485"/>
                    <a:pt x="555514" y="592684"/>
                    <a:pt x="490382" y="636104"/>
                  </a:cubicBezTo>
                  <a:cubicBezTo>
                    <a:pt x="478759" y="643853"/>
                    <a:pt x="463877" y="644939"/>
                    <a:pt x="450625" y="649356"/>
                  </a:cubicBezTo>
                  <a:cubicBezTo>
                    <a:pt x="446208" y="689113"/>
                    <a:pt x="452229" y="731486"/>
                    <a:pt x="437373" y="768626"/>
                  </a:cubicBezTo>
                  <a:cubicBezTo>
                    <a:pt x="432185" y="781596"/>
                    <a:pt x="410110" y="775631"/>
                    <a:pt x="397616" y="781878"/>
                  </a:cubicBezTo>
                  <a:cubicBezTo>
                    <a:pt x="293272" y="834049"/>
                    <a:pt x="452313" y="797887"/>
                    <a:pt x="238590" y="821635"/>
                  </a:cubicBezTo>
                  <a:cubicBezTo>
                    <a:pt x="220921" y="826052"/>
                    <a:pt x="202323" y="827713"/>
                    <a:pt x="185582" y="834887"/>
                  </a:cubicBezTo>
                  <a:cubicBezTo>
                    <a:pt x="144936" y="852307"/>
                    <a:pt x="139784" y="873051"/>
                    <a:pt x="106068" y="901148"/>
                  </a:cubicBezTo>
                  <a:cubicBezTo>
                    <a:pt x="35019" y="960355"/>
                    <a:pt x="93778" y="886549"/>
                    <a:pt x="26555" y="980661"/>
                  </a:cubicBezTo>
                  <a:cubicBezTo>
                    <a:pt x="-2399" y="1021197"/>
                    <a:pt x="51" y="1005293"/>
                    <a:pt x="51" y="1033669"/>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83E5DEB-61A5-4699-97E2-5110AAEF2539}"/>
                </a:ext>
              </a:extLst>
            </p:cNvPr>
            <p:cNvSpPr/>
            <p:nvPr/>
          </p:nvSpPr>
          <p:spPr>
            <a:xfrm>
              <a:off x="7460974" y="3750365"/>
              <a:ext cx="543339" cy="874644"/>
            </a:xfrm>
            <a:custGeom>
              <a:avLst/>
              <a:gdLst>
                <a:gd name="connsiteX0" fmla="*/ 0 w 543339"/>
                <a:gd name="connsiteY0" fmla="*/ 0 h 874644"/>
                <a:gd name="connsiteX1" fmla="*/ 66261 w 543339"/>
                <a:gd name="connsiteY1" fmla="*/ 13252 h 874644"/>
                <a:gd name="connsiteX2" fmla="*/ 159026 w 543339"/>
                <a:gd name="connsiteY2" fmla="*/ 26505 h 874644"/>
                <a:gd name="connsiteX3" fmla="*/ 198783 w 543339"/>
                <a:gd name="connsiteY3" fmla="*/ 66261 h 874644"/>
                <a:gd name="connsiteX4" fmla="*/ 238539 w 543339"/>
                <a:gd name="connsiteY4" fmla="*/ 145774 h 874644"/>
                <a:gd name="connsiteX5" fmla="*/ 278296 w 543339"/>
                <a:gd name="connsiteY5" fmla="*/ 172278 h 874644"/>
                <a:gd name="connsiteX6" fmla="*/ 331304 w 543339"/>
                <a:gd name="connsiteY6" fmla="*/ 238539 h 874644"/>
                <a:gd name="connsiteX7" fmla="*/ 344556 w 543339"/>
                <a:gd name="connsiteY7" fmla="*/ 278296 h 874644"/>
                <a:gd name="connsiteX8" fmla="*/ 371061 w 543339"/>
                <a:gd name="connsiteY8" fmla="*/ 304800 h 874644"/>
                <a:gd name="connsiteX9" fmla="*/ 424069 w 543339"/>
                <a:gd name="connsiteY9" fmla="*/ 437322 h 874644"/>
                <a:gd name="connsiteX10" fmla="*/ 450574 w 543339"/>
                <a:gd name="connsiteY10" fmla="*/ 463826 h 874644"/>
                <a:gd name="connsiteX11" fmla="*/ 490330 w 543339"/>
                <a:gd name="connsiteY11" fmla="*/ 477078 h 874644"/>
                <a:gd name="connsiteX12" fmla="*/ 503583 w 543339"/>
                <a:gd name="connsiteY12" fmla="*/ 516835 h 874644"/>
                <a:gd name="connsiteX13" fmla="*/ 516835 w 543339"/>
                <a:gd name="connsiteY13" fmla="*/ 569844 h 874644"/>
                <a:gd name="connsiteX14" fmla="*/ 543339 w 543339"/>
                <a:gd name="connsiteY14" fmla="*/ 609600 h 874644"/>
                <a:gd name="connsiteX15" fmla="*/ 490330 w 543339"/>
                <a:gd name="connsiteY15" fmla="*/ 675861 h 874644"/>
                <a:gd name="connsiteX16" fmla="*/ 437322 w 543339"/>
                <a:gd name="connsiteY16" fmla="*/ 728870 h 874644"/>
                <a:gd name="connsiteX17" fmla="*/ 410817 w 543339"/>
                <a:gd name="connsiteY17" fmla="*/ 768626 h 874644"/>
                <a:gd name="connsiteX18" fmla="*/ 397565 w 543339"/>
                <a:gd name="connsiteY18" fmla="*/ 821635 h 874644"/>
                <a:gd name="connsiteX19" fmla="*/ 357809 w 543339"/>
                <a:gd name="connsiteY19" fmla="*/ 848139 h 874644"/>
                <a:gd name="connsiteX20" fmla="*/ 304800 w 543339"/>
                <a:gd name="connsiteY20" fmla="*/ 874644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3339" h="874644">
                  <a:moveTo>
                    <a:pt x="0" y="0"/>
                  </a:moveTo>
                  <a:cubicBezTo>
                    <a:pt x="22087" y="4417"/>
                    <a:pt x="44043" y="9549"/>
                    <a:pt x="66261" y="13252"/>
                  </a:cubicBezTo>
                  <a:cubicBezTo>
                    <a:pt x="97072" y="18387"/>
                    <a:pt x="130024" y="14904"/>
                    <a:pt x="159026" y="26505"/>
                  </a:cubicBezTo>
                  <a:cubicBezTo>
                    <a:pt x="176427" y="33465"/>
                    <a:pt x="185531" y="53009"/>
                    <a:pt x="198783" y="66261"/>
                  </a:cubicBezTo>
                  <a:cubicBezTo>
                    <a:pt x="209561" y="98596"/>
                    <a:pt x="212849" y="120085"/>
                    <a:pt x="238539" y="145774"/>
                  </a:cubicBezTo>
                  <a:cubicBezTo>
                    <a:pt x="249801" y="157036"/>
                    <a:pt x="265859" y="162328"/>
                    <a:pt x="278296" y="172278"/>
                  </a:cubicBezTo>
                  <a:cubicBezTo>
                    <a:pt x="305270" y="193857"/>
                    <a:pt x="311626" y="209023"/>
                    <a:pt x="331304" y="238539"/>
                  </a:cubicBezTo>
                  <a:cubicBezTo>
                    <a:pt x="335721" y="251791"/>
                    <a:pt x="337369" y="266318"/>
                    <a:pt x="344556" y="278296"/>
                  </a:cubicBezTo>
                  <a:cubicBezTo>
                    <a:pt x="350984" y="289010"/>
                    <a:pt x="365473" y="293625"/>
                    <a:pt x="371061" y="304800"/>
                  </a:cubicBezTo>
                  <a:cubicBezTo>
                    <a:pt x="414162" y="391000"/>
                    <a:pt x="377753" y="367848"/>
                    <a:pt x="424069" y="437322"/>
                  </a:cubicBezTo>
                  <a:cubicBezTo>
                    <a:pt x="431000" y="447718"/>
                    <a:pt x="439860" y="457398"/>
                    <a:pt x="450574" y="463826"/>
                  </a:cubicBezTo>
                  <a:cubicBezTo>
                    <a:pt x="462552" y="471013"/>
                    <a:pt x="477078" y="472661"/>
                    <a:pt x="490330" y="477078"/>
                  </a:cubicBezTo>
                  <a:cubicBezTo>
                    <a:pt x="494748" y="490330"/>
                    <a:pt x="499745" y="503403"/>
                    <a:pt x="503583" y="516835"/>
                  </a:cubicBezTo>
                  <a:cubicBezTo>
                    <a:pt x="508587" y="534348"/>
                    <a:pt x="509660" y="553103"/>
                    <a:pt x="516835" y="569844"/>
                  </a:cubicBezTo>
                  <a:cubicBezTo>
                    <a:pt x="523109" y="584483"/>
                    <a:pt x="534504" y="596348"/>
                    <a:pt x="543339" y="609600"/>
                  </a:cubicBezTo>
                  <a:cubicBezTo>
                    <a:pt x="510030" y="709530"/>
                    <a:pt x="558836" y="590228"/>
                    <a:pt x="490330" y="675861"/>
                  </a:cubicBezTo>
                  <a:cubicBezTo>
                    <a:pt x="438927" y="740115"/>
                    <a:pt x="524063" y="699956"/>
                    <a:pt x="437322" y="728870"/>
                  </a:cubicBezTo>
                  <a:cubicBezTo>
                    <a:pt x="428487" y="742122"/>
                    <a:pt x="417091" y="753987"/>
                    <a:pt x="410817" y="768626"/>
                  </a:cubicBezTo>
                  <a:cubicBezTo>
                    <a:pt x="403642" y="785367"/>
                    <a:pt x="407668" y="806480"/>
                    <a:pt x="397565" y="821635"/>
                  </a:cubicBezTo>
                  <a:cubicBezTo>
                    <a:pt x="388730" y="834887"/>
                    <a:pt x="371637" y="840237"/>
                    <a:pt x="357809" y="848139"/>
                  </a:cubicBezTo>
                  <a:cubicBezTo>
                    <a:pt x="340657" y="857940"/>
                    <a:pt x="304800" y="874644"/>
                    <a:pt x="304800" y="874644"/>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12606829-2168-453C-BC23-141607D70EF2}"/>
              </a:ext>
            </a:extLst>
          </p:cNvPr>
          <p:cNvGrpSpPr/>
          <p:nvPr/>
        </p:nvGrpSpPr>
        <p:grpSpPr>
          <a:xfrm>
            <a:off x="8269343" y="3021496"/>
            <a:ext cx="980714" cy="1232452"/>
            <a:chOff x="8269343" y="3021496"/>
            <a:chExt cx="980714" cy="1232452"/>
          </a:xfrm>
        </p:grpSpPr>
        <p:sp>
          <p:nvSpPr>
            <p:cNvPr id="13" name="Freeform: Shape 12">
              <a:extLst>
                <a:ext uri="{FF2B5EF4-FFF2-40B4-BE49-F238E27FC236}">
                  <a16:creationId xmlns:a16="http://schemas.microsoft.com/office/drawing/2014/main" id="{CF4CED24-9768-41BA-83FC-83E32D1F0D03}"/>
                </a:ext>
              </a:extLst>
            </p:cNvPr>
            <p:cNvSpPr/>
            <p:nvPr/>
          </p:nvSpPr>
          <p:spPr>
            <a:xfrm>
              <a:off x="8269343" y="3021496"/>
              <a:ext cx="119283" cy="1179443"/>
            </a:xfrm>
            <a:custGeom>
              <a:avLst/>
              <a:gdLst>
                <a:gd name="connsiteX0" fmla="*/ 13266 w 119283"/>
                <a:gd name="connsiteY0" fmla="*/ 0 h 1179443"/>
                <a:gd name="connsiteX1" fmla="*/ 13266 w 119283"/>
                <a:gd name="connsiteY1" fmla="*/ 119269 h 1179443"/>
                <a:gd name="connsiteX2" fmla="*/ 53022 w 119283"/>
                <a:gd name="connsiteY2" fmla="*/ 132521 h 1179443"/>
                <a:gd name="connsiteX3" fmla="*/ 92779 w 119283"/>
                <a:gd name="connsiteY3" fmla="*/ 159026 h 1179443"/>
                <a:gd name="connsiteX4" fmla="*/ 53022 w 119283"/>
                <a:gd name="connsiteY4" fmla="*/ 265043 h 1179443"/>
                <a:gd name="connsiteX5" fmla="*/ 53022 w 119283"/>
                <a:gd name="connsiteY5" fmla="*/ 477078 h 1179443"/>
                <a:gd name="connsiteX6" fmla="*/ 79527 w 119283"/>
                <a:gd name="connsiteY6" fmla="*/ 516834 h 1179443"/>
                <a:gd name="connsiteX7" fmla="*/ 79527 w 119283"/>
                <a:gd name="connsiteY7" fmla="*/ 662608 h 1179443"/>
                <a:gd name="connsiteX8" fmla="*/ 53022 w 119283"/>
                <a:gd name="connsiteY8" fmla="*/ 702365 h 1179443"/>
                <a:gd name="connsiteX9" fmla="*/ 13266 w 119283"/>
                <a:gd name="connsiteY9" fmla="*/ 715617 h 1179443"/>
                <a:gd name="connsiteX10" fmla="*/ 26518 w 119283"/>
                <a:gd name="connsiteY10" fmla="*/ 927652 h 1179443"/>
                <a:gd name="connsiteX11" fmla="*/ 39770 w 119283"/>
                <a:gd name="connsiteY11" fmla="*/ 967408 h 1179443"/>
                <a:gd name="connsiteX12" fmla="*/ 79527 w 119283"/>
                <a:gd name="connsiteY12" fmla="*/ 993913 h 1179443"/>
                <a:gd name="connsiteX13" fmla="*/ 106031 w 119283"/>
                <a:gd name="connsiteY13" fmla="*/ 1033669 h 1179443"/>
                <a:gd name="connsiteX14" fmla="*/ 119283 w 119283"/>
                <a:gd name="connsiteY14" fmla="*/ 1179443 h 117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83" h="1179443">
                  <a:moveTo>
                    <a:pt x="13266" y="0"/>
                  </a:moveTo>
                  <a:cubicBezTo>
                    <a:pt x="9670" y="21574"/>
                    <a:pt x="-14697" y="91306"/>
                    <a:pt x="13266" y="119269"/>
                  </a:cubicBezTo>
                  <a:cubicBezTo>
                    <a:pt x="23143" y="129146"/>
                    <a:pt x="39770" y="128104"/>
                    <a:pt x="53022" y="132521"/>
                  </a:cubicBezTo>
                  <a:cubicBezTo>
                    <a:pt x="66274" y="141356"/>
                    <a:pt x="88916" y="143574"/>
                    <a:pt x="92779" y="159026"/>
                  </a:cubicBezTo>
                  <a:cubicBezTo>
                    <a:pt x="108086" y="220252"/>
                    <a:pt x="84293" y="233774"/>
                    <a:pt x="53022" y="265043"/>
                  </a:cubicBezTo>
                  <a:cubicBezTo>
                    <a:pt x="30801" y="353927"/>
                    <a:pt x="26774" y="345838"/>
                    <a:pt x="53022" y="477078"/>
                  </a:cubicBezTo>
                  <a:cubicBezTo>
                    <a:pt x="56146" y="492696"/>
                    <a:pt x="70692" y="503582"/>
                    <a:pt x="79527" y="516834"/>
                  </a:cubicBezTo>
                  <a:cubicBezTo>
                    <a:pt x="100220" y="578916"/>
                    <a:pt x="104252" y="571951"/>
                    <a:pt x="79527" y="662608"/>
                  </a:cubicBezTo>
                  <a:cubicBezTo>
                    <a:pt x="75336" y="677974"/>
                    <a:pt x="65459" y="692415"/>
                    <a:pt x="53022" y="702365"/>
                  </a:cubicBezTo>
                  <a:cubicBezTo>
                    <a:pt x="42114" y="711091"/>
                    <a:pt x="26518" y="711200"/>
                    <a:pt x="13266" y="715617"/>
                  </a:cubicBezTo>
                  <a:cubicBezTo>
                    <a:pt x="17683" y="786295"/>
                    <a:pt x="19105" y="857225"/>
                    <a:pt x="26518" y="927652"/>
                  </a:cubicBezTo>
                  <a:cubicBezTo>
                    <a:pt x="27980" y="941544"/>
                    <a:pt x="31044" y="956500"/>
                    <a:pt x="39770" y="967408"/>
                  </a:cubicBezTo>
                  <a:cubicBezTo>
                    <a:pt x="49720" y="979845"/>
                    <a:pt x="66275" y="985078"/>
                    <a:pt x="79527" y="993913"/>
                  </a:cubicBezTo>
                  <a:cubicBezTo>
                    <a:pt x="88362" y="1007165"/>
                    <a:pt x="102694" y="1018096"/>
                    <a:pt x="106031" y="1033669"/>
                  </a:cubicBezTo>
                  <a:cubicBezTo>
                    <a:pt x="116254" y="1081378"/>
                    <a:pt x="119283" y="1179443"/>
                    <a:pt x="119283" y="1179443"/>
                  </a:cubicBezTo>
                </a:path>
              </a:pathLst>
            </a:cu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C11FA43-A05D-448A-9FCA-A227CC0E88E7}"/>
                </a:ext>
              </a:extLst>
            </p:cNvPr>
            <p:cNvSpPr/>
            <p:nvPr/>
          </p:nvSpPr>
          <p:spPr>
            <a:xfrm>
              <a:off x="8348870" y="3525078"/>
              <a:ext cx="901187" cy="728870"/>
            </a:xfrm>
            <a:custGeom>
              <a:avLst/>
              <a:gdLst>
                <a:gd name="connsiteX0" fmla="*/ 0 w 901187"/>
                <a:gd name="connsiteY0" fmla="*/ 0 h 728870"/>
                <a:gd name="connsiteX1" fmla="*/ 53008 w 901187"/>
                <a:gd name="connsiteY1" fmla="*/ 106018 h 728870"/>
                <a:gd name="connsiteX2" fmla="*/ 79513 w 901187"/>
                <a:gd name="connsiteY2" fmla="*/ 159026 h 728870"/>
                <a:gd name="connsiteX3" fmla="*/ 132521 w 901187"/>
                <a:gd name="connsiteY3" fmla="*/ 238539 h 728870"/>
                <a:gd name="connsiteX4" fmla="*/ 212034 w 901187"/>
                <a:gd name="connsiteY4" fmla="*/ 265044 h 728870"/>
                <a:gd name="connsiteX5" fmla="*/ 490330 w 901187"/>
                <a:gd name="connsiteY5" fmla="*/ 251792 h 728870"/>
                <a:gd name="connsiteX6" fmla="*/ 728869 w 901187"/>
                <a:gd name="connsiteY6" fmla="*/ 278296 h 728870"/>
                <a:gd name="connsiteX7" fmla="*/ 768626 w 901187"/>
                <a:gd name="connsiteY7" fmla="*/ 304800 h 728870"/>
                <a:gd name="connsiteX8" fmla="*/ 808382 w 901187"/>
                <a:gd name="connsiteY8" fmla="*/ 318052 h 728870"/>
                <a:gd name="connsiteX9" fmla="*/ 861391 w 901187"/>
                <a:gd name="connsiteY9" fmla="*/ 384313 h 728870"/>
                <a:gd name="connsiteX10" fmla="*/ 887895 w 901187"/>
                <a:gd name="connsiteY10" fmla="*/ 463826 h 728870"/>
                <a:gd name="connsiteX11" fmla="*/ 901147 w 901187"/>
                <a:gd name="connsiteY11" fmla="*/ 728870 h 72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1187" h="728870">
                  <a:moveTo>
                    <a:pt x="0" y="0"/>
                  </a:moveTo>
                  <a:cubicBezTo>
                    <a:pt x="52178" y="130447"/>
                    <a:pt x="79" y="13394"/>
                    <a:pt x="53008" y="106018"/>
                  </a:cubicBezTo>
                  <a:cubicBezTo>
                    <a:pt x="62809" y="123170"/>
                    <a:pt x="69349" y="142086"/>
                    <a:pt x="79513" y="159026"/>
                  </a:cubicBezTo>
                  <a:cubicBezTo>
                    <a:pt x="95902" y="186341"/>
                    <a:pt x="102302" y="228466"/>
                    <a:pt x="132521" y="238539"/>
                  </a:cubicBezTo>
                  <a:lnTo>
                    <a:pt x="212034" y="265044"/>
                  </a:lnTo>
                  <a:cubicBezTo>
                    <a:pt x="304799" y="260627"/>
                    <a:pt x="397460" y="251792"/>
                    <a:pt x="490330" y="251792"/>
                  </a:cubicBezTo>
                  <a:cubicBezTo>
                    <a:pt x="554651" y="251792"/>
                    <a:pt x="659862" y="268438"/>
                    <a:pt x="728869" y="278296"/>
                  </a:cubicBezTo>
                  <a:cubicBezTo>
                    <a:pt x="742121" y="287131"/>
                    <a:pt x="754380" y="297677"/>
                    <a:pt x="768626" y="304800"/>
                  </a:cubicBezTo>
                  <a:cubicBezTo>
                    <a:pt x="781120" y="311047"/>
                    <a:pt x="796404" y="310865"/>
                    <a:pt x="808382" y="318052"/>
                  </a:cubicBezTo>
                  <a:cubicBezTo>
                    <a:pt x="829364" y="330641"/>
                    <a:pt x="849352" y="366255"/>
                    <a:pt x="861391" y="384313"/>
                  </a:cubicBezTo>
                  <a:cubicBezTo>
                    <a:pt x="870226" y="410817"/>
                    <a:pt x="886037" y="435950"/>
                    <a:pt x="887895" y="463826"/>
                  </a:cubicBezTo>
                  <a:cubicBezTo>
                    <a:pt x="902616" y="684647"/>
                    <a:pt x="901147" y="596201"/>
                    <a:pt x="901147" y="728870"/>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Shape 33">
            <a:extLst>
              <a:ext uri="{FF2B5EF4-FFF2-40B4-BE49-F238E27FC236}">
                <a16:creationId xmlns:a16="http://schemas.microsoft.com/office/drawing/2014/main" id="{93730A0E-8398-4F14-8252-F52525865F03}"/>
              </a:ext>
            </a:extLst>
          </p:cNvPr>
          <p:cNvSpPr/>
          <p:nvPr/>
        </p:nvSpPr>
        <p:spPr>
          <a:xfrm>
            <a:off x="9581322" y="2796209"/>
            <a:ext cx="543339" cy="1205998"/>
          </a:xfrm>
          <a:custGeom>
            <a:avLst/>
            <a:gdLst>
              <a:gd name="connsiteX0" fmla="*/ 0 w 543339"/>
              <a:gd name="connsiteY0" fmla="*/ 0 h 1205998"/>
              <a:gd name="connsiteX1" fmla="*/ 66261 w 543339"/>
              <a:gd name="connsiteY1" fmla="*/ 13252 h 1205998"/>
              <a:gd name="connsiteX2" fmla="*/ 106017 w 543339"/>
              <a:gd name="connsiteY2" fmla="*/ 26504 h 1205998"/>
              <a:gd name="connsiteX3" fmla="*/ 119269 w 543339"/>
              <a:gd name="connsiteY3" fmla="*/ 132521 h 1205998"/>
              <a:gd name="connsiteX4" fmla="*/ 106017 w 543339"/>
              <a:gd name="connsiteY4" fmla="*/ 198782 h 1205998"/>
              <a:gd name="connsiteX5" fmla="*/ 53008 w 543339"/>
              <a:gd name="connsiteY5" fmla="*/ 212034 h 1205998"/>
              <a:gd name="connsiteX6" fmla="*/ 66261 w 543339"/>
              <a:gd name="connsiteY6" fmla="*/ 384313 h 1205998"/>
              <a:gd name="connsiteX7" fmla="*/ 79513 w 543339"/>
              <a:gd name="connsiteY7" fmla="*/ 424069 h 1205998"/>
              <a:gd name="connsiteX8" fmla="*/ 106017 w 543339"/>
              <a:gd name="connsiteY8" fmla="*/ 450574 h 1205998"/>
              <a:gd name="connsiteX9" fmla="*/ 132521 w 543339"/>
              <a:gd name="connsiteY9" fmla="*/ 556591 h 1205998"/>
              <a:gd name="connsiteX10" fmla="*/ 185530 w 543339"/>
              <a:gd name="connsiteY10" fmla="*/ 636104 h 1205998"/>
              <a:gd name="connsiteX11" fmla="*/ 225287 w 543339"/>
              <a:gd name="connsiteY11" fmla="*/ 662608 h 1205998"/>
              <a:gd name="connsiteX12" fmla="*/ 251791 w 543339"/>
              <a:gd name="connsiteY12" fmla="*/ 689113 h 1205998"/>
              <a:gd name="connsiteX13" fmla="*/ 384313 w 543339"/>
              <a:gd name="connsiteY13" fmla="*/ 768626 h 1205998"/>
              <a:gd name="connsiteX14" fmla="*/ 424069 w 543339"/>
              <a:gd name="connsiteY14" fmla="*/ 781878 h 1205998"/>
              <a:gd name="connsiteX15" fmla="*/ 530087 w 543339"/>
              <a:gd name="connsiteY15" fmla="*/ 795130 h 1205998"/>
              <a:gd name="connsiteX16" fmla="*/ 543339 w 543339"/>
              <a:gd name="connsiteY16" fmla="*/ 954156 h 1205998"/>
              <a:gd name="connsiteX17" fmla="*/ 530087 w 543339"/>
              <a:gd name="connsiteY17" fmla="*/ 1007165 h 1205998"/>
              <a:gd name="connsiteX18" fmla="*/ 490330 w 543339"/>
              <a:gd name="connsiteY18" fmla="*/ 1020417 h 1205998"/>
              <a:gd name="connsiteX19" fmla="*/ 410817 w 543339"/>
              <a:gd name="connsiteY19" fmla="*/ 1033669 h 1205998"/>
              <a:gd name="connsiteX20" fmla="*/ 397565 w 543339"/>
              <a:gd name="connsiteY20" fmla="*/ 1073426 h 1205998"/>
              <a:gd name="connsiteX21" fmla="*/ 344556 w 543339"/>
              <a:gd name="connsiteY21" fmla="*/ 1113182 h 1205998"/>
              <a:gd name="connsiteX22" fmla="*/ 318052 w 543339"/>
              <a:gd name="connsiteY22" fmla="*/ 1139687 h 1205998"/>
              <a:gd name="connsiteX23" fmla="*/ 278295 w 543339"/>
              <a:gd name="connsiteY23" fmla="*/ 1166191 h 1205998"/>
              <a:gd name="connsiteX24" fmla="*/ 225287 w 543339"/>
              <a:gd name="connsiteY24" fmla="*/ 1205948 h 120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39" h="1205998">
                <a:moveTo>
                  <a:pt x="0" y="0"/>
                </a:moveTo>
                <a:cubicBezTo>
                  <a:pt x="22087" y="4417"/>
                  <a:pt x="44409" y="7789"/>
                  <a:pt x="66261" y="13252"/>
                </a:cubicBezTo>
                <a:cubicBezTo>
                  <a:pt x="79813" y="16640"/>
                  <a:pt x="100344" y="13739"/>
                  <a:pt x="106017" y="26504"/>
                </a:cubicBezTo>
                <a:cubicBezTo>
                  <a:pt x="120481" y="59049"/>
                  <a:pt x="114852" y="97182"/>
                  <a:pt x="119269" y="132521"/>
                </a:cubicBezTo>
                <a:cubicBezTo>
                  <a:pt x="114852" y="154608"/>
                  <a:pt x="120437" y="181478"/>
                  <a:pt x="106017" y="198782"/>
                </a:cubicBezTo>
                <a:cubicBezTo>
                  <a:pt x="94357" y="212774"/>
                  <a:pt x="56824" y="194225"/>
                  <a:pt x="53008" y="212034"/>
                </a:cubicBezTo>
                <a:cubicBezTo>
                  <a:pt x="40940" y="268352"/>
                  <a:pt x="59117" y="327162"/>
                  <a:pt x="66261" y="384313"/>
                </a:cubicBezTo>
                <a:cubicBezTo>
                  <a:pt x="67994" y="398174"/>
                  <a:pt x="72326" y="412091"/>
                  <a:pt x="79513" y="424069"/>
                </a:cubicBezTo>
                <a:cubicBezTo>
                  <a:pt x="85941" y="434783"/>
                  <a:pt x="97182" y="441739"/>
                  <a:pt x="106017" y="450574"/>
                </a:cubicBezTo>
                <a:cubicBezTo>
                  <a:pt x="114852" y="485913"/>
                  <a:pt x="112315" y="526282"/>
                  <a:pt x="132521" y="556591"/>
                </a:cubicBezTo>
                <a:cubicBezTo>
                  <a:pt x="150191" y="583095"/>
                  <a:pt x="159025" y="618435"/>
                  <a:pt x="185530" y="636104"/>
                </a:cubicBezTo>
                <a:cubicBezTo>
                  <a:pt x="198782" y="644939"/>
                  <a:pt x="212850" y="652658"/>
                  <a:pt x="225287" y="662608"/>
                </a:cubicBezTo>
                <a:cubicBezTo>
                  <a:pt x="235043" y="670413"/>
                  <a:pt x="241796" y="681616"/>
                  <a:pt x="251791" y="689113"/>
                </a:cubicBezTo>
                <a:cubicBezTo>
                  <a:pt x="293657" y="720513"/>
                  <a:pt x="336355" y="748072"/>
                  <a:pt x="384313" y="768626"/>
                </a:cubicBezTo>
                <a:cubicBezTo>
                  <a:pt x="397152" y="774129"/>
                  <a:pt x="410325" y="779379"/>
                  <a:pt x="424069" y="781878"/>
                </a:cubicBezTo>
                <a:cubicBezTo>
                  <a:pt x="459109" y="788249"/>
                  <a:pt x="494748" y="790713"/>
                  <a:pt x="530087" y="795130"/>
                </a:cubicBezTo>
                <a:cubicBezTo>
                  <a:pt x="534504" y="848139"/>
                  <a:pt x="543339" y="900964"/>
                  <a:pt x="543339" y="954156"/>
                </a:cubicBezTo>
                <a:cubicBezTo>
                  <a:pt x="543339" y="972369"/>
                  <a:pt x="541465" y="992943"/>
                  <a:pt x="530087" y="1007165"/>
                </a:cubicBezTo>
                <a:cubicBezTo>
                  <a:pt x="521361" y="1018073"/>
                  <a:pt x="503967" y="1017387"/>
                  <a:pt x="490330" y="1020417"/>
                </a:cubicBezTo>
                <a:cubicBezTo>
                  <a:pt x="464100" y="1026246"/>
                  <a:pt x="437321" y="1029252"/>
                  <a:pt x="410817" y="1033669"/>
                </a:cubicBezTo>
                <a:cubicBezTo>
                  <a:pt x="406400" y="1046921"/>
                  <a:pt x="406508" y="1062695"/>
                  <a:pt x="397565" y="1073426"/>
                </a:cubicBezTo>
                <a:cubicBezTo>
                  <a:pt x="383425" y="1090394"/>
                  <a:pt x="361524" y="1099042"/>
                  <a:pt x="344556" y="1113182"/>
                </a:cubicBezTo>
                <a:cubicBezTo>
                  <a:pt x="334958" y="1121181"/>
                  <a:pt x="327808" y="1131882"/>
                  <a:pt x="318052" y="1139687"/>
                </a:cubicBezTo>
                <a:cubicBezTo>
                  <a:pt x="305615" y="1149637"/>
                  <a:pt x="290531" y="1155995"/>
                  <a:pt x="278295" y="1166191"/>
                </a:cubicBezTo>
                <a:cubicBezTo>
                  <a:pt x="226838" y="1209072"/>
                  <a:pt x="259302" y="1205948"/>
                  <a:pt x="225287" y="1205948"/>
                </a:cubicBezTo>
              </a:path>
            </a:pathLst>
          </a:cu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0D40AD8-F66D-4AAF-86AE-7CFBBF70DCDA}"/>
              </a:ext>
            </a:extLst>
          </p:cNvPr>
          <p:cNvSpPr txBox="1"/>
          <p:nvPr/>
        </p:nvSpPr>
        <p:spPr>
          <a:xfrm rot="17894237">
            <a:off x="6839965" y="3055054"/>
            <a:ext cx="1081453" cy="338554"/>
          </a:xfrm>
          <a:prstGeom prst="rect">
            <a:avLst/>
          </a:prstGeom>
          <a:noFill/>
        </p:spPr>
        <p:txBody>
          <a:bodyPr wrap="square" rtlCol="0">
            <a:spAutoFit/>
          </a:bodyPr>
          <a:lstStyle/>
          <a:p>
            <a:r>
              <a:rPr lang="vi-VN" sz="1600">
                <a:solidFill>
                  <a:srgbClr val="1B04FA"/>
                </a:solidFill>
              </a:rPr>
              <a:t>s. Ôbi</a:t>
            </a:r>
            <a:endParaRPr lang="en-US" sz="1600">
              <a:solidFill>
                <a:srgbClr val="1B04FA"/>
              </a:solidFill>
            </a:endParaRPr>
          </a:p>
        </p:txBody>
      </p:sp>
      <p:sp>
        <p:nvSpPr>
          <p:cNvPr id="39" name="TextBox 38">
            <a:extLst>
              <a:ext uri="{FF2B5EF4-FFF2-40B4-BE49-F238E27FC236}">
                <a16:creationId xmlns:a16="http://schemas.microsoft.com/office/drawing/2014/main" id="{A8799943-9886-4989-8EB2-E8330B5BBB0C}"/>
              </a:ext>
            </a:extLst>
          </p:cNvPr>
          <p:cNvSpPr txBox="1"/>
          <p:nvPr/>
        </p:nvSpPr>
        <p:spPr>
          <a:xfrm rot="5041494">
            <a:off x="7452551" y="3543025"/>
            <a:ext cx="1353724" cy="338554"/>
          </a:xfrm>
          <a:prstGeom prst="rect">
            <a:avLst/>
          </a:prstGeom>
          <a:noFill/>
        </p:spPr>
        <p:txBody>
          <a:bodyPr wrap="square" rtlCol="0">
            <a:spAutoFit/>
          </a:bodyPr>
          <a:lstStyle/>
          <a:p>
            <a:r>
              <a:rPr lang="vi-VN" sz="1600">
                <a:solidFill>
                  <a:srgbClr val="1B04FA"/>
                </a:solidFill>
              </a:rPr>
              <a:t>s. I ê nit xây</a:t>
            </a:r>
            <a:endParaRPr lang="en-US" sz="1600">
              <a:solidFill>
                <a:srgbClr val="1B04FA"/>
              </a:solidFill>
            </a:endParaRPr>
          </a:p>
        </p:txBody>
      </p:sp>
      <p:sp>
        <p:nvSpPr>
          <p:cNvPr id="40" name="TextBox 39">
            <a:extLst>
              <a:ext uri="{FF2B5EF4-FFF2-40B4-BE49-F238E27FC236}">
                <a16:creationId xmlns:a16="http://schemas.microsoft.com/office/drawing/2014/main" id="{D604C32F-89BA-408C-BDFC-D871AACCC346}"/>
              </a:ext>
            </a:extLst>
          </p:cNvPr>
          <p:cNvSpPr txBox="1"/>
          <p:nvPr/>
        </p:nvSpPr>
        <p:spPr>
          <a:xfrm rot="4436380">
            <a:off x="8987777" y="3347638"/>
            <a:ext cx="1353724" cy="338554"/>
          </a:xfrm>
          <a:prstGeom prst="rect">
            <a:avLst/>
          </a:prstGeom>
          <a:noFill/>
        </p:spPr>
        <p:txBody>
          <a:bodyPr wrap="square" rtlCol="0">
            <a:spAutoFit/>
          </a:bodyPr>
          <a:lstStyle/>
          <a:p>
            <a:r>
              <a:rPr lang="vi-VN" sz="1600">
                <a:solidFill>
                  <a:srgbClr val="1B04FA"/>
                </a:solidFill>
              </a:rPr>
              <a:t>s. Lê na</a:t>
            </a:r>
            <a:endParaRPr lang="en-US" sz="1600">
              <a:solidFill>
                <a:srgbClr val="1B04FA"/>
              </a:solidFill>
            </a:endParaRPr>
          </a:p>
        </p:txBody>
      </p:sp>
      <p:sp>
        <p:nvSpPr>
          <p:cNvPr id="41" name="Rectangle 8">
            <a:extLst>
              <a:ext uri="{FF2B5EF4-FFF2-40B4-BE49-F238E27FC236}">
                <a16:creationId xmlns:a16="http://schemas.microsoft.com/office/drawing/2014/main" id="{EF441772-9EB2-464A-ACBC-1670F8B8A54B}"/>
              </a:ext>
            </a:extLst>
          </p:cNvPr>
          <p:cNvSpPr>
            <a:spLocks noChangeArrowheads="1"/>
          </p:cNvSpPr>
          <p:nvPr/>
        </p:nvSpPr>
        <p:spPr bwMode="auto">
          <a:xfrm>
            <a:off x="92720" y="132146"/>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grpSp>
        <p:nvGrpSpPr>
          <p:cNvPr id="48" name="Group 47">
            <a:extLst>
              <a:ext uri="{FF2B5EF4-FFF2-40B4-BE49-F238E27FC236}">
                <a16:creationId xmlns:a16="http://schemas.microsoft.com/office/drawing/2014/main" id="{FE3DA09E-EBB9-45E3-BFA1-4483B2919007}"/>
              </a:ext>
            </a:extLst>
          </p:cNvPr>
          <p:cNvGrpSpPr/>
          <p:nvPr/>
        </p:nvGrpSpPr>
        <p:grpSpPr>
          <a:xfrm>
            <a:off x="329613" y="3180345"/>
            <a:ext cx="4800067" cy="3407107"/>
            <a:chOff x="329613" y="3180345"/>
            <a:chExt cx="4800067" cy="3407107"/>
          </a:xfrm>
        </p:grpSpPr>
        <p:pic>
          <p:nvPicPr>
            <p:cNvPr id="38" name="Picture 37">
              <a:extLst>
                <a:ext uri="{FF2B5EF4-FFF2-40B4-BE49-F238E27FC236}">
                  <a16:creationId xmlns:a16="http://schemas.microsoft.com/office/drawing/2014/main" id="{2A3CD9E4-D5FB-4E5A-99FC-C1CD94D1E291}"/>
                </a:ext>
              </a:extLst>
            </p:cNvPr>
            <p:cNvPicPr>
              <a:picLocks noChangeAspect="1"/>
            </p:cNvPicPr>
            <p:nvPr/>
          </p:nvPicPr>
          <p:blipFill>
            <a:blip r:embed="rId5"/>
            <a:stretch>
              <a:fillRect/>
            </a:stretch>
          </p:blipFill>
          <p:spPr>
            <a:xfrm>
              <a:off x="329613" y="3180345"/>
              <a:ext cx="4800067" cy="3407107"/>
            </a:xfrm>
            <a:prstGeom prst="rect">
              <a:avLst/>
            </a:prstGeom>
          </p:spPr>
        </p:pic>
        <p:sp>
          <p:nvSpPr>
            <p:cNvPr id="42" name="TextBox 41">
              <a:extLst>
                <a:ext uri="{FF2B5EF4-FFF2-40B4-BE49-F238E27FC236}">
                  <a16:creationId xmlns:a16="http://schemas.microsoft.com/office/drawing/2014/main" id="{9CEE27BD-8861-4A93-982D-E037CD2DF5AB}"/>
                </a:ext>
              </a:extLst>
            </p:cNvPr>
            <p:cNvSpPr txBox="1"/>
            <p:nvPr/>
          </p:nvSpPr>
          <p:spPr>
            <a:xfrm>
              <a:off x="3892181" y="6066183"/>
              <a:ext cx="1045028" cy="400110"/>
            </a:xfrm>
            <a:prstGeom prst="rect">
              <a:avLst/>
            </a:prstGeom>
            <a:solidFill>
              <a:schemeClr val="bg1"/>
            </a:solidFill>
          </p:spPr>
          <p:txBody>
            <a:bodyPr wrap="square" rtlCol="0">
              <a:spAutoFit/>
            </a:bodyPr>
            <a:lstStyle/>
            <a:p>
              <a:r>
                <a:rPr lang="vi-VN" sz="2000">
                  <a:solidFill>
                    <a:srgbClr val="FF0066"/>
                  </a:solidFill>
                </a:rPr>
                <a:t>S. Ô-bi</a:t>
              </a:r>
              <a:endParaRPr lang="en-US" sz="2000">
                <a:solidFill>
                  <a:srgbClr val="FF0066"/>
                </a:solidFill>
              </a:endParaRPr>
            </a:p>
          </p:txBody>
        </p:sp>
      </p:grpSp>
      <p:grpSp>
        <p:nvGrpSpPr>
          <p:cNvPr id="46" name="Group 45">
            <a:extLst>
              <a:ext uri="{FF2B5EF4-FFF2-40B4-BE49-F238E27FC236}">
                <a16:creationId xmlns:a16="http://schemas.microsoft.com/office/drawing/2014/main" id="{8E23EC28-28F1-47B6-804F-2DBF6A30BFC5}"/>
              </a:ext>
            </a:extLst>
          </p:cNvPr>
          <p:cNvGrpSpPr/>
          <p:nvPr/>
        </p:nvGrpSpPr>
        <p:grpSpPr>
          <a:xfrm>
            <a:off x="352807" y="3135266"/>
            <a:ext cx="4800066" cy="3407107"/>
            <a:chOff x="373507" y="3180345"/>
            <a:chExt cx="4800066" cy="3356596"/>
          </a:xfrm>
        </p:grpSpPr>
        <p:pic>
          <p:nvPicPr>
            <p:cNvPr id="44" name="Picture 43">
              <a:extLst>
                <a:ext uri="{FF2B5EF4-FFF2-40B4-BE49-F238E27FC236}">
                  <a16:creationId xmlns:a16="http://schemas.microsoft.com/office/drawing/2014/main" id="{24565E34-E02D-4520-BD44-89BCF3011BA3}"/>
                </a:ext>
              </a:extLst>
            </p:cNvPr>
            <p:cNvPicPr>
              <a:picLocks noChangeAspect="1"/>
            </p:cNvPicPr>
            <p:nvPr/>
          </p:nvPicPr>
          <p:blipFill>
            <a:blip r:embed="rId6"/>
            <a:stretch>
              <a:fillRect/>
            </a:stretch>
          </p:blipFill>
          <p:spPr>
            <a:xfrm>
              <a:off x="373507" y="3180345"/>
              <a:ext cx="4800066" cy="3356596"/>
            </a:xfrm>
            <a:prstGeom prst="rect">
              <a:avLst/>
            </a:prstGeom>
          </p:spPr>
        </p:pic>
        <p:sp>
          <p:nvSpPr>
            <p:cNvPr id="47" name="TextBox 46">
              <a:extLst>
                <a:ext uri="{FF2B5EF4-FFF2-40B4-BE49-F238E27FC236}">
                  <a16:creationId xmlns:a16="http://schemas.microsoft.com/office/drawing/2014/main" id="{BA000B4C-C5CD-4206-861D-C7BDF2120B4B}"/>
                </a:ext>
              </a:extLst>
            </p:cNvPr>
            <p:cNvSpPr txBox="1"/>
            <p:nvPr/>
          </p:nvSpPr>
          <p:spPr>
            <a:xfrm>
              <a:off x="3984402" y="6054140"/>
              <a:ext cx="1045028" cy="400110"/>
            </a:xfrm>
            <a:prstGeom prst="rect">
              <a:avLst/>
            </a:prstGeom>
            <a:solidFill>
              <a:schemeClr val="bg1"/>
            </a:solidFill>
          </p:spPr>
          <p:txBody>
            <a:bodyPr wrap="square" rtlCol="0">
              <a:spAutoFit/>
            </a:bodyPr>
            <a:lstStyle/>
            <a:p>
              <a:r>
                <a:rPr lang="vi-VN" sz="2000">
                  <a:solidFill>
                    <a:srgbClr val="FF0066"/>
                  </a:solidFill>
                </a:rPr>
                <a:t>S. Ô-bi</a:t>
              </a:r>
              <a:endParaRPr lang="en-US" sz="2000">
                <a:solidFill>
                  <a:srgbClr val="FF0066"/>
                </a:solidFill>
              </a:endParaRPr>
            </a:p>
          </p:txBody>
        </p:sp>
      </p:grpSp>
      <p:grpSp>
        <p:nvGrpSpPr>
          <p:cNvPr id="50" name="Group 49">
            <a:extLst>
              <a:ext uri="{FF2B5EF4-FFF2-40B4-BE49-F238E27FC236}">
                <a16:creationId xmlns:a16="http://schemas.microsoft.com/office/drawing/2014/main" id="{5458251C-49A5-49AF-8381-3C71943E25A2}"/>
              </a:ext>
            </a:extLst>
          </p:cNvPr>
          <p:cNvGrpSpPr/>
          <p:nvPr/>
        </p:nvGrpSpPr>
        <p:grpSpPr>
          <a:xfrm>
            <a:off x="42453" y="3120861"/>
            <a:ext cx="5277453" cy="3407107"/>
            <a:chOff x="56817" y="3180345"/>
            <a:chExt cx="5277453" cy="3407107"/>
          </a:xfrm>
        </p:grpSpPr>
        <p:pic>
          <p:nvPicPr>
            <p:cNvPr id="49" name="Picture 48">
              <a:extLst>
                <a:ext uri="{FF2B5EF4-FFF2-40B4-BE49-F238E27FC236}">
                  <a16:creationId xmlns:a16="http://schemas.microsoft.com/office/drawing/2014/main" id="{7E7B2D61-7C88-491A-9CC5-4BA4514E4CA2}"/>
                </a:ext>
              </a:extLst>
            </p:cNvPr>
            <p:cNvPicPr>
              <a:picLocks noChangeAspect="1"/>
            </p:cNvPicPr>
            <p:nvPr/>
          </p:nvPicPr>
          <p:blipFill>
            <a:blip r:embed="rId7"/>
            <a:stretch>
              <a:fillRect/>
            </a:stretch>
          </p:blipFill>
          <p:spPr>
            <a:xfrm>
              <a:off x="56817" y="3180345"/>
              <a:ext cx="5277453" cy="3407107"/>
            </a:xfrm>
            <a:prstGeom prst="rect">
              <a:avLst/>
            </a:prstGeom>
          </p:spPr>
        </p:pic>
        <p:sp>
          <p:nvSpPr>
            <p:cNvPr id="51" name="TextBox 50">
              <a:extLst>
                <a:ext uri="{FF2B5EF4-FFF2-40B4-BE49-F238E27FC236}">
                  <a16:creationId xmlns:a16="http://schemas.microsoft.com/office/drawing/2014/main" id="{565BB3A5-842E-4C34-8FE4-78257FBDED47}"/>
                </a:ext>
              </a:extLst>
            </p:cNvPr>
            <p:cNvSpPr txBox="1"/>
            <p:nvPr/>
          </p:nvSpPr>
          <p:spPr>
            <a:xfrm>
              <a:off x="290021" y="6052307"/>
              <a:ext cx="1795953" cy="400110"/>
            </a:xfrm>
            <a:prstGeom prst="rect">
              <a:avLst/>
            </a:prstGeom>
            <a:solidFill>
              <a:schemeClr val="bg1"/>
            </a:solidFill>
          </p:spPr>
          <p:txBody>
            <a:bodyPr wrap="square" rtlCol="0">
              <a:spAutoFit/>
            </a:bodyPr>
            <a:lstStyle/>
            <a:p>
              <a:r>
                <a:rPr lang="vi-VN" sz="2000">
                  <a:solidFill>
                    <a:srgbClr val="FF0066"/>
                  </a:solidFill>
                </a:rPr>
                <a:t>S. I-ê nit - xây</a:t>
              </a:r>
              <a:endParaRPr lang="en-US" sz="2000">
                <a:solidFill>
                  <a:srgbClr val="FF0066"/>
                </a:solidFill>
              </a:endParaRPr>
            </a:p>
          </p:txBody>
        </p:sp>
      </p:grpSp>
      <p:grpSp>
        <p:nvGrpSpPr>
          <p:cNvPr id="53" name="Group 52">
            <a:extLst>
              <a:ext uri="{FF2B5EF4-FFF2-40B4-BE49-F238E27FC236}">
                <a16:creationId xmlns:a16="http://schemas.microsoft.com/office/drawing/2014/main" id="{D13AEB2C-A4B6-463B-86E3-4F2F32206DBA}"/>
              </a:ext>
            </a:extLst>
          </p:cNvPr>
          <p:cNvGrpSpPr/>
          <p:nvPr/>
        </p:nvGrpSpPr>
        <p:grpSpPr>
          <a:xfrm>
            <a:off x="34343" y="3135267"/>
            <a:ext cx="5215121" cy="3475096"/>
            <a:chOff x="78604" y="3181248"/>
            <a:chExt cx="5215121" cy="3406203"/>
          </a:xfrm>
        </p:grpSpPr>
        <p:pic>
          <p:nvPicPr>
            <p:cNvPr id="52" name="Picture 51">
              <a:extLst>
                <a:ext uri="{FF2B5EF4-FFF2-40B4-BE49-F238E27FC236}">
                  <a16:creationId xmlns:a16="http://schemas.microsoft.com/office/drawing/2014/main" id="{D843816F-6C62-4E1E-A789-2601AE0E2076}"/>
                </a:ext>
              </a:extLst>
            </p:cNvPr>
            <p:cNvPicPr>
              <a:picLocks noChangeAspect="1"/>
            </p:cNvPicPr>
            <p:nvPr/>
          </p:nvPicPr>
          <p:blipFill>
            <a:blip r:embed="rId8"/>
            <a:stretch>
              <a:fillRect/>
            </a:stretch>
          </p:blipFill>
          <p:spPr>
            <a:xfrm>
              <a:off x="78604" y="3181248"/>
              <a:ext cx="5215121" cy="3406203"/>
            </a:xfrm>
            <a:prstGeom prst="rect">
              <a:avLst/>
            </a:prstGeom>
          </p:spPr>
        </p:pic>
        <p:sp>
          <p:nvSpPr>
            <p:cNvPr id="54" name="TextBox 53">
              <a:extLst>
                <a:ext uri="{FF2B5EF4-FFF2-40B4-BE49-F238E27FC236}">
                  <a16:creationId xmlns:a16="http://schemas.microsoft.com/office/drawing/2014/main" id="{ED5080EE-A636-4A7A-8D71-C0A47540F513}"/>
                </a:ext>
              </a:extLst>
            </p:cNvPr>
            <p:cNvSpPr txBox="1"/>
            <p:nvPr/>
          </p:nvSpPr>
          <p:spPr>
            <a:xfrm>
              <a:off x="255262" y="5957282"/>
              <a:ext cx="1795953" cy="400110"/>
            </a:xfrm>
            <a:prstGeom prst="rect">
              <a:avLst/>
            </a:prstGeom>
            <a:solidFill>
              <a:schemeClr val="bg1"/>
            </a:solidFill>
          </p:spPr>
          <p:txBody>
            <a:bodyPr wrap="square" rtlCol="0">
              <a:spAutoFit/>
            </a:bodyPr>
            <a:lstStyle/>
            <a:p>
              <a:r>
                <a:rPr lang="vi-VN" sz="2000">
                  <a:solidFill>
                    <a:srgbClr val="FF0066"/>
                  </a:solidFill>
                </a:rPr>
                <a:t>S. I-ê-nit-xây</a:t>
              </a:r>
              <a:endParaRPr lang="en-US" sz="2000">
                <a:solidFill>
                  <a:srgbClr val="FF0066"/>
                </a:solidFill>
              </a:endParaRPr>
            </a:p>
          </p:txBody>
        </p:sp>
      </p:grpSp>
      <p:grpSp>
        <p:nvGrpSpPr>
          <p:cNvPr id="56" name="Group 55">
            <a:extLst>
              <a:ext uri="{FF2B5EF4-FFF2-40B4-BE49-F238E27FC236}">
                <a16:creationId xmlns:a16="http://schemas.microsoft.com/office/drawing/2014/main" id="{FF16DE40-0A85-438D-8FE7-95DC8E93F5A9}"/>
              </a:ext>
            </a:extLst>
          </p:cNvPr>
          <p:cNvGrpSpPr/>
          <p:nvPr/>
        </p:nvGrpSpPr>
        <p:grpSpPr>
          <a:xfrm>
            <a:off x="13278" y="2965090"/>
            <a:ext cx="5314122" cy="3747458"/>
            <a:chOff x="0" y="3076495"/>
            <a:chExt cx="5314122" cy="3747458"/>
          </a:xfrm>
        </p:grpSpPr>
        <p:pic>
          <p:nvPicPr>
            <p:cNvPr id="55" name="Picture 54">
              <a:extLst>
                <a:ext uri="{FF2B5EF4-FFF2-40B4-BE49-F238E27FC236}">
                  <a16:creationId xmlns:a16="http://schemas.microsoft.com/office/drawing/2014/main" id="{CFBE948F-5981-4752-8A1E-FF52A218825F}"/>
                </a:ext>
              </a:extLst>
            </p:cNvPr>
            <p:cNvPicPr>
              <a:picLocks noChangeAspect="1"/>
            </p:cNvPicPr>
            <p:nvPr/>
          </p:nvPicPr>
          <p:blipFill>
            <a:blip r:embed="rId9"/>
            <a:stretch>
              <a:fillRect/>
            </a:stretch>
          </p:blipFill>
          <p:spPr>
            <a:xfrm>
              <a:off x="0" y="3076495"/>
              <a:ext cx="5314122" cy="3747458"/>
            </a:xfrm>
            <a:prstGeom prst="rect">
              <a:avLst/>
            </a:prstGeom>
          </p:spPr>
        </p:pic>
        <p:sp>
          <p:nvSpPr>
            <p:cNvPr id="57" name="TextBox 56">
              <a:extLst>
                <a:ext uri="{FF2B5EF4-FFF2-40B4-BE49-F238E27FC236}">
                  <a16:creationId xmlns:a16="http://schemas.microsoft.com/office/drawing/2014/main" id="{21769833-CF7A-4F95-9C69-A0150AC25141}"/>
                </a:ext>
              </a:extLst>
            </p:cNvPr>
            <p:cNvSpPr txBox="1"/>
            <p:nvPr/>
          </p:nvSpPr>
          <p:spPr>
            <a:xfrm>
              <a:off x="310969" y="6200841"/>
              <a:ext cx="1438589" cy="400110"/>
            </a:xfrm>
            <a:prstGeom prst="rect">
              <a:avLst/>
            </a:prstGeom>
            <a:solidFill>
              <a:schemeClr val="bg1"/>
            </a:solidFill>
          </p:spPr>
          <p:txBody>
            <a:bodyPr wrap="square" rtlCol="0">
              <a:spAutoFit/>
            </a:bodyPr>
            <a:lstStyle/>
            <a:p>
              <a:r>
                <a:rPr lang="vi-VN" sz="2000">
                  <a:solidFill>
                    <a:srgbClr val="FF0066"/>
                  </a:solidFill>
                </a:rPr>
                <a:t>S. Lê na</a:t>
              </a:r>
              <a:endParaRPr lang="en-US" sz="2000">
                <a:solidFill>
                  <a:srgbClr val="FF0066"/>
                </a:solidFill>
              </a:endParaRPr>
            </a:p>
          </p:txBody>
        </p:sp>
      </p:grpSp>
      <p:sp>
        <p:nvSpPr>
          <p:cNvPr id="43" name="TextBox 42">
            <a:extLst>
              <a:ext uri="{FF2B5EF4-FFF2-40B4-BE49-F238E27FC236}">
                <a16:creationId xmlns:a16="http://schemas.microsoft.com/office/drawing/2014/main" id="{5643EF45-47DA-4148-8E6F-8B1A65979F05}"/>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spTree>
    <p:extLst>
      <p:ext uri="{BB962C8B-B14F-4D97-AF65-F5344CB8AC3E}">
        <p14:creationId xmlns:p14="http://schemas.microsoft.com/office/powerpoint/2010/main" val="22004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childTnLst>
                          </p:cTn>
                        </p:par>
                        <p:par>
                          <p:cTn id="56" fill="hold">
                            <p:stCondLst>
                              <p:cond delay="1000"/>
                            </p:stCondLst>
                            <p:childTnLst>
                              <p:par>
                                <p:cTn id="57" presetID="16" presetClass="entr" presetSubtype="21" fill="hold"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barn(inVertical)">
                                      <p:cBhvr>
                                        <p:cTn id="59" dur="5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down)">
                                      <p:cBhvr>
                                        <p:cTn id="69" dur="500"/>
                                        <p:tgtEl>
                                          <p:spTgt spid="36"/>
                                        </p:tgtEl>
                                      </p:cBhvr>
                                    </p:animEffect>
                                  </p:childTnLst>
                                </p:cTn>
                              </p:par>
                            </p:childTnLst>
                          </p:cTn>
                        </p:par>
                        <p:par>
                          <p:cTn id="70" fill="hold">
                            <p:stCondLst>
                              <p:cond delay="500"/>
                            </p:stCondLst>
                            <p:childTnLst>
                              <p:par>
                                <p:cTn id="71" presetID="16" presetClass="entr" presetSubtype="21" fill="hold" grpId="0" nodeType="after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barn(inVertical)">
                                      <p:cBhvr>
                                        <p:cTn id="73" dur="500"/>
                                        <p:tgtEl>
                                          <p:spTgt spid="39"/>
                                        </p:tgtEl>
                                      </p:cBhvr>
                                    </p:animEffect>
                                  </p:childTnLst>
                                </p:cTn>
                              </p:par>
                            </p:childTnLst>
                          </p:cTn>
                        </p:par>
                        <p:par>
                          <p:cTn id="74" fill="hold">
                            <p:stCondLst>
                              <p:cond delay="1000"/>
                            </p:stCondLst>
                            <p:childTnLst>
                              <p:par>
                                <p:cTn id="75" presetID="16" presetClass="entr" presetSubtype="21" fill="hold" nodeType="after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barn(inVertical)">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barn(inVertical)">
                                      <p:cBhvr>
                                        <p:cTn id="82" dur="500"/>
                                        <p:tgtEl>
                                          <p:spTgt spid="5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00"/>
                                        <p:tgtEl>
                                          <p:spTgt spid="34"/>
                                        </p:tgtEl>
                                      </p:cBhvr>
                                    </p:animEffect>
                                  </p:childTnLst>
                                </p:cTn>
                              </p:par>
                            </p:childTnLst>
                          </p:cTn>
                        </p:par>
                        <p:par>
                          <p:cTn id="88" fill="hold">
                            <p:stCondLst>
                              <p:cond delay="500"/>
                            </p:stCondLst>
                            <p:childTnLst>
                              <p:par>
                                <p:cTn id="89" presetID="16" presetClass="entr" presetSubtype="21"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childTnLst>
                          </p:cTn>
                        </p:par>
                        <p:par>
                          <p:cTn id="92" fill="hold">
                            <p:stCondLst>
                              <p:cond delay="1000"/>
                            </p:stCondLst>
                            <p:childTnLst>
                              <p:par>
                                <p:cTn id="93" presetID="16" presetClass="entr" presetSubtype="21" fill="hold" nodeType="after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barn(inVertical)">
                                      <p:cBhvr>
                                        <p:cTn id="9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15" grpId="0" animBg="1"/>
      <p:bldP spid="16" grpId="0" animBg="1"/>
      <p:bldP spid="23" grpId="0" animBg="1"/>
      <p:bldP spid="7" grpId="0" animBg="1"/>
      <p:bldP spid="24" grpId="0" animBg="1"/>
      <p:bldP spid="34" grpId="0" animBg="1"/>
      <p:bldP spid="37" grpId="0"/>
      <p:bldP spid="39"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8" name="Rectangle 7">
            <a:extLst>
              <a:ext uri="{FF2B5EF4-FFF2-40B4-BE49-F238E27FC236}">
                <a16:creationId xmlns:a16="http://schemas.microsoft.com/office/drawing/2014/main" id="{F8F7350C-476C-439A-99C3-5D5341537BB9}"/>
              </a:ext>
            </a:extLst>
          </p:cNvPr>
          <p:cNvSpPr/>
          <p:nvPr/>
        </p:nvSpPr>
        <p:spPr>
          <a:xfrm>
            <a:off x="41092" y="1294600"/>
            <a:ext cx="4340903" cy="1815882"/>
          </a:xfrm>
          <a:prstGeom prst="rect">
            <a:avLst/>
          </a:prstGeom>
        </p:spPr>
        <p:txBody>
          <a:bodyPr wrap="square">
            <a:spAutoFit/>
          </a:bodyPr>
          <a:lstStyle/>
          <a:p>
            <a:pPr marL="457200" indent="-457200" algn="just">
              <a:buFont typeface="Wingdings" panose="05000000000000000000" pitchFamily="2" charset="2"/>
              <a:buChar char="§"/>
            </a:pPr>
            <a:r>
              <a:rPr lang="vi-VN" sz="2600">
                <a:solidFill>
                  <a:srgbClr val="1B04FA"/>
                </a:solidFill>
                <a:cs typeface="Arial" panose="020B0604020202020204" pitchFamily="34" charset="0"/>
              </a:rPr>
              <a:t> </a:t>
            </a:r>
            <a:r>
              <a:rPr lang="vi-VN" sz="2800">
                <a:solidFill>
                  <a:srgbClr val="1B04FA"/>
                </a:solidFill>
              </a:rPr>
              <a:t>Rừng bao phủ trên diện tích rộng (chủ yếu là rừng lá kim), được bảo vệ tương đối tốt.</a:t>
            </a:r>
            <a:endParaRPr lang="vi-VN" sz="2800">
              <a:solidFill>
                <a:srgbClr val="1B04FA"/>
              </a:solidFill>
              <a:cs typeface="Arial" panose="020B0604020202020204" pitchFamily="34" charset="0"/>
            </a:endParaRPr>
          </a:p>
        </p:txBody>
      </p:sp>
      <p:grpSp>
        <p:nvGrpSpPr>
          <p:cNvPr id="2" name="Group 1">
            <a:extLst>
              <a:ext uri="{FF2B5EF4-FFF2-40B4-BE49-F238E27FC236}">
                <a16:creationId xmlns:a16="http://schemas.microsoft.com/office/drawing/2014/main" id="{92BC9AD0-2F1D-4AC2-9626-A18C90AC1CDB}"/>
              </a:ext>
            </a:extLst>
          </p:cNvPr>
          <p:cNvGrpSpPr/>
          <p:nvPr/>
        </p:nvGrpSpPr>
        <p:grpSpPr>
          <a:xfrm>
            <a:off x="5355214" y="982180"/>
            <a:ext cx="6836786" cy="5882372"/>
            <a:chOff x="5355214" y="982180"/>
            <a:chExt cx="6836786" cy="5882372"/>
          </a:xfrm>
        </p:grpSpPr>
        <p:pic>
          <p:nvPicPr>
            <p:cNvPr id="9" name="Picture 8">
              <a:extLst>
                <a:ext uri="{FF2B5EF4-FFF2-40B4-BE49-F238E27FC236}">
                  <a16:creationId xmlns:a16="http://schemas.microsoft.com/office/drawing/2014/main" id="{6C65B850-C700-4472-90D7-880C92D9E996}"/>
                </a:ext>
              </a:extLst>
            </p:cNvPr>
            <p:cNvPicPr>
              <a:picLocks noChangeAspect="1"/>
            </p:cNvPicPr>
            <p:nvPr/>
          </p:nvPicPr>
          <p:blipFill rotWithShape="1">
            <a:blip r:embed="rId5"/>
            <a:srcRect l="34186" t="31163" r="35378" b="21861"/>
            <a:stretch/>
          </p:blipFill>
          <p:spPr>
            <a:xfrm>
              <a:off x="5355214" y="982180"/>
              <a:ext cx="6836786" cy="5856052"/>
            </a:xfrm>
            <a:prstGeom prst="rect">
              <a:avLst/>
            </a:prstGeom>
          </p:spPr>
        </p:pic>
        <p:sp>
          <p:nvSpPr>
            <p:cNvPr id="11" name="TextBox 10">
              <a:extLst>
                <a:ext uri="{FF2B5EF4-FFF2-40B4-BE49-F238E27FC236}">
                  <a16:creationId xmlns:a16="http://schemas.microsoft.com/office/drawing/2014/main" id="{F4DA8269-5828-4846-B8DA-B252444EE7AC}"/>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pic>
        <p:nvPicPr>
          <p:cNvPr id="13" name="Picture 5">
            <a:extLst>
              <a:ext uri="{FF2B5EF4-FFF2-40B4-BE49-F238E27FC236}">
                <a16:creationId xmlns:a16="http://schemas.microsoft.com/office/drawing/2014/main" id="{2054C962-3744-4B40-B400-03753F5F2A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20" y="3150364"/>
            <a:ext cx="5182365" cy="368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0AEC21AD-B2D0-461B-8F0F-CF1B213CC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77" y="3150364"/>
            <a:ext cx="5238545" cy="368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9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arn(inVertical)">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67837A30-4DC2-4125-9633-2D7AAB058AB3}"/>
              </a:ext>
            </a:extLst>
          </p:cNvPr>
          <p:cNvGrpSpPr/>
          <p:nvPr/>
        </p:nvGrpSpPr>
        <p:grpSpPr>
          <a:xfrm>
            <a:off x="56273" y="33763"/>
            <a:ext cx="8745198"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8">
            <a:extLst>
              <a:ext uri="{FF2B5EF4-FFF2-40B4-BE49-F238E27FC236}">
                <a16:creationId xmlns:a16="http://schemas.microsoft.com/office/drawing/2014/main" id="{E22DBF63-8DDD-46F8-85C4-C51D85E2F20E}"/>
              </a:ext>
            </a:extLst>
          </p:cNvPr>
          <p:cNvSpPr>
            <a:spLocks noChangeArrowheads="1"/>
          </p:cNvSpPr>
          <p:nvPr/>
        </p:nvSpPr>
        <p:spPr bwMode="auto">
          <a:xfrm>
            <a:off x="290102" y="1225622"/>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23" name="Rectangle 22">
            <a:extLst>
              <a:ext uri="{FF2B5EF4-FFF2-40B4-BE49-F238E27FC236}">
                <a16:creationId xmlns:a16="http://schemas.microsoft.com/office/drawing/2014/main" id="{0941DF26-C8D2-41E2-AE45-EB10CDA7D733}"/>
              </a:ext>
            </a:extLst>
          </p:cNvPr>
          <p:cNvSpPr/>
          <p:nvPr/>
        </p:nvSpPr>
        <p:spPr>
          <a:xfrm>
            <a:off x="56272" y="1955504"/>
            <a:ext cx="11522170" cy="1200329"/>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 </a:t>
            </a:r>
            <a:r>
              <a:rPr lang="en-US" sz="3600">
                <a:solidFill>
                  <a:srgbClr val="1B04FA"/>
                </a:solidFill>
                <a:cs typeface="Arial" panose="020B0604020202020204" pitchFamily="34" charset="0"/>
              </a:rPr>
              <a:t>Địa hình có 3  khu vực chính: đồng bằng</a:t>
            </a:r>
            <a:r>
              <a:rPr lang="vi-VN" sz="3600">
                <a:solidFill>
                  <a:srgbClr val="1B04FA"/>
                </a:solidFill>
                <a:cs typeface="Arial" panose="020B0604020202020204" pitchFamily="34" charset="0"/>
              </a:rPr>
              <a:t>Tây Xi-bia, </a:t>
            </a:r>
            <a:r>
              <a:rPr lang="en-US" sz="3600">
                <a:solidFill>
                  <a:srgbClr val="1B04FA"/>
                </a:solidFill>
                <a:cs typeface="Arial" panose="020B0604020202020204" pitchFamily="34" charset="0"/>
              </a:rPr>
              <a:t>cao nguyên </a:t>
            </a:r>
            <a:r>
              <a:rPr lang="vi-VN" sz="3600">
                <a:solidFill>
                  <a:srgbClr val="1B04FA"/>
                </a:solidFill>
                <a:cs typeface="Arial" panose="020B0604020202020204" pitchFamily="34" charset="0"/>
              </a:rPr>
              <a:t>Trung Xi-bia và miền núi Đông Xi-bia.</a:t>
            </a:r>
            <a:endParaRPr lang="en-US" sz="3600"/>
          </a:p>
        </p:txBody>
      </p:sp>
      <p:sp>
        <p:nvSpPr>
          <p:cNvPr id="24" name="Rectangle 23">
            <a:extLst>
              <a:ext uri="{FF2B5EF4-FFF2-40B4-BE49-F238E27FC236}">
                <a16:creationId xmlns:a16="http://schemas.microsoft.com/office/drawing/2014/main" id="{DF7482E7-826F-42B9-9CA8-40BDE7619D78}"/>
              </a:ext>
            </a:extLst>
          </p:cNvPr>
          <p:cNvSpPr/>
          <p:nvPr/>
        </p:nvSpPr>
        <p:spPr>
          <a:xfrm>
            <a:off x="56272" y="3125927"/>
            <a:ext cx="11027242" cy="1200329"/>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Khí hậu lạnh giá, khắc nghiệt, mang tính lục địa sâu sắc.</a:t>
            </a:r>
          </a:p>
        </p:txBody>
      </p:sp>
      <p:sp>
        <p:nvSpPr>
          <p:cNvPr id="25" name="Rectangle 24">
            <a:extLst>
              <a:ext uri="{FF2B5EF4-FFF2-40B4-BE49-F238E27FC236}">
                <a16:creationId xmlns:a16="http://schemas.microsoft.com/office/drawing/2014/main" id="{BC20E279-056C-4227-8A45-4E58508510FC}"/>
              </a:ext>
            </a:extLst>
          </p:cNvPr>
          <p:cNvSpPr/>
          <p:nvPr/>
        </p:nvSpPr>
        <p:spPr>
          <a:xfrm>
            <a:off x="56272" y="4326256"/>
            <a:ext cx="11344039" cy="646331"/>
          </a:xfrm>
          <a:prstGeom prst="rect">
            <a:avLst/>
          </a:prstGeom>
        </p:spPr>
        <p:txBody>
          <a:bodyPr wrap="square">
            <a:spAutoFit/>
          </a:bodyPr>
          <a:lstStyle/>
          <a:p>
            <a:pPr marL="457200" indent="-457200">
              <a:buFont typeface="Wingdings" panose="05000000000000000000" pitchFamily="2" charset="2"/>
              <a:buChar char="§"/>
            </a:pPr>
            <a:r>
              <a:rPr lang="vi-VN" sz="3600">
                <a:solidFill>
                  <a:srgbClr val="1B04FA"/>
                </a:solidFill>
                <a:cs typeface="Arial" panose="020B0604020202020204" pitchFamily="34" charset="0"/>
              </a:rPr>
              <a:t>Tài nguyên khoáng sản tương đối phong phú</a:t>
            </a:r>
            <a:endParaRPr lang="en-US" sz="3600"/>
          </a:p>
        </p:txBody>
      </p:sp>
      <p:sp>
        <p:nvSpPr>
          <p:cNvPr id="26" name="Rectangle 25">
            <a:extLst>
              <a:ext uri="{FF2B5EF4-FFF2-40B4-BE49-F238E27FC236}">
                <a16:creationId xmlns:a16="http://schemas.microsoft.com/office/drawing/2014/main" id="{DBF3B5DB-5E40-4171-A6CC-31431B1B5A99}"/>
              </a:ext>
            </a:extLst>
          </p:cNvPr>
          <p:cNvSpPr/>
          <p:nvPr/>
        </p:nvSpPr>
        <p:spPr>
          <a:xfrm>
            <a:off x="0" y="4972587"/>
            <a:ext cx="9063977" cy="646331"/>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 Mạng lưới sông ngòi dày đặc...</a:t>
            </a:r>
          </a:p>
        </p:txBody>
      </p:sp>
      <p:sp>
        <p:nvSpPr>
          <p:cNvPr id="27" name="Rectangle 26">
            <a:extLst>
              <a:ext uri="{FF2B5EF4-FFF2-40B4-BE49-F238E27FC236}">
                <a16:creationId xmlns:a16="http://schemas.microsoft.com/office/drawing/2014/main" id="{99CC488A-EA77-4370-8CAD-0D186A5A5841}"/>
              </a:ext>
            </a:extLst>
          </p:cNvPr>
          <p:cNvSpPr/>
          <p:nvPr/>
        </p:nvSpPr>
        <p:spPr>
          <a:xfrm>
            <a:off x="0" y="5679971"/>
            <a:ext cx="11960128"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cs typeface="Arial" panose="020B0604020202020204" pitchFamily="34" charset="0"/>
              </a:rPr>
              <a:t> </a:t>
            </a:r>
            <a:r>
              <a:rPr lang="vi-VN" sz="3200">
                <a:solidFill>
                  <a:srgbClr val="1B04FA"/>
                </a:solidFill>
              </a:rPr>
              <a:t>Rừng bao phủ trên diện tích rộng (chủ yếu là rừng lá kim), được bảo vệ tương đối tốt.</a:t>
            </a:r>
            <a:endParaRPr lang="vi-VN" sz="3200">
              <a:solidFill>
                <a:srgbClr val="1B04FA"/>
              </a:solidFill>
              <a:cs typeface="Arial" panose="020B0604020202020204" pitchFamily="34" charset="0"/>
            </a:endParaRPr>
          </a:p>
        </p:txBody>
      </p:sp>
      <p:pic>
        <p:nvPicPr>
          <p:cNvPr id="28" name="Picture 27" descr="book9">
            <a:extLst>
              <a:ext uri="{FF2B5EF4-FFF2-40B4-BE49-F238E27FC236}">
                <a16:creationId xmlns:a16="http://schemas.microsoft.com/office/drawing/2014/main" id="{68AF62BC-33B2-4286-92C4-8B0868A09E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19472" y="1023844"/>
            <a:ext cx="1301951" cy="89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56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P spid="24"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6" name="Freeform: Shape 5">
            <a:extLst>
              <a:ext uri="{FF2B5EF4-FFF2-40B4-BE49-F238E27FC236}">
                <a16:creationId xmlns:a16="http://schemas.microsoft.com/office/drawing/2014/main" id="{B791B8FD-1E5E-442B-B894-C9201EE4E65A}"/>
              </a:ext>
            </a:extLst>
          </p:cNvPr>
          <p:cNvSpPr/>
          <p:nvPr/>
        </p:nvSpPr>
        <p:spPr>
          <a:xfrm>
            <a:off x="6601924" y="2071851"/>
            <a:ext cx="1686937" cy="1131456"/>
          </a:xfrm>
          <a:custGeom>
            <a:avLst/>
            <a:gdLst>
              <a:gd name="connsiteX0" fmla="*/ 526024 w 1686937"/>
              <a:gd name="connsiteY0" fmla="*/ 131453 h 1131456"/>
              <a:gd name="connsiteX1" fmla="*/ 419146 w 1686937"/>
              <a:gd name="connsiteY1" fmla="*/ 119577 h 1131456"/>
              <a:gd name="connsiteX2" fmla="*/ 371645 w 1686937"/>
              <a:gd name="connsiteY2" fmla="*/ 24575 h 1131456"/>
              <a:gd name="connsiteX3" fmla="*/ 336019 w 1686937"/>
              <a:gd name="connsiteY3" fmla="*/ 824 h 1131456"/>
              <a:gd name="connsiteX4" fmla="*/ 110388 w 1686937"/>
              <a:gd name="connsiteY4" fmla="*/ 12699 h 1131456"/>
              <a:gd name="connsiteX5" fmla="*/ 62886 w 1686937"/>
              <a:gd name="connsiteY5" fmla="*/ 83951 h 1131456"/>
              <a:gd name="connsiteX6" fmla="*/ 51011 w 1686937"/>
              <a:gd name="connsiteY6" fmla="*/ 119577 h 1131456"/>
              <a:gd name="connsiteX7" fmla="*/ 193515 w 1686937"/>
              <a:gd name="connsiteY7" fmla="*/ 250206 h 1131456"/>
              <a:gd name="connsiteX8" fmla="*/ 181640 w 1686937"/>
              <a:gd name="connsiteY8" fmla="*/ 309583 h 1131456"/>
              <a:gd name="connsiteX9" fmla="*/ 110388 w 1686937"/>
              <a:gd name="connsiteY9" fmla="*/ 357084 h 1131456"/>
              <a:gd name="connsiteX10" fmla="*/ 62886 w 1686937"/>
              <a:gd name="connsiteY10" fmla="*/ 368959 h 1131456"/>
              <a:gd name="connsiteX11" fmla="*/ 74762 w 1686937"/>
              <a:gd name="connsiteY11" fmla="*/ 547089 h 1131456"/>
              <a:gd name="connsiteX12" fmla="*/ 110388 w 1686937"/>
              <a:gd name="connsiteY12" fmla="*/ 558964 h 1131456"/>
              <a:gd name="connsiteX13" fmla="*/ 122263 w 1686937"/>
              <a:gd name="connsiteY13" fmla="*/ 606466 h 1131456"/>
              <a:gd name="connsiteX14" fmla="*/ 110388 w 1686937"/>
              <a:gd name="connsiteY14" fmla="*/ 642092 h 1131456"/>
              <a:gd name="connsiteX15" fmla="*/ 27261 w 1686937"/>
              <a:gd name="connsiteY15" fmla="*/ 653967 h 1131456"/>
              <a:gd name="connsiteX16" fmla="*/ 146014 w 1686937"/>
              <a:gd name="connsiteY16" fmla="*/ 820222 h 1131456"/>
              <a:gd name="connsiteX17" fmla="*/ 157889 w 1686937"/>
              <a:gd name="connsiteY17" fmla="*/ 867723 h 1131456"/>
              <a:gd name="connsiteX18" fmla="*/ 193515 w 1686937"/>
              <a:gd name="connsiteY18" fmla="*/ 891473 h 1131456"/>
              <a:gd name="connsiteX19" fmla="*/ 217266 w 1686937"/>
              <a:gd name="connsiteY19" fmla="*/ 927099 h 1131456"/>
              <a:gd name="connsiteX20" fmla="*/ 252892 w 1686937"/>
              <a:gd name="connsiteY20" fmla="*/ 950850 h 1131456"/>
              <a:gd name="connsiteX21" fmla="*/ 288518 w 1686937"/>
              <a:gd name="connsiteY21" fmla="*/ 986476 h 1131456"/>
              <a:gd name="connsiteX22" fmla="*/ 300393 w 1686937"/>
              <a:gd name="connsiteY22" fmla="*/ 1022102 h 1131456"/>
              <a:gd name="connsiteX23" fmla="*/ 371645 w 1686937"/>
              <a:gd name="connsiteY23" fmla="*/ 1081479 h 1131456"/>
              <a:gd name="connsiteX24" fmla="*/ 466648 w 1686937"/>
              <a:gd name="connsiteY24" fmla="*/ 1069603 h 1131456"/>
              <a:gd name="connsiteX25" fmla="*/ 502274 w 1686937"/>
              <a:gd name="connsiteY25" fmla="*/ 1033977 h 1131456"/>
              <a:gd name="connsiteX26" fmla="*/ 537899 w 1686937"/>
              <a:gd name="connsiteY26" fmla="*/ 1022102 h 1131456"/>
              <a:gd name="connsiteX27" fmla="*/ 632902 w 1686937"/>
              <a:gd name="connsiteY27" fmla="*/ 1033977 h 1131456"/>
              <a:gd name="connsiteX28" fmla="*/ 668528 w 1686937"/>
              <a:gd name="connsiteY28" fmla="*/ 1045853 h 1131456"/>
              <a:gd name="connsiteX29" fmla="*/ 822907 w 1686937"/>
              <a:gd name="connsiteY29" fmla="*/ 1022102 h 1131456"/>
              <a:gd name="connsiteX30" fmla="*/ 846658 w 1686937"/>
              <a:gd name="connsiteY30" fmla="*/ 986476 h 1131456"/>
              <a:gd name="connsiteX31" fmla="*/ 858533 w 1686937"/>
              <a:gd name="connsiteY31" fmla="*/ 1022102 h 1131456"/>
              <a:gd name="connsiteX32" fmla="*/ 882284 w 1686937"/>
              <a:gd name="connsiteY32" fmla="*/ 1128980 h 1131456"/>
              <a:gd name="connsiteX33" fmla="*/ 1036663 w 1686937"/>
              <a:gd name="connsiteY33" fmla="*/ 1117105 h 1131456"/>
              <a:gd name="connsiteX34" fmla="*/ 989162 w 1686937"/>
              <a:gd name="connsiteY34" fmla="*/ 1010227 h 1131456"/>
              <a:gd name="connsiteX35" fmla="*/ 1001037 w 1686937"/>
              <a:gd name="connsiteY35" fmla="*/ 915224 h 1131456"/>
              <a:gd name="connsiteX36" fmla="*/ 1072289 w 1686937"/>
              <a:gd name="connsiteY36" fmla="*/ 938975 h 1131456"/>
              <a:gd name="connsiteX37" fmla="*/ 1202918 w 1686937"/>
              <a:gd name="connsiteY37" fmla="*/ 915224 h 1131456"/>
              <a:gd name="connsiteX38" fmla="*/ 1274170 w 1686937"/>
              <a:gd name="connsiteY38" fmla="*/ 855847 h 1131456"/>
              <a:gd name="connsiteX39" fmla="*/ 1309796 w 1686937"/>
              <a:gd name="connsiteY39" fmla="*/ 832097 h 1131456"/>
              <a:gd name="connsiteX40" fmla="*/ 1333546 w 1686937"/>
              <a:gd name="connsiteY40" fmla="*/ 796471 h 1131456"/>
              <a:gd name="connsiteX41" fmla="*/ 1345422 w 1686937"/>
              <a:gd name="connsiteY41" fmla="*/ 689593 h 1131456"/>
              <a:gd name="connsiteX42" fmla="*/ 1452299 w 1686937"/>
              <a:gd name="connsiteY42" fmla="*/ 677718 h 1131456"/>
              <a:gd name="connsiteX43" fmla="*/ 1476050 w 1686937"/>
              <a:gd name="connsiteY43" fmla="*/ 642092 h 1131456"/>
              <a:gd name="connsiteX44" fmla="*/ 1523551 w 1686937"/>
              <a:gd name="connsiteY44" fmla="*/ 547089 h 1131456"/>
              <a:gd name="connsiteX45" fmla="*/ 1559177 w 1686937"/>
              <a:gd name="connsiteY45" fmla="*/ 570840 h 1131456"/>
              <a:gd name="connsiteX46" fmla="*/ 1642305 w 1686937"/>
              <a:gd name="connsiteY46" fmla="*/ 535214 h 1131456"/>
              <a:gd name="connsiteX47" fmla="*/ 1630429 w 1686937"/>
              <a:gd name="connsiteY47" fmla="*/ 499588 h 1131456"/>
              <a:gd name="connsiteX48" fmla="*/ 1630429 w 1686937"/>
              <a:gd name="connsiteY48" fmla="*/ 463962 h 1131456"/>
              <a:gd name="connsiteX49" fmla="*/ 1618554 w 1686937"/>
              <a:gd name="connsiteY49" fmla="*/ 428336 h 1131456"/>
              <a:gd name="connsiteX50" fmla="*/ 1464175 w 1686937"/>
              <a:gd name="connsiteY50" fmla="*/ 392710 h 1131456"/>
              <a:gd name="connsiteX51" fmla="*/ 1428549 w 1686937"/>
              <a:gd name="connsiteY51" fmla="*/ 368959 h 1131456"/>
              <a:gd name="connsiteX52" fmla="*/ 1357297 w 1686937"/>
              <a:gd name="connsiteY52" fmla="*/ 357084 h 1131456"/>
              <a:gd name="connsiteX53" fmla="*/ 1345422 w 1686937"/>
              <a:gd name="connsiteY53" fmla="*/ 285832 h 1131456"/>
              <a:gd name="connsiteX54" fmla="*/ 1309796 w 1686937"/>
              <a:gd name="connsiteY54" fmla="*/ 262081 h 1131456"/>
              <a:gd name="connsiteX55" fmla="*/ 1286045 w 1686937"/>
              <a:gd name="connsiteY55" fmla="*/ 190829 h 1131456"/>
              <a:gd name="connsiteX56" fmla="*/ 1262294 w 1686937"/>
              <a:gd name="connsiteY56" fmla="*/ 155203 h 1131456"/>
              <a:gd name="connsiteX57" fmla="*/ 1226668 w 1686937"/>
              <a:gd name="connsiteY57" fmla="*/ 131453 h 1131456"/>
              <a:gd name="connsiteX58" fmla="*/ 1179167 w 1686937"/>
              <a:gd name="connsiteY58" fmla="*/ 119577 h 1131456"/>
              <a:gd name="connsiteX59" fmla="*/ 989162 w 1686937"/>
              <a:gd name="connsiteY59" fmla="*/ 107702 h 1131456"/>
              <a:gd name="connsiteX60" fmla="*/ 953536 w 1686937"/>
              <a:gd name="connsiteY60" fmla="*/ 83951 h 1131456"/>
              <a:gd name="connsiteX61" fmla="*/ 917910 w 1686937"/>
              <a:gd name="connsiteY61" fmla="*/ 72076 h 1131456"/>
              <a:gd name="connsiteX62" fmla="*/ 846658 w 1686937"/>
              <a:gd name="connsiteY62" fmla="*/ 24575 h 1131456"/>
              <a:gd name="connsiteX63" fmla="*/ 585401 w 1686937"/>
              <a:gd name="connsiteY63" fmla="*/ 83951 h 1131456"/>
              <a:gd name="connsiteX64" fmla="*/ 597276 w 1686937"/>
              <a:gd name="connsiteY64" fmla="*/ 167079 h 1131456"/>
              <a:gd name="connsiteX65" fmla="*/ 526024 w 1686937"/>
              <a:gd name="connsiteY65" fmla="*/ 131453 h 113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6937" h="1131456">
                <a:moveTo>
                  <a:pt x="526024" y="131453"/>
                </a:moveTo>
                <a:cubicBezTo>
                  <a:pt x="496336" y="123536"/>
                  <a:pt x="453152" y="130912"/>
                  <a:pt x="419146" y="119577"/>
                </a:cubicBezTo>
                <a:cubicBezTo>
                  <a:pt x="363774" y="101119"/>
                  <a:pt x="393392" y="62633"/>
                  <a:pt x="371645" y="24575"/>
                </a:cubicBezTo>
                <a:cubicBezTo>
                  <a:pt x="364564" y="12183"/>
                  <a:pt x="347894" y="8741"/>
                  <a:pt x="336019" y="824"/>
                </a:cubicBezTo>
                <a:cubicBezTo>
                  <a:pt x="260809" y="4782"/>
                  <a:pt x="182439" y="-9230"/>
                  <a:pt x="110388" y="12699"/>
                </a:cubicBezTo>
                <a:cubicBezTo>
                  <a:pt x="83080" y="21010"/>
                  <a:pt x="62886" y="83951"/>
                  <a:pt x="62886" y="83951"/>
                </a:cubicBezTo>
                <a:cubicBezTo>
                  <a:pt x="58928" y="95826"/>
                  <a:pt x="51011" y="107059"/>
                  <a:pt x="51011" y="119577"/>
                </a:cubicBezTo>
                <a:cubicBezTo>
                  <a:pt x="51011" y="280362"/>
                  <a:pt x="41100" y="236351"/>
                  <a:pt x="193515" y="250206"/>
                </a:cubicBezTo>
                <a:cubicBezTo>
                  <a:pt x="189557" y="269998"/>
                  <a:pt x="190667" y="291530"/>
                  <a:pt x="181640" y="309583"/>
                </a:cubicBezTo>
                <a:cubicBezTo>
                  <a:pt x="165029" y="342805"/>
                  <a:pt x="141176" y="348288"/>
                  <a:pt x="110388" y="357084"/>
                </a:cubicBezTo>
                <a:cubicBezTo>
                  <a:pt x="94695" y="361568"/>
                  <a:pt x="78720" y="365001"/>
                  <a:pt x="62886" y="368959"/>
                </a:cubicBezTo>
                <a:cubicBezTo>
                  <a:pt x="66845" y="428336"/>
                  <a:pt x="60329" y="489357"/>
                  <a:pt x="74762" y="547089"/>
                </a:cubicBezTo>
                <a:cubicBezTo>
                  <a:pt x="77798" y="559233"/>
                  <a:pt x="102568" y="549189"/>
                  <a:pt x="110388" y="558964"/>
                </a:cubicBezTo>
                <a:cubicBezTo>
                  <a:pt x="120584" y="571709"/>
                  <a:pt x="118305" y="590632"/>
                  <a:pt x="122263" y="606466"/>
                </a:cubicBezTo>
                <a:cubicBezTo>
                  <a:pt x="118305" y="618341"/>
                  <a:pt x="121584" y="636494"/>
                  <a:pt x="110388" y="642092"/>
                </a:cubicBezTo>
                <a:cubicBezTo>
                  <a:pt x="85353" y="654610"/>
                  <a:pt x="38287" y="628240"/>
                  <a:pt x="27261" y="653967"/>
                </a:cubicBezTo>
                <a:cubicBezTo>
                  <a:pt x="-49850" y="833892"/>
                  <a:pt x="51552" y="809726"/>
                  <a:pt x="146014" y="820222"/>
                </a:cubicBezTo>
                <a:cubicBezTo>
                  <a:pt x="149972" y="836056"/>
                  <a:pt x="148836" y="854143"/>
                  <a:pt x="157889" y="867723"/>
                </a:cubicBezTo>
                <a:cubicBezTo>
                  <a:pt x="165806" y="879598"/>
                  <a:pt x="183423" y="881381"/>
                  <a:pt x="193515" y="891473"/>
                </a:cubicBezTo>
                <a:cubicBezTo>
                  <a:pt x="203607" y="901565"/>
                  <a:pt x="207174" y="917007"/>
                  <a:pt x="217266" y="927099"/>
                </a:cubicBezTo>
                <a:cubicBezTo>
                  <a:pt x="227358" y="937191"/>
                  <a:pt x="241928" y="941713"/>
                  <a:pt x="252892" y="950850"/>
                </a:cubicBezTo>
                <a:cubicBezTo>
                  <a:pt x="265794" y="961601"/>
                  <a:pt x="276643" y="974601"/>
                  <a:pt x="288518" y="986476"/>
                </a:cubicBezTo>
                <a:cubicBezTo>
                  <a:pt x="292476" y="998351"/>
                  <a:pt x="293449" y="1011687"/>
                  <a:pt x="300393" y="1022102"/>
                </a:cubicBezTo>
                <a:cubicBezTo>
                  <a:pt x="318680" y="1049532"/>
                  <a:pt x="345358" y="1063954"/>
                  <a:pt x="371645" y="1081479"/>
                </a:cubicBezTo>
                <a:cubicBezTo>
                  <a:pt x="403313" y="1077520"/>
                  <a:pt x="436655" y="1080510"/>
                  <a:pt x="466648" y="1069603"/>
                </a:cubicBezTo>
                <a:cubicBezTo>
                  <a:pt x="482431" y="1063864"/>
                  <a:pt x="488300" y="1043293"/>
                  <a:pt x="502274" y="1033977"/>
                </a:cubicBezTo>
                <a:cubicBezTo>
                  <a:pt x="512689" y="1027034"/>
                  <a:pt x="526024" y="1026060"/>
                  <a:pt x="537899" y="1022102"/>
                </a:cubicBezTo>
                <a:cubicBezTo>
                  <a:pt x="569567" y="1026060"/>
                  <a:pt x="601503" y="1028268"/>
                  <a:pt x="632902" y="1033977"/>
                </a:cubicBezTo>
                <a:cubicBezTo>
                  <a:pt x="645218" y="1036216"/>
                  <a:pt x="656035" y="1046634"/>
                  <a:pt x="668528" y="1045853"/>
                </a:cubicBezTo>
                <a:cubicBezTo>
                  <a:pt x="720492" y="1042605"/>
                  <a:pt x="771447" y="1030019"/>
                  <a:pt x="822907" y="1022102"/>
                </a:cubicBezTo>
                <a:cubicBezTo>
                  <a:pt x="830824" y="1010227"/>
                  <a:pt x="832386" y="986476"/>
                  <a:pt x="846658" y="986476"/>
                </a:cubicBezTo>
                <a:cubicBezTo>
                  <a:pt x="859176" y="986476"/>
                  <a:pt x="855818" y="1009882"/>
                  <a:pt x="858533" y="1022102"/>
                </a:cubicBezTo>
                <a:cubicBezTo>
                  <a:pt x="886400" y="1147501"/>
                  <a:pt x="855552" y="1048781"/>
                  <a:pt x="882284" y="1128980"/>
                </a:cubicBezTo>
                <a:cubicBezTo>
                  <a:pt x="933744" y="1125022"/>
                  <a:pt x="992082" y="1143111"/>
                  <a:pt x="1036663" y="1117105"/>
                </a:cubicBezTo>
                <a:cubicBezTo>
                  <a:pt x="1082883" y="1090143"/>
                  <a:pt x="999368" y="1020433"/>
                  <a:pt x="989162" y="1010227"/>
                </a:cubicBezTo>
                <a:cubicBezTo>
                  <a:pt x="993120" y="978559"/>
                  <a:pt x="976806" y="935993"/>
                  <a:pt x="1001037" y="915224"/>
                </a:cubicBezTo>
                <a:cubicBezTo>
                  <a:pt x="1020045" y="898931"/>
                  <a:pt x="1072289" y="938975"/>
                  <a:pt x="1072289" y="938975"/>
                </a:cubicBezTo>
                <a:cubicBezTo>
                  <a:pt x="1115832" y="931058"/>
                  <a:pt x="1160364" y="927382"/>
                  <a:pt x="1202918" y="915224"/>
                </a:cubicBezTo>
                <a:cubicBezTo>
                  <a:pt x="1229838" y="907532"/>
                  <a:pt x="1255139" y="871706"/>
                  <a:pt x="1274170" y="855847"/>
                </a:cubicBezTo>
                <a:cubicBezTo>
                  <a:pt x="1285134" y="846710"/>
                  <a:pt x="1297921" y="840014"/>
                  <a:pt x="1309796" y="832097"/>
                </a:cubicBezTo>
                <a:cubicBezTo>
                  <a:pt x="1317713" y="820222"/>
                  <a:pt x="1330084" y="810317"/>
                  <a:pt x="1333546" y="796471"/>
                </a:cubicBezTo>
                <a:cubicBezTo>
                  <a:pt x="1342240" y="761696"/>
                  <a:pt x="1320076" y="714939"/>
                  <a:pt x="1345422" y="689593"/>
                </a:cubicBezTo>
                <a:cubicBezTo>
                  <a:pt x="1370768" y="664247"/>
                  <a:pt x="1416673" y="681676"/>
                  <a:pt x="1452299" y="677718"/>
                </a:cubicBezTo>
                <a:cubicBezTo>
                  <a:pt x="1460216" y="665843"/>
                  <a:pt x="1472588" y="655938"/>
                  <a:pt x="1476050" y="642092"/>
                </a:cubicBezTo>
                <a:cubicBezTo>
                  <a:pt x="1504605" y="527872"/>
                  <a:pt x="1448577" y="522098"/>
                  <a:pt x="1523551" y="547089"/>
                </a:cubicBezTo>
                <a:cubicBezTo>
                  <a:pt x="1535426" y="555006"/>
                  <a:pt x="1544947" y="569745"/>
                  <a:pt x="1559177" y="570840"/>
                </a:cubicBezTo>
                <a:cubicBezTo>
                  <a:pt x="1732021" y="584135"/>
                  <a:pt x="1696722" y="571491"/>
                  <a:pt x="1642305" y="535214"/>
                </a:cubicBezTo>
                <a:cubicBezTo>
                  <a:pt x="1638346" y="523339"/>
                  <a:pt x="1625780" y="511211"/>
                  <a:pt x="1630429" y="499588"/>
                </a:cubicBezTo>
                <a:cubicBezTo>
                  <a:pt x="1646678" y="458963"/>
                  <a:pt x="1705724" y="489060"/>
                  <a:pt x="1630429" y="463962"/>
                </a:cubicBezTo>
                <a:cubicBezTo>
                  <a:pt x="1626471" y="452087"/>
                  <a:pt x="1626374" y="438111"/>
                  <a:pt x="1618554" y="428336"/>
                </a:cubicBezTo>
                <a:cubicBezTo>
                  <a:pt x="1584689" y="386004"/>
                  <a:pt x="1499961" y="396289"/>
                  <a:pt x="1464175" y="392710"/>
                </a:cubicBezTo>
                <a:cubicBezTo>
                  <a:pt x="1452300" y="384793"/>
                  <a:pt x="1442089" y="373472"/>
                  <a:pt x="1428549" y="368959"/>
                </a:cubicBezTo>
                <a:cubicBezTo>
                  <a:pt x="1405706" y="361345"/>
                  <a:pt x="1374323" y="374110"/>
                  <a:pt x="1357297" y="357084"/>
                </a:cubicBezTo>
                <a:cubicBezTo>
                  <a:pt x="1340271" y="340058"/>
                  <a:pt x="1356190" y="307368"/>
                  <a:pt x="1345422" y="285832"/>
                </a:cubicBezTo>
                <a:cubicBezTo>
                  <a:pt x="1339039" y="273066"/>
                  <a:pt x="1321671" y="269998"/>
                  <a:pt x="1309796" y="262081"/>
                </a:cubicBezTo>
                <a:cubicBezTo>
                  <a:pt x="1301879" y="238330"/>
                  <a:pt x="1299932" y="211660"/>
                  <a:pt x="1286045" y="190829"/>
                </a:cubicBezTo>
                <a:cubicBezTo>
                  <a:pt x="1278128" y="178954"/>
                  <a:pt x="1272386" y="165295"/>
                  <a:pt x="1262294" y="155203"/>
                </a:cubicBezTo>
                <a:cubicBezTo>
                  <a:pt x="1252202" y="145111"/>
                  <a:pt x="1239786" y="137075"/>
                  <a:pt x="1226668" y="131453"/>
                </a:cubicBezTo>
                <a:cubicBezTo>
                  <a:pt x="1211667" y="125024"/>
                  <a:pt x="1195407" y="121201"/>
                  <a:pt x="1179167" y="119577"/>
                </a:cubicBezTo>
                <a:cubicBezTo>
                  <a:pt x="1116023" y="113263"/>
                  <a:pt x="1052497" y="111660"/>
                  <a:pt x="989162" y="107702"/>
                </a:cubicBezTo>
                <a:cubicBezTo>
                  <a:pt x="977287" y="99785"/>
                  <a:pt x="966302" y="90334"/>
                  <a:pt x="953536" y="83951"/>
                </a:cubicBezTo>
                <a:cubicBezTo>
                  <a:pt x="942340" y="78353"/>
                  <a:pt x="928325" y="79020"/>
                  <a:pt x="917910" y="72076"/>
                </a:cubicBezTo>
                <a:cubicBezTo>
                  <a:pt x="828955" y="12773"/>
                  <a:pt x="931368" y="52811"/>
                  <a:pt x="846658" y="24575"/>
                </a:cubicBezTo>
                <a:cubicBezTo>
                  <a:pt x="840178" y="25192"/>
                  <a:pt x="585401" y="-27248"/>
                  <a:pt x="585401" y="83951"/>
                </a:cubicBezTo>
                <a:cubicBezTo>
                  <a:pt x="585401" y="111942"/>
                  <a:pt x="593318" y="139370"/>
                  <a:pt x="597276" y="167079"/>
                </a:cubicBezTo>
                <a:cubicBezTo>
                  <a:pt x="550384" y="182709"/>
                  <a:pt x="555712" y="139370"/>
                  <a:pt x="526024" y="131453"/>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0" y="1733217"/>
            <a:ext cx="5496886" cy="2739211"/>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a:t>
            </a:r>
            <a:r>
              <a:rPr lang="vi-VN" sz="3400">
                <a:solidFill>
                  <a:srgbClr val="1B04FA"/>
                </a:solidFill>
                <a:latin typeface="Arial" panose="020B0604020202020204" pitchFamily="34" charset="0"/>
                <a:cs typeface="Arial" panose="020B0604020202020204" pitchFamily="34" charset="0"/>
              </a:rPr>
              <a:t>éo dài từ khoảng vĩ độ 35°B - 55°B (Ca-dắc-xtan, U-dơ-bê-ki-xtan…)</a:t>
            </a:r>
            <a:br>
              <a:rPr lang="vi-VN" sz="3400">
                <a:solidFill>
                  <a:srgbClr val="1B04FA"/>
                </a:solidFill>
                <a:latin typeface="Arial" panose="020B0604020202020204" pitchFamily="34" charset="0"/>
                <a:cs typeface="Arial" panose="020B0604020202020204" pitchFamily="34" charset="0"/>
              </a:rPr>
            </a:br>
            <a:br>
              <a:rPr lang="vi-VN" sz="3400">
                <a:solidFill>
                  <a:srgbClr val="1B04FA"/>
                </a:solidFill>
                <a:latin typeface="Arial" panose="020B0604020202020204" pitchFamily="34" charset="0"/>
                <a:cs typeface="Arial" panose="020B0604020202020204" pitchFamily="34" charset="0"/>
              </a:rPr>
            </a:br>
            <a:endParaRPr lang="en-US" sz="34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4758934-F633-41E3-AEB1-4F3751A90E9B}"/>
              </a:ext>
            </a:extLst>
          </p:cNvPr>
          <p:cNvPicPr>
            <a:picLocks noChangeAspect="1"/>
          </p:cNvPicPr>
          <p:nvPr/>
        </p:nvPicPr>
        <p:blipFill rotWithShape="1">
          <a:blip r:embed="rId4"/>
          <a:srcRect l="3751" t="-1" r="75234" b="82326"/>
          <a:stretch/>
        </p:blipFill>
        <p:spPr>
          <a:xfrm>
            <a:off x="3122264" y="922971"/>
            <a:ext cx="2085605" cy="986689"/>
          </a:xfrm>
          <a:prstGeom prst="rect">
            <a:avLst/>
          </a:prstGeom>
        </p:spPr>
      </p:pic>
      <p:sp>
        <p:nvSpPr>
          <p:cNvPr id="8" name="Rectangle 8">
            <a:extLst>
              <a:ext uri="{FF2B5EF4-FFF2-40B4-BE49-F238E27FC236}">
                <a16:creationId xmlns:a16="http://schemas.microsoft.com/office/drawing/2014/main" id="{D7EDD28D-99F8-4890-AFEA-CA0345C4E1BF}"/>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b</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Trung</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4542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2" name="Freeform: Shape 1">
            <a:extLst>
              <a:ext uri="{FF2B5EF4-FFF2-40B4-BE49-F238E27FC236}">
                <a16:creationId xmlns:a16="http://schemas.microsoft.com/office/drawing/2014/main" id="{3E2A1C07-6B2E-4FFE-BDEA-600E906EEDB8}"/>
              </a:ext>
            </a:extLst>
          </p:cNvPr>
          <p:cNvSpPr/>
          <p:nvPr/>
        </p:nvSpPr>
        <p:spPr>
          <a:xfrm>
            <a:off x="5426779" y="3621974"/>
            <a:ext cx="2602077" cy="2315688"/>
          </a:xfrm>
          <a:custGeom>
            <a:avLst/>
            <a:gdLst>
              <a:gd name="connsiteX0" fmla="*/ 1294655 w 2602077"/>
              <a:gd name="connsiteY0" fmla="*/ 308758 h 2315688"/>
              <a:gd name="connsiteX1" fmla="*/ 1235278 w 2602077"/>
              <a:gd name="connsiteY1" fmla="*/ 320634 h 2315688"/>
              <a:gd name="connsiteX2" fmla="*/ 1199652 w 2602077"/>
              <a:gd name="connsiteY2" fmla="*/ 332509 h 2315688"/>
              <a:gd name="connsiteX3" fmla="*/ 1175902 w 2602077"/>
              <a:gd name="connsiteY3" fmla="*/ 380010 h 2315688"/>
              <a:gd name="connsiteX4" fmla="*/ 1128400 w 2602077"/>
              <a:gd name="connsiteY4" fmla="*/ 534390 h 2315688"/>
              <a:gd name="connsiteX5" fmla="*/ 1092774 w 2602077"/>
              <a:gd name="connsiteY5" fmla="*/ 546265 h 2315688"/>
              <a:gd name="connsiteX6" fmla="*/ 962146 w 2602077"/>
              <a:gd name="connsiteY6" fmla="*/ 475013 h 2315688"/>
              <a:gd name="connsiteX7" fmla="*/ 950270 w 2602077"/>
              <a:gd name="connsiteY7" fmla="*/ 439387 h 2315688"/>
              <a:gd name="connsiteX8" fmla="*/ 914644 w 2602077"/>
              <a:gd name="connsiteY8" fmla="*/ 415636 h 2315688"/>
              <a:gd name="connsiteX9" fmla="*/ 843392 w 2602077"/>
              <a:gd name="connsiteY9" fmla="*/ 344384 h 2315688"/>
              <a:gd name="connsiteX10" fmla="*/ 819642 w 2602077"/>
              <a:gd name="connsiteY10" fmla="*/ 273132 h 2315688"/>
              <a:gd name="connsiteX11" fmla="*/ 807766 w 2602077"/>
              <a:gd name="connsiteY11" fmla="*/ 237507 h 2315688"/>
              <a:gd name="connsiteX12" fmla="*/ 760265 w 2602077"/>
              <a:gd name="connsiteY12" fmla="*/ 213756 h 2315688"/>
              <a:gd name="connsiteX13" fmla="*/ 736515 w 2602077"/>
              <a:gd name="connsiteY13" fmla="*/ 178130 h 2315688"/>
              <a:gd name="connsiteX14" fmla="*/ 700889 w 2602077"/>
              <a:gd name="connsiteY14" fmla="*/ 154379 h 2315688"/>
              <a:gd name="connsiteX15" fmla="*/ 653387 w 2602077"/>
              <a:gd name="connsiteY15" fmla="*/ 83127 h 2315688"/>
              <a:gd name="connsiteX16" fmla="*/ 629637 w 2602077"/>
              <a:gd name="connsiteY16" fmla="*/ 47501 h 2315688"/>
              <a:gd name="connsiteX17" fmla="*/ 558385 w 2602077"/>
              <a:gd name="connsiteY17" fmla="*/ 23751 h 2315688"/>
              <a:gd name="connsiteX18" fmla="*/ 475257 w 2602077"/>
              <a:gd name="connsiteY18" fmla="*/ 35626 h 2315688"/>
              <a:gd name="connsiteX19" fmla="*/ 439631 w 2602077"/>
              <a:gd name="connsiteY19" fmla="*/ 47501 h 2315688"/>
              <a:gd name="connsiteX20" fmla="*/ 415881 w 2602077"/>
              <a:gd name="connsiteY20" fmla="*/ 11875 h 2315688"/>
              <a:gd name="connsiteX21" fmla="*/ 380255 w 2602077"/>
              <a:gd name="connsiteY21" fmla="*/ 0 h 2315688"/>
              <a:gd name="connsiteX22" fmla="*/ 309003 w 2602077"/>
              <a:gd name="connsiteY22" fmla="*/ 35626 h 2315688"/>
              <a:gd name="connsiteX23" fmla="*/ 285252 w 2602077"/>
              <a:gd name="connsiteY23" fmla="*/ 71252 h 2315688"/>
              <a:gd name="connsiteX24" fmla="*/ 261502 w 2602077"/>
              <a:gd name="connsiteY24" fmla="*/ 201881 h 2315688"/>
              <a:gd name="connsiteX25" fmla="*/ 237751 w 2602077"/>
              <a:gd name="connsiteY25" fmla="*/ 273132 h 2315688"/>
              <a:gd name="connsiteX26" fmla="*/ 225876 w 2602077"/>
              <a:gd name="connsiteY26" fmla="*/ 308758 h 2315688"/>
              <a:gd name="connsiteX27" fmla="*/ 273377 w 2602077"/>
              <a:gd name="connsiteY27" fmla="*/ 439387 h 2315688"/>
              <a:gd name="connsiteX28" fmla="*/ 344629 w 2602077"/>
              <a:gd name="connsiteY28" fmla="*/ 451262 h 2315688"/>
              <a:gd name="connsiteX29" fmla="*/ 487133 w 2602077"/>
              <a:gd name="connsiteY29" fmla="*/ 522514 h 2315688"/>
              <a:gd name="connsiteX30" fmla="*/ 487133 w 2602077"/>
              <a:gd name="connsiteY30" fmla="*/ 712520 h 2315688"/>
              <a:gd name="connsiteX31" fmla="*/ 451507 w 2602077"/>
              <a:gd name="connsiteY31" fmla="*/ 736270 h 2315688"/>
              <a:gd name="connsiteX32" fmla="*/ 344629 w 2602077"/>
              <a:gd name="connsiteY32" fmla="*/ 724395 h 2315688"/>
              <a:gd name="connsiteX33" fmla="*/ 297127 w 2602077"/>
              <a:gd name="connsiteY33" fmla="*/ 712520 h 2315688"/>
              <a:gd name="connsiteX34" fmla="*/ 261502 w 2602077"/>
              <a:gd name="connsiteY34" fmla="*/ 665018 h 2315688"/>
              <a:gd name="connsiteX35" fmla="*/ 214000 w 2602077"/>
              <a:gd name="connsiteY35" fmla="*/ 641268 h 2315688"/>
              <a:gd name="connsiteX36" fmla="*/ 190250 w 2602077"/>
              <a:gd name="connsiteY36" fmla="*/ 712520 h 2315688"/>
              <a:gd name="connsiteX37" fmla="*/ 166499 w 2602077"/>
              <a:gd name="connsiteY37" fmla="*/ 748145 h 2315688"/>
              <a:gd name="connsiteX38" fmla="*/ 166499 w 2602077"/>
              <a:gd name="connsiteY38" fmla="*/ 961901 h 2315688"/>
              <a:gd name="connsiteX39" fmla="*/ 118998 w 2602077"/>
              <a:gd name="connsiteY39" fmla="*/ 997527 h 2315688"/>
              <a:gd name="connsiteX40" fmla="*/ 154624 w 2602077"/>
              <a:gd name="connsiteY40" fmla="*/ 973777 h 2315688"/>
              <a:gd name="connsiteX41" fmla="*/ 214000 w 2602077"/>
              <a:gd name="connsiteY41" fmla="*/ 961901 h 2315688"/>
              <a:gd name="connsiteX42" fmla="*/ 249626 w 2602077"/>
              <a:gd name="connsiteY42" fmla="*/ 950026 h 2315688"/>
              <a:gd name="connsiteX43" fmla="*/ 237751 w 2602077"/>
              <a:gd name="connsiteY43" fmla="*/ 1021278 h 2315688"/>
              <a:gd name="connsiteX44" fmla="*/ 214000 w 2602077"/>
              <a:gd name="connsiteY44" fmla="*/ 1056904 h 2315688"/>
              <a:gd name="connsiteX45" fmla="*/ 202125 w 2602077"/>
              <a:gd name="connsiteY45" fmla="*/ 1104405 h 2315688"/>
              <a:gd name="connsiteX46" fmla="*/ 130873 w 2602077"/>
              <a:gd name="connsiteY46" fmla="*/ 1068779 h 2315688"/>
              <a:gd name="connsiteX47" fmla="*/ 83372 w 2602077"/>
              <a:gd name="connsiteY47" fmla="*/ 1092530 h 2315688"/>
              <a:gd name="connsiteX48" fmla="*/ 59621 w 2602077"/>
              <a:gd name="connsiteY48" fmla="*/ 1128156 h 2315688"/>
              <a:gd name="connsiteX49" fmla="*/ 83372 w 2602077"/>
              <a:gd name="connsiteY49" fmla="*/ 1163782 h 2315688"/>
              <a:gd name="connsiteX50" fmla="*/ 35870 w 2602077"/>
              <a:gd name="connsiteY50" fmla="*/ 1306286 h 2315688"/>
              <a:gd name="connsiteX51" fmla="*/ 244 w 2602077"/>
              <a:gd name="connsiteY51" fmla="*/ 1377538 h 2315688"/>
              <a:gd name="connsiteX52" fmla="*/ 23995 w 2602077"/>
              <a:gd name="connsiteY52" fmla="*/ 1413164 h 2315688"/>
              <a:gd name="connsiteX53" fmla="*/ 166499 w 2602077"/>
              <a:gd name="connsiteY53" fmla="*/ 1425039 h 2315688"/>
              <a:gd name="connsiteX54" fmla="*/ 202125 w 2602077"/>
              <a:gd name="connsiteY54" fmla="*/ 1448790 h 2315688"/>
              <a:gd name="connsiteX55" fmla="*/ 249626 w 2602077"/>
              <a:gd name="connsiteY55" fmla="*/ 1520042 h 2315688"/>
              <a:gd name="connsiteX56" fmla="*/ 261502 w 2602077"/>
              <a:gd name="connsiteY56" fmla="*/ 1567543 h 2315688"/>
              <a:gd name="connsiteX57" fmla="*/ 285252 w 2602077"/>
              <a:gd name="connsiteY57" fmla="*/ 1662545 h 2315688"/>
              <a:gd name="connsiteX58" fmla="*/ 309003 w 2602077"/>
              <a:gd name="connsiteY58" fmla="*/ 1698171 h 2315688"/>
              <a:gd name="connsiteX59" fmla="*/ 392130 w 2602077"/>
              <a:gd name="connsiteY59" fmla="*/ 1781299 h 2315688"/>
              <a:gd name="connsiteX60" fmla="*/ 427756 w 2602077"/>
              <a:gd name="connsiteY60" fmla="*/ 1900052 h 2315688"/>
              <a:gd name="connsiteX61" fmla="*/ 439631 w 2602077"/>
              <a:gd name="connsiteY61" fmla="*/ 1935678 h 2315688"/>
              <a:gd name="connsiteX62" fmla="*/ 451507 w 2602077"/>
              <a:gd name="connsiteY62" fmla="*/ 1995055 h 2315688"/>
              <a:gd name="connsiteX63" fmla="*/ 510883 w 2602077"/>
              <a:gd name="connsiteY63" fmla="*/ 2006930 h 2315688"/>
              <a:gd name="connsiteX64" fmla="*/ 629637 w 2602077"/>
              <a:gd name="connsiteY64" fmla="*/ 1995055 h 2315688"/>
              <a:gd name="connsiteX65" fmla="*/ 700889 w 2602077"/>
              <a:gd name="connsiteY65" fmla="*/ 1935678 h 2315688"/>
              <a:gd name="connsiteX66" fmla="*/ 748390 w 2602077"/>
              <a:gd name="connsiteY66" fmla="*/ 1923803 h 2315688"/>
              <a:gd name="connsiteX67" fmla="*/ 784016 w 2602077"/>
              <a:gd name="connsiteY67" fmla="*/ 1911927 h 2315688"/>
              <a:gd name="connsiteX68" fmla="*/ 867143 w 2602077"/>
              <a:gd name="connsiteY68" fmla="*/ 1959429 h 2315688"/>
              <a:gd name="connsiteX69" fmla="*/ 890894 w 2602077"/>
              <a:gd name="connsiteY69" fmla="*/ 1995055 h 2315688"/>
              <a:gd name="connsiteX70" fmla="*/ 902769 w 2602077"/>
              <a:gd name="connsiteY70" fmla="*/ 2054431 h 2315688"/>
              <a:gd name="connsiteX71" fmla="*/ 938395 w 2602077"/>
              <a:gd name="connsiteY71" fmla="*/ 2066307 h 2315688"/>
              <a:gd name="connsiteX72" fmla="*/ 1009647 w 2602077"/>
              <a:gd name="connsiteY72" fmla="*/ 2078182 h 2315688"/>
              <a:gd name="connsiteX73" fmla="*/ 1128400 w 2602077"/>
              <a:gd name="connsiteY73" fmla="*/ 2054431 h 2315688"/>
              <a:gd name="connsiteX74" fmla="*/ 1164026 w 2602077"/>
              <a:gd name="connsiteY74" fmla="*/ 2042556 h 2315688"/>
              <a:gd name="connsiteX75" fmla="*/ 1175902 w 2602077"/>
              <a:gd name="connsiteY75" fmla="*/ 2149434 h 2315688"/>
              <a:gd name="connsiteX76" fmla="*/ 1187777 w 2602077"/>
              <a:gd name="connsiteY76" fmla="*/ 2185060 h 2315688"/>
              <a:gd name="connsiteX77" fmla="*/ 1199652 w 2602077"/>
              <a:gd name="connsiteY77" fmla="*/ 2232561 h 2315688"/>
              <a:gd name="connsiteX78" fmla="*/ 1306530 w 2602077"/>
              <a:gd name="connsiteY78" fmla="*/ 2315688 h 2315688"/>
              <a:gd name="connsiteX79" fmla="*/ 1342156 w 2602077"/>
              <a:gd name="connsiteY79" fmla="*/ 2303813 h 2315688"/>
              <a:gd name="connsiteX80" fmla="*/ 1354031 w 2602077"/>
              <a:gd name="connsiteY80" fmla="*/ 2268187 h 2315688"/>
              <a:gd name="connsiteX81" fmla="*/ 1472785 w 2602077"/>
              <a:gd name="connsiteY81" fmla="*/ 2280062 h 2315688"/>
              <a:gd name="connsiteX82" fmla="*/ 1460909 w 2602077"/>
              <a:gd name="connsiteY82" fmla="*/ 2244436 h 2315688"/>
              <a:gd name="connsiteX83" fmla="*/ 1484660 w 2602077"/>
              <a:gd name="connsiteY83" fmla="*/ 2042556 h 2315688"/>
              <a:gd name="connsiteX84" fmla="*/ 1472785 w 2602077"/>
              <a:gd name="connsiteY84" fmla="*/ 2006930 h 2315688"/>
              <a:gd name="connsiteX85" fmla="*/ 1591538 w 2602077"/>
              <a:gd name="connsiteY85" fmla="*/ 1983179 h 2315688"/>
              <a:gd name="connsiteX86" fmla="*/ 1900296 w 2602077"/>
              <a:gd name="connsiteY86" fmla="*/ 1995055 h 2315688"/>
              <a:gd name="connsiteX87" fmla="*/ 1995299 w 2602077"/>
              <a:gd name="connsiteY87" fmla="*/ 1971304 h 2315688"/>
              <a:gd name="connsiteX88" fmla="*/ 2019050 w 2602077"/>
              <a:gd name="connsiteY88" fmla="*/ 1935678 h 2315688"/>
              <a:gd name="connsiteX89" fmla="*/ 2054676 w 2602077"/>
              <a:gd name="connsiteY89" fmla="*/ 1721922 h 2315688"/>
              <a:gd name="connsiteX90" fmla="*/ 2102177 w 2602077"/>
              <a:gd name="connsiteY90" fmla="*/ 1698171 h 2315688"/>
              <a:gd name="connsiteX91" fmla="*/ 2161553 w 2602077"/>
              <a:gd name="connsiteY91" fmla="*/ 1579418 h 2315688"/>
              <a:gd name="connsiteX92" fmla="*/ 2209055 w 2602077"/>
              <a:gd name="connsiteY92" fmla="*/ 1591294 h 2315688"/>
              <a:gd name="connsiteX93" fmla="*/ 2220930 w 2602077"/>
              <a:gd name="connsiteY93" fmla="*/ 1698171 h 2315688"/>
              <a:gd name="connsiteX94" fmla="*/ 2232805 w 2602077"/>
              <a:gd name="connsiteY94" fmla="*/ 1769423 h 2315688"/>
              <a:gd name="connsiteX95" fmla="*/ 2280307 w 2602077"/>
              <a:gd name="connsiteY95" fmla="*/ 1520042 h 2315688"/>
              <a:gd name="connsiteX96" fmla="*/ 2327808 w 2602077"/>
              <a:gd name="connsiteY96" fmla="*/ 1531917 h 2315688"/>
              <a:gd name="connsiteX97" fmla="*/ 2351559 w 2602077"/>
              <a:gd name="connsiteY97" fmla="*/ 1567543 h 2315688"/>
              <a:gd name="connsiteX98" fmla="*/ 2387185 w 2602077"/>
              <a:gd name="connsiteY98" fmla="*/ 1591294 h 2315688"/>
              <a:gd name="connsiteX99" fmla="*/ 2422811 w 2602077"/>
              <a:gd name="connsiteY99" fmla="*/ 1579418 h 2315688"/>
              <a:gd name="connsiteX100" fmla="*/ 2458437 w 2602077"/>
              <a:gd name="connsiteY100" fmla="*/ 1508166 h 2315688"/>
              <a:gd name="connsiteX101" fmla="*/ 2482187 w 2602077"/>
              <a:gd name="connsiteY101" fmla="*/ 1472540 h 2315688"/>
              <a:gd name="connsiteX102" fmla="*/ 2494063 w 2602077"/>
              <a:gd name="connsiteY102" fmla="*/ 1389413 h 2315688"/>
              <a:gd name="connsiteX103" fmla="*/ 2529689 w 2602077"/>
              <a:gd name="connsiteY103" fmla="*/ 1377538 h 2315688"/>
              <a:gd name="connsiteX104" fmla="*/ 2577190 w 2602077"/>
              <a:gd name="connsiteY104" fmla="*/ 1365662 h 2315688"/>
              <a:gd name="connsiteX105" fmla="*/ 2600940 w 2602077"/>
              <a:gd name="connsiteY105" fmla="*/ 1330036 h 2315688"/>
              <a:gd name="connsiteX106" fmla="*/ 2553439 w 2602077"/>
              <a:gd name="connsiteY106" fmla="*/ 1318161 h 2315688"/>
              <a:gd name="connsiteX107" fmla="*/ 2458437 w 2602077"/>
              <a:gd name="connsiteY107" fmla="*/ 1306286 h 2315688"/>
              <a:gd name="connsiteX108" fmla="*/ 2410935 w 2602077"/>
              <a:gd name="connsiteY108" fmla="*/ 1199408 h 2315688"/>
              <a:gd name="connsiteX109" fmla="*/ 2387185 w 2602077"/>
              <a:gd name="connsiteY109" fmla="*/ 1092530 h 2315688"/>
              <a:gd name="connsiteX110" fmla="*/ 2197179 w 2602077"/>
              <a:gd name="connsiteY110" fmla="*/ 1080655 h 2315688"/>
              <a:gd name="connsiteX111" fmla="*/ 2161553 w 2602077"/>
              <a:gd name="connsiteY111" fmla="*/ 1056904 h 2315688"/>
              <a:gd name="connsiteX112" fmla="*/ 2137803 w 2602077"/>
              <a:gd name="connsiteY112" fmla="*/ 961901 h 2315688"/>
              <a:gd name="connsiteX113" fmla="*/ 2114052 w 2602077"/>
              <a:gd name="connsiteY113" fmla="*/ 926275 h 2315688"/>
              <a:gd name="connsiteX114" fmla="*/ 2090302 w 2602077"/>
              <a:gd name="connsiteY114" fmla="*/ 819397 h 2315688"/>
              <a:gd name="connsiteX115" fmla="*/ 2066551 w 2602077"/>
              <a:gd name="connsiteY115" fmla="*/ 748145 h 2315688"/>
              <a:gd name="connsiteX116" fmla="*/ 2054676 w 2602077"/>
              <a:gd name="connsiteY116" fmla="*/ 712520 h 2315688"/>
              <a:gd name="connsiteX117" fmla="*/ 2042800 w 2602077"/>
              <a:gd name="connsiteY117" fmla="*/ 653143 h 2315688"/>
              <a:gd name="connsiteX118" fmla="*/ 1864670 w 2602077"/>
              <a:gd name="connsiteY118" fmla="*/ 641268 h 2315688"/>
              <a:gd name="connsiteX119" fmla="*/ 1805294 w 2602077"/>
              <a:gd name="connsiteY119" fmla="*/ 534390 h 2315688"/>
              <a:gd name="connsiteX120" fmla="*/ 1781543 w 2602077"/>
              <a:gd name="connsiteY120" fmla="*/ 451262 h 2315688"/>
              <a:gd name="connsiteX121" fmla="*/ 1757792 w 2602077"/>
              <a:gd name="connsiteY121" fmla="*/ 403761 h 2315688"/>
              <a:gd name="connsiteX122" fmla="*/ 1674665 w 2602077"/>
              <a:gd name="connsiteY122" fmla="*/ 368135 h 2315688"/>
              <a:gd name="connsiteX123" fmla="*/ 1520286 w 2602077"/>
              <a:gd name="connsiteY123" fmla="*/ 380010 h 2315688"/>
              <a:gd name="connsiteX124" fmla="*/ 1318405 w 2602077"/>
              <a:gd name="connsiteY124" fmla="*/ 332509 h 2315688"/>
              <a:gd name="connsiteX125" fmla="*/ 1294655 w 2602077"/>
              <a:gd name="connsiteY125" fmla="*/ 308758 h 23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02077" h="2315688">
                <a:moveTo>
                  <a:pt x="1294655" y="308758"/>
                </a:moveTo>
                <a:cubicBezTo>
                  <a:pt x="1280801" y="306779"/>
                  <a:pt x="1254860" y="315739"/>
                  <a:pt x="1235278" y="320634"/>
                </a:cubicBezTo>
                <a:cubicBezTo>
                  <a:pt x="1223134" y="323670"/>
                  <a:pt x="1208503" y="323658"/>
                  <a:pt x="1199652" y="332509"/>
                </a:cubicBezTo>
                <a:cubicBezTo>
                  <a:pt x="1187134" y="345027"/>
                  <a:pt x="1183819" y="364176"/>
                  <a:pt x="1175902" y="380010"/>
                </a:cubicBezTo>
                <a:cubicBezTo>
                  <a:pt x="1167749" y="461536"/>
                  <a:pt x="1189879" y="493404"/>
                  <a:pt x="1128400" y="534390"/>
                </a:cubicBezTo>
                <a:cubicBezTo>
                  <a:pt x="1117985" y="541334"/>
                  <a:pt x="1104649" y="542307"/>
                  <a:pt x="1092774" y="546265"/>
                </a:cubicBezTo>
                <a:cubicBezTo>
                  <a:pt x="1001792" y="533268"/>
                  <a:pt x="1011524" y="554017"/>
                  <a:pt x="962146" y="475013"/>
                </a:cubicBezTo>
                <a:cubicBezTo>
                  <a:pt x="955512" y="464398"/>
                  <a:pt x="958090" y="449162"/>
                  <a:pt x="950270" y="439387"/>
                </a:cubicBezTo>
                <a:cubicBezTo>
                  <a:pt x="941354" y="428242"/>
                  <a:pt x="926258" y="423932"/>
                  <a:pt x="914644" y="415636"/>
                </a:cubicBezTo>
                <a:cubicBezTo>
                  <a:pt x="858403" y="375464"/>
                  <a:pt x="876191" y="393581"/>
                  <a:pt x="843392" y="344384"/>
                </a:cubicBezTo>
                <a:lnTo>
                  <a:pt x="819642" y="273132"/>
                </a:lnTo>
                <a:cubicBezTo>
                  <a:pt x="815684" y="261257"/>
                  <a:pt x="818962" y="243105"/>
                  <a:pt x="807766" y="237507"/>
                </a:cubicBezTo>
                <a:lnTo>
                  <a:pt x="760265" y="213756"/>
                </a:lnTo>
                <a:cubicBezTo>
                  <a:pt x="752348" y="201881"/>
                  <a:pt x="746607" y="188222"/>
                  <a:pt x="736515" y="178130"/>
                </a:cubicBezTo>
                <a:cubicBezTo>
                  <a:pt x="726423" y="168038"/>
                  <a:pt x="710287" y="165120"/>
                  <a:pt x="700889" y="154379"/>
                </a:cubicBezTo>
                <a:cubicBezTo>
                  <a:pt x="682092" y="132897"/>
                  <a:pt x="669221" y="106878"/>
                  <a:pt x="653387" y="83127"/>
                </a:cubicBezTo>
                <a:cubicBezTo>
                  <a:pt x="645470" y="71252"/>
                  <a:pt x="643177" y="52014"/>
                  <a:pt x="629637" y="47501"/>
                </a:cubicBezTo>
                <a:lnTo>
                  <a:pt x="558385" y="23751"/>
                </a:lnTo>
                <a:cubicBezTo>
                  <a:pt x="530676" y="27709"/>
                  <a:pt x="502704" y="30137"/>
                  <a:pt x="475257" y="35626"/>
                </a:cubicBezTo>
                <a:cubicBezTo>
                  <a:pt x="462982" y="38081"/>
                  <a:pt x="451253" y="52150"/>
                  <a:pt x="439631" y="47501"/>
                </a:cubicBezTo>
                <a:cubicBezTo>
                  <a:pt x="426380" y="42200"/>
                  <a:pt x="427026" y="20791"/>
                  <a:pt x="415881" y="11875"/>
                </a:cubicBezTo>
                <a:cubicBezTo>
                  <a:pt x="406106" y="4055"/>
                  <a:pt x="392130" y="3958"/>
                  <a:pt x="380255" y="0"/>
                </a:cubicBezTo>
                <a:cubicBezTo>
                  <a:pt x="351278" y="9659"/>
                  <a:pt x="332025" y="12604"/>
                  <a:pt x="309003" y="35626"/>
                </a:cubicBezTo>
                <a:cubicBezTo>
                  <a:pt x="298911" y="45718"/>
                  <a:pt x="293169" y="59377"/>
                  <a:pt x="285252" y="71252"/>
                </a:cubicBezTo>
                <a:cubicBezTo>
                  <a:pt x="276890" y="129790"/>
                  <a:pt x="276771" y="150983"/>
                  <a:pt x="261502" y="201881"/>
                </a:cubicBezTo>
                <a:cubicBezTo>
                  <a:pt x="254308" y="225860"/>
                  <a:pt x="245668" y="249382"/>
                  <a:pt x="237751" y="273132"/>
                </a:cubicBezTo>
                <a:lnTo>
                  <a:pt x="225876" y="308758"/>
                </a:lnTo>
                <a:cubicBezTo>
                  <a:pt x="231703" y="355376"/>
                  <a:pt x="219463" y="415425"/>
                  <a:pt x="273377" y="439387"/>
                </a:cubicBezTo>
                <a:cubicBezTo>
                  <a:pt x="295380" y="449166"/>
                  <a:pt x="320878" y="447304"/>
                  <a:pt x="344629" y="451262"/>
                </a:cubicBezTo>
                <a:cubicBezTo>
                  <a:pt x="467439" y="492199"/>
                  <a:pt x="424953" y="460334"/>
                  <a:pt x="487133" y="522514"/>
                </a:cubicBezTo>
                <a:cubicBezTo>
                  <a:pt x="511063" y="594305"/>
                  <a:pt x="517557" y="598428"/>
                  <a:pt x="487133" y="712520"/>
                </a:cubicBezTo>
                <a:cubicBezTo>
                  <a:pt x="483456" y="726310"/>
                  <a:pt x="463382" y="728353"/>
                  <a:pt x="451507" y="736270"/>
                </a:cubicBezTo>
                <a:cubicBezTo>
                  <a:pt x="415881" y="732312"/>
                  <a:pt x="380057" y="729845"/>
                  <a:pt x="344629" y="724395"/>
                </a:cubicBezTo>
                <a:cubicBezTo>
                  <a:pt x="328498" y="721913"/>
                  <a:pt x="310408" y="722007"/>
                  <a:pt x="297127" y="712520"/>
                </a:cubicBezTo>
                <a:cubicBezTo>
                  <a:pt x="281021" y="701016"/>
                  <a:pt x="273377" y="680852"/>
                  <a:pt x="261502" y="665018"/>
                </a:cubicBezTo>
                <a:cubicBezTo>
                  <a:pt x="257183" y="652063"/>
                  <a:pt x="249985" y="590887"/>
                  <a:pt x="214000" y="641268"/>
                </a:cubicBezTo>
                <a:cubicBezTo>
                  <a:pt x="199449" y="661640"/>
                  <a:pt x="204138" y="691690"/>
                  <a:pt x="190250" y="712520"/>
                </a:cubicBezTo>
                <a:lnTo>
                  <a:pt x="166499" y="748145"/>
                </a:lnTo>
                <a:cubicBezTo>
                  <a:pt x="173166" y="808146"/>
                  <a:pt x="191499" y="901900"/>
                  <a:pt x="166499" y="961901"/>
                </a:cubicBezTo>
                <a:cubicBezTo>
                  <a:pt x="158887" y="980171"/>
                  <a:pt x="132993" y="983531"/>
                  <a:pt x="118998" y="997527"/>
                </a:cubicBezTo>
                <a:cubicBezTo>
                  <a:pt x="108906" y="1007619"/>
                  <a:pt x="141260" y="978788"/>
                  <a:pt x="154624" y="973777"/>
                </a:cubicBezTo>
                <a:cubicBezTo>
                  <a:pt x="173523" y="966690"/>
                  <a:pt x="194419" y="966796"/>
                  <a:pt x="214000" y="961901"/>
                </a:cubicBezTo>
                <a:cubicBezTo>
                  <a:pt x="226144" y="958865"/>
                  <a:pt x="237751" y="953984"/>
                  <a:pt x="249626" y="950026"/>
                </a:cubicBezTo>
                <a:cubicBezTo>
                  <a:pt x="245668" y="973777"/>
                  <a:pt x="245365" y="998435"/>
                  <a:pt x="237751" y="1021278"/>
                </a:cubicBezTo>
                <a:cubicBezTo>
                  <a:pt x="233238" y="1034818"/>
                  <a:pt x="219622" y="1043786"/>
                  <a:pt x="214000" y="1056904"/>
                </a:cubicBezTo>
                <a:cubicBezTo>
                  <a:pt x="207571" y="1071905"/>
                  <a:pt x="206083" y="1088571"/>
                  <a:pt x="202125" y="1104405"/>
                </a:cubicBezTo>
                <a:cubicBezTo>
                  <a:pt x="189060" y="1095695"/>
                  <a:pt x="151116" y="1065887"/>
                  <a:pt x="130873" y="1068779"/>
                </a:cubicBezTo>
                <a:cubicBezTo>
                  <a:pt x="113348" y="1071282"/>
                  <a:pt x="99206" y="1084613"/>
                  <a:pt x="83372" y="1092530"/>
                </a:cubicBezTo>
                <a:cubicBezTo>
                  <a:pt x="75455" y="1104405"/>
                  <a:pt x="59621" y="1113884"/>
                  <a:pt x="59621" y="1128156"/>
                </a:cubicBezTo>
                <a:cubicBezTo>
                  <a:pt x="59621" y="1142428"/>
                  <a:pt x="82277" y="1149552"/>
                  <a:pt x="83372" y="1163782"/>
                </a:cubicBezTo>
                <a:cubicBezTo>
                  <a:pt x="92452" y="1281819"/>
                  <a:pt x="96569" y="1265820"/>
                  <a:pt x="35870" y="1306286"/>
                </a:cubicBezTo>
                <a:cubicBezTo>
                  <a:pt x="27600" y="1318692"/>
                  <a:pt x="-3033" y="1357873"/>
                  <a:pt x="244" y="1377538"/>
                </a:cubicBezTo>
                <a:cubicBezTo>
                  <a:pt x="2590" y="1391616"/>
                  <a:pt x="10272" y="1409243"/>
                  <a:pt x="23995" y="1413164"/>
                </a:cubicBezTo>
                <a:cubicBezTo>
                  <a:pt x="69827" y="1426259"/>
                  <a:pt x="118998" y="1421081"/>
                  <a:pt x="166499" y="1425039"/>
                </a:cubicBezTo>
                <a:cubicBezTo>
                  <a:pt x="178374" y="1432956"/>
                  <a:pt x="192727" y="1438049"/>
                  <a:pt x="202125" y="1448790"/>
                </a:cubicBezTo>
                <a:cubicBezTo>
                  <a:pt x="220922" y="1470272"/>
                  <a:pt x="249626" y="1520042"/>
                  <a:pt x="249626" y="1520042"/>
                </a:cubicBezTo>
                <a:cubicBezTo>
                  <a:pt x="253585" y="1535876"/>
                  <a:pt x="257961" y="1551611"/>
                  <a:pt x="261502" y="1567543"/>
                </a:cubicBezTo>
                <a:cubicBezTo>
                  <a:pt x="266922" y="1591934"/>
                  <a:pt x="272519" y="1637080"/>
                  <a:pt x="285252" y="1662545"/>
                </a:cubicBezTo>
                <a:cubicBezTo>
                  <a:pt x="291635" y="1675311"/>
                  <a:pt x="299455" y="1687562"/>
                  <a:pt x="309003" y="1698171"/>
                </a:cubicBezTo>
                <a:cubicBezTo>
                  <a:pt x="335217" y="1727298"/>
                  <a:pt x="392130" y="1781299"/>
                  <a:pt x="392130" y="1781299"/>
                </a:cubicBezTo>
                <a:cubicBezTo>
                  <a:pt x="448565" y="1950601"/>
                  <a:pt x="391867" y="1774437"/>
                  <a:pt x="427756" y="1900052"/>
                </a:cubicBezTo>
                <a:cubicBezTo>
                  <a:pt x="431195" y="1912088"/>
                  <a:pt x="436595" y="1923534"/>
                  <a:pt x="439631" y="1935678"/>
                </a:cubicBezTo>
                <a:cubicBezTo>
                  <a:pt x="444526" y="1955260"/>
                  <a:pt x="437235" y="1980783"/>
                  <a:pt x="451507" y="1995055"/>
                </a:cubicBezTo>
                <a:cubicBezTo>
                  <a:pt x="465779" y="2009327"/>
                  <a:pt x="491091" y="2002972"/>
                  <a:pt x="510883" y="2006930"/>
                </a:cubicBezTo>
                <a:cubicBezTo>
                  <a:pt x="550468" y="2002972"/>
                  <a:pt x="590874" y="2004000"/>
                  <a:pt x="629637" y="1995055"/>
                </a:cubicBezTo>
                <a:cubicBezTo>
                  <a:pt x="664649" y="1986975"/>
                  <a:pt x="672336" y="1951994"/>
                  <a:pt x="700889" y="1935678"/>
                </a:cubicBezTo>
                <a:cubicBezTo>
                  <a:pt x="715060" y="1927581"/>
                  <a:pt x="732697" y="1928287"/>
                  <a:pt x="748390" y="1923803"/>
                </a:cubicBezTo>
                <a:cubicBezTo>
                  <a:pt x="760426" y="1920364"/>
                  <a:pt x="772141" y="1915886"/>
                  <a:pt x="784016" y="1911927"/>
                </a:cubicBezTo>
                <a:cubicBezTo>
                  <a:pt x="802644" y="1921241"/>
                  <a:pt x="850358" y="1942644"/>
                  <a:pt x="867143" y="1959429"/>
                </a:cubicBezTo>
                <a:cubicBezTo>
                  <a:pt x="877235" y="1969521"/>
                  <a:pt x="882977" y="1983180"/>
                  <a:pt x="890894" y="1995055"/>
                </a:cubicBezTo>
                <a:cubicBezTo>
                  <a:pt x="894852" y="2014847"/>
                  <a:pt x="891573" y="2037637"/>
                  <a:pt x="902769" y="2054431"/>
                </a:cubicBezTo>
                <a:cubicBezTo>
                  <a:pt x="909713" y="2064846"/>
                  <a:pt x="926175" y="2063591"/>
                  <a:pt x="938395" y="2066307"/>
                </a:cubicBezTo>
                <a:cubicBezTo>
                  <a:pt x="961900" y="2071530"/>
                  <a:pt x="985896" y="2074224"/>
                  <a:pt x="1009647" y="2078182"/>
                </a:cubicBezTo>
                <a:cubicBezTo>
                  <a:pt x="1049231" y="2070265"/>
                  <a:pt x="1089066" y="2063508"/>
                  <a:pt x="1128400" y="2054431"/>
                </a:cubicBezTo>
                <a:cubicBezTo>
                  <a:pt x="1140597" y="2051616"/>
                  <a:pt x="1158428" y="2031360"/>
                  <a:pt x="1164026" y="2042556"/>
                </a:cubicBezTo>
                <a:cubicBezTo>
                  <a:pt x="1180057" y="2074617"/>
                  <a:pt x="1170009" y="2114076"/>
                  <a:pt x="1175902" y="2149434"/>
                </a:cubicBezTo>
                <a:cubicBezTo>
                  <a:pt x="1177960" y="2161781"/>
                  <a:pt x="1184338" y="2173024"/>
                  <a:pt x="1187777" y="2185060"/>
                </a:cubicBezTo>
                <a:cubicBezTo>
                  <a:pt x="1192261" y="2200753"/>
                  <a:pt x="1188673" y="2220484"/>
                  <a:pt x="1199652" y="2232561"/>
                </a:cubicBezTo>
                <a:cubicBezTo>
                  <a:pt x="1230012" y="2265957"/>
                  <a:pt x="1306530" y="2315688"/>
                  <a:pt x="1306530" y="2315688"/>
                </a:cubicBezTo>
                <a:cubicBezTo>
                  <a:pt x="1318405" y="2311730"/>
                  <a:pt x="1333305" y="2312664"/>
                  <a:pt x="1342156" y="2303813"/>
                </a:cubicBezTo>
                <a:cubicBezTo>
                  <a:pt x="1351007" y="2294962"/>
                  <a:pt x="1341715" y="2270426"/>
                  <a:pt x="1354031" y="2268187"/>
                </a:cubicBezTo>
                <a:cubicBezTo>
                  <a:pt x="1393171" y="2261070"/>
                  <a:pt x="1433200" y="2276104"/>
                  <a:pt x="1472785" y="2280062"/>
                </a:cubicBezTo>
                <a:cubicBezTo>
                  <a:pt x="1468826" y="2268187"/>
                  <a:pt x="1460909" y="2256954"/>
                  <a:pt x="1460909" y="2244436"/>
                </a:cubicBezTo>
                <a:cubicBezTo>
                  <a:pt x="1460909" y="2149580"/>
                  <a:pt x="1469176" y="2119979"/>
                  <a:pt x="1484660" y="2042556"/>
                </a:cubicBezTo>
                <a:cubicBezTo>
                  <a:pt x="1480702" y="2030681"/>
                  <a:pt x="1472785" y="2019448"/>
                  <a:pt x="1472785" y="2006930"/>
                </a:cubicBezTo>
                <a:cubicBezTo>
                  <a:pt x="1472785" y="1934719"/>
                  <a:pt x="1538682" y="1977306"/>
                  <a:pt x="1591538" y="1983179"/>
                </a:cubicBezTo>
                <a:cubicBezTo>
                  <a:pt x="1701284" y="2056344"/>
                  <a:pt x="1623789" y="2014806"/>
                  <a:pt x="1900296" y="1995055"/>
                </a:cubicBezTo>
                <a:cubicBezTo>
                  <a:pt x="1936769" y="1992450"/>
                  <a:pt x="1962341" y="1982290"/>
                  <a:pt x="1995299" y="1971304"/>
                </a:cubicBezTo>
                <a:cubicBezTo>
                  <a:pt x="2003216" y="1959429"/>
                  <a:pt x="2016704" y="1949756"/>
                  <a:pt x="2019050" y="1935678"/>
                </a:cubicBezTo>
                <a:cubicBezTo>
                  <a:pt x="2023679" y="1907905"/>
                  <a:pt x="1999881" y="1767585"/>
                  <a:pt x="2054676" y="1721922"/>
                </a:cubicBezTo>
                <a:cubicBezTo>
                  <a:pt x="2068276" y="1710589"/>
                  <a:pt x="2086343" y="1706088"/>
                  <a:pt x="2102177" y="1698171"/>
                </a:cubicBezTo>
                <a:cubicBezTo>
                  <a:pt x="2129389" y="1589323"/>
                  <a:pt x="2098767" y="1621276"/>
                  <a:pt x="2161553" y="1579418"/>
                </a:cubicBezTo>
                <a:cubicBezTo>
                  <a:pt x="2177387" y="1583377"/>
                  <a:pt x="2201756" y="1576696"/>
                  <a:pt x="2209055" y="1591294"/>
                </a:cubicBezTo>
                <a:cubicBezTo>
                  <a:pt x="2225085" y="1623355"/>
                  <a:pt x="2216193" y="1662641"/>
                  <a:pt x="2220930" y="1698171"/>
                </a:cubicBezTo>
                <a:cubicBezTo>
                  <a:pt x="2224112" y="1722038"/>
                  <a:pt x="2228847" y="1745672"/>
                  <a:pt x="2232805" y="1769423"/>
                </a:cubicBezTo>
                <a:cubicBezTo>
                  <a:pt x="2273153" y="1567683"/>
                  <a:pt x="2258476" y="1651022"/>
                  <a:pt x="2280307" y="1520042"/>
                </a:cubicBezTo>
                <a:cubicBezTo>
                  <a:pt x="2296141" y="1524000"/>
                  <a:pt x="2314228" y="1522864"/>
                  <a:pt x="2327808" y="1531917"/>
                </a:cubicBezTo>
                <a:cubicBezTo>
                  <a:pt x="2339683" y="1539834"/>
                  <a:pt x="2341467" y="1557451"/>
                  <a:pt x="2351559" y="1567543"/>
                </a:cubicBezTo>
                <a:cubicBezTo>
                  <a:pt x="2361651" y="1577635"/>
                  <a:pt x="2375310" y="1583377"/>
                  <a:pt x="2387185" y="1591294"/>
                </a:cubicBezTo>
                <a:cubicBezTo>
                  <a:pt x="2399060" y="1587335"/>
                  <a:pt x="2413036" y="1587238"/>
                  <a:pt x="2422811" y="1579418"/>
                </a:cubicBezTo>
                <a:cubicBezTo>
                  <a:pt x="2451169" y="1556731"/>
                  <a:pt x="2444096" y="1536848"/>
                  <a:pt x="2458437" y="1508166"/>
                </a:cubicBezTo>
                <a:cubicBezTo>
                  <a:pt x="2464820" y="1495401"/>
                  <a:pt x="2474270" y="1484415"/>
                  <a:pt x="2482187" y="1472540"/>
                </a:cubicBezTo>
                <a:cubicBezTo>
                  <a:pt x="2486146" y="1444831"/>
                  <a:pt x="2481545" y="1414448"/>
                  <a:pt x="2494063" y="1389413"/>
                </a:cubicBezTo>
                <a:cubicBezTo>
                  <a:pt x="2499661" y="1378217"/>
                  <a:pt x="2517653" y="1380977"/>
                  <a:pt x="2529689" y="1377538"/>
                </a:cubicBezTo>
                <a:cubicBezTo>
                  <a:pt x="2545382" y="1373054"/>
                  <a:pt x="2561356" y="1369621"/>
                  <a:pt x="2577190" y="1365662"/>
                </a:cubicBezTo>
                <a:cubicBezTo>
                  <a:pt x="2585107" y="1353787"/>
                  <a:pt x="2607323" y="1342801"/>
                  <a:pt x="2600940" y="1330036"/>
                </a:cubicBezTo>
                <a:cubicBezTo>
                  <a:pt x="2593641" y="1315438"/>
                  <a:pt x="2569538" y="1320844"/>
                  <a:pt x="2553439" y="1318161"/>
                </a:cubicBezTo>
                <a:cubicBezTo>
                  <a:pt x="2521959" y="1312915"/>
                  <a:pt x="2490104" y="1310244"/>
                  <a:pt x="2458437" y="1306286"/>
                </a:cubicBezTo>
                <a:cubicBezTo>
                  <a:pt x="2428856" y="1261915"/>
                  <a:pt x="2425066" y="1263001"/>
                  <a:pt x="2410935" y="1199408"/>
                </a:cubicBezTo>
                <a:cubicBezTo>
                  <a:pt x="2403018" y="1163782"/>
                  <a:pt x="2419087" y="1110254"/>
                  <a:pt x="2387185" y="1092530"/>
                </a:cubicBezTo>
                <a:cubicBezTo>
                  <a:pt x="2331712" y="1061712"/>
                  <a:pt x="2260514" y="1084613"/>
                  <a:pt x="2197179" y="1080655"/>
                </a:cubicBezTo>
                <a:cubicBezTo>
                  <a:pt x="2185304" y="1072738"/>
                  <a:pt x="2167936" y="1069670"/>
                  <a:pt x="2161553" y="1056904"/>
                </a:cubicBezTo>
                <a:cubicBezTo>
                  <a:pt x="2146955" y="1027708"/>
                  <a:pt x="2148958" y="992578"/>
                  <a:pt x="2137803" y="961901"/>
                </a:cubicBezTo>
                <a:cubicBezTo>
                  <a:pt x="2132926" y="948488"/>
                  <a:pt x="2121969" y="938150"/>
                  <a:pt x="2114052" y="926275"/>
                </a:cubicBezTo>
                <a:cubicBezTo>
                  <a:pt x="2080074" y="824338"/>
                  <a:pt x="2132105" y="986610"/>
                  <a:pt x="2090302" y="819397"/>
                </a:cubicBezTo>
                <a:cubicBezTo>
                  <a:pt x="2084230" y="795109"/>
                  <a:pt x="2074468" y="771896"/>
                  <a:pt x="2066551" y="748145"/>
                </a:cubicBezTo>
                <a:cubicBezTo>
                  <a:pt x="2062593" y="736270"/>
                  <a:pt x="2057131" y="724794"/>
                  <a:pt x="2054676" y="712520"/>
                </a:cubicBezTo>
                <a:cubicBezTo>
                  <a:pt x="2050717" y="692728"/>
                  <a:pt x="2061699" y="660230"/>
                  <a:pt x="2042800" y="653143"/>
                </a:cubicBezTo>
                <a:cubicBezTo>
                  <a:pt x="1987080" y="632248"/>
                  <a:pt x="1924047" y="645226"/>
                  <a:pt x="1864670" y="641268"/>
                </a:cubicBezTo>
                <a:cubicBezTo>
                  <a:pt x="1822139" y="577471"/>
                  <a:pt x="1820971" y="589259"/>
                  <a:pt x="1805294" y="534390"/>
                </a:cubicBezTo>
                <a:cubicBezTo>
                  <a:pt x="1796688" y="504268"/>
                  <a:pt x="1793743" y="479728"/>
                  <a:pt x="1781543" y="451262"/>
                </a:cubicBezTo>
                <a:cubicBezTo>
                  <a:pt x="1774570" y="434991"/>
                  <a:pt x="1770310" y="416279"/>
                  <a:pt x="1757792" y="403761"/>
                </a:cubicBezTo>
                <a:cubicBezTo>
                  <a:pt x="1743116" y="389085"/>
                  <a:pt x="1695958" y="375232"/>
                  <a:pt x="1674665" y="368135"/>
                </a:cubicBezTo>
                <a:cubicBezTo>
                  <a:pt x="1623205" y="372093"/>
                  <a:pt x="1571898" y="380010"/>
                  <a:pt x="1520286" y="380010"/>
                </a:cubicBezTo>
                <a:cubicBezTo>
                  <a:pt x="1437618" y="380010"/>
                  <a:pt x="1397198" y="358773"/>
                  <a:pt x="1318405" y="332509"/>
                </a:cubicBezTo>
                <a:cubicBezTo>
                  <a:pt x="1274380" y="317834"/>
                  <a:pt x="1308509" y="310737"/>
                  <a:pt x="1294655" y="308758"/>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91AB94-2AA2-4BED-B408-BAE5B441957D}"/>
              </a:ext>
            </a:extLst>
          </p:cNvPr>
          <p:cNvSpPr/>
          <p:nvPr/>
        </p:nvSpPr>
        <p:spPr>
          <a:xfrm>
            <a:off x="92720" y="1305341"/>
            <a:ext cx="5037420" cy="3108543"/>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Là khu vực duy nhất của châu Á không tiếp giáp với đại dương.</a:t>
            </a:r>
          </a:p>
          <a:p>
            <a:pPr marL="457200" indent="-457200" algn="just">
              <a:buFont typeface="Wingdings" panose="05000000000000000000" pitchFamily="2" charset="2"/>
              <a:buChar char="§"/>
            </a:pPr>
            <a:r>
              <a:rPr lang="vi-VN" sz="2800">
                <a:solidFill>
                  <a:srgbClr val="1B04FA"/>
                </a:solidFill>
              </a:rPr>
              <a:t>Diện tích rộng (hơn 4 triệu km2).</a:t>
            </a:r>
          </a:p>
          <a:p>
            <a:pPr marL="457200" indent="-457200" algn="just">
              <a:buFont typeface="Wingdings" panose="05000000000000000000" pitchFamily="2" charset="2"/>
              <a:buChar char="§"/>
            </a:pPr>
            <a:r>
              <a:rPr lang="vi-VN" sz="2800">
                <a:solidFill>
                  <a:srgbClr val="1B04FA"/>
                </a:solidFill>
              </a:rPr>
              <a:t>Địa hình thấp dần từ đông sang tây.</a:t>
            </a:r>
          </a:p>
        </p:txBody>
      </p:sp>
    </p:spTree>
    <p:extLst>
      <p:ext uri="{BB962C8B-B14F-4D97-AF65-F5344CB8AC3E}">
        <p14:creationId xmlns:p14="http://schemas.microsoft.com/office/powerpoint/2010/main" val="375818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3" name="Rectangle 2">
            <a:extLst>
              <a:ext uri="{FF2B5EF4-FFF2-40B4-BE49-F238E27FC236}">
                <a16:creationId xmlns:a16="http://schemas.microsoft.com/office/drawing/2014/main" id="{B44D8906-4D85-4F5C-A9EE-8CF4CC1F4BCD}"/>
              </a:ext>
            </a:extLst>
          </p:cNvPr>
          <p:cNvSpPr/>
          <p:nvPr/>
        </p:nvSpPr>
        <p:spPr>
          <a:xfrm>
            <a:off x="68293" y="1159119"/>
            <a:ext cx="5112630" cy="1569660"/>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 Nhiều khoáng sản: dầu mỏ, than đá, sắt và nhiều kim loại màu khác.</a:t>
            </a:r>
            <a:endParaRPr lang="en-US" sz="3200">
              <a:solidFill>
                <a:srgbClr val="1B04FA"/>
              </a:solidFill>
            </a:endParaRPr>
          </a:p>
        </p:txBody>
      </p:sp>
      <p:sp>
        <p:nvSpPr>
          <p:cNvPr id="5" name="Rectangle 4">
            <a:extLst>
              <a:ext uri="{FF2B5EF4-FFF2-40B4-BE49-F238E27FC236}">
                <a16:creationId xmlns:a16="http://schemas.microsoft.com/office/drawing/2014/main" id="{227B8F9F-AE86-4B78-9758-C37A53452B2E}"/>
              </a:ext>
            </a:extLst>
          </p:cNvPr>
          <p:cNvSpPr/>
          <p:nvPr/>
        </p:nvSpPr>
        <p:spPr>
          <a:xfrm>
            <a:off x="0" y="2810665"/>
            <a:ext cx="5180923" cy="2062103"/>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 Khí hậu ôn đới lục địa nên lượng mưa tương đối thấp, trung bình khoảng 300 - 400mm/năm.</a:t>
            </a:r>
          </a:p>
        </p:txBody>
      </p:sp>
      <p:sp>
        <p:nvSpPr>
          <p:cNvPr id="11" name="Flowchart: Manual Operation 10">
            <a:extLst>
              <a:ext uri="{FF2B5EF4-FFF2-40B4-BE49-F238E27FC236}">
                <a16:creationId xmlns:a16="http://schemas.microsoft.com/office/drawing/2014/main" id="{E592459B-4B4B-4A07-8BD3-B1A0723E71DD}"/>
              </a:ext>
            </a:extLst>
          </p:cNvPr>
          <p:cNvSpPr/>
          <p:nvPr/>
        </p:nvSpPr>
        <p:spPr>
          <a:xfrm rot="10800000">
            <a:off x="5902036" y="4061361"/>
            <a:ext cx="193964" cy="190005"/>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C97ECA-5364-465D-921D-34C8D9687117}"/>
              </a:ext>
            </a:extLst>
          </p:cNvPr>
          <p:cNvSpPr/>
          <p:nvPr/>
        </p:nvSpPr>
        <p:spPr>
          <a:xfrm>
            <a:off x="6662057" y="4465121"/>
            <a:ext cx="320634" cy="142505"/>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0680ED7-F2F6-4B1C-B389-3DA59D933E66}"/>
              </a:ext>
            </a:extLst>
          </p:cNvPr>
          <p:cNvSpPr/>
          <p:nvPr/>
        </p:nvSpPr>
        <p:spPr>
          <a:xfrm>
            <a:off x="7291449" y="4491625"/>
            <a:ext cx="169525" cy="142505"/>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00AAB901-FB76-4A04-96AB-82EF28D3D423}"/>
              </a:ext>
            </a:extLst>
          </p:cNvPr>
          <p:cNvSpPr/>
          <p:nvPr/>
        </p:nvSpPr>
        <p:spPr>
          <a:xfrm>
            <a:off x="6507678" y="3942608"/>
            <a:ext cx="193965" cy="190005"/>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436E950-33AC-455C-A2CF-6F4A9E8C7ECA}"/>
              </a:ext>
            </a:extLst>
          </p:cNvPr>
          <p:cNvGrpSpPr/>
          <p:nvPr/>
        </p:nvGrpSpPr>
        <p:grpSpPr>
          <a:xfrm>
            <a:off x="5523446" y="0"/>
            <a:ext cx="5786387" cy="6839230"/>
            <a:chOff x="6413791" y="0"/>
            <a:chExt cx="5786387" cy="6839230"/>
          </a:xfrm>
        </p:grpSpPr>
        <p:pic>
          <p:nvPicPr>
            <p:cNvPr id="17" name="Picture 2">
              <a:extLst>
                <a:ext uri="{FF2B5EF4-FFF2-40B4-BE49-F238E27FC236}">
                  <a16:creationId xmlns:a16="http://schemas.microsoft.com/office/drawing/2014/main" id="{9802A91C-9B65-4EBF-BD1B-36489016D1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D83CB29-463C-4257-8406-889EC2F575FD}"/>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326494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animBg="1"/>
      <p:bldP spid="13" grpId="0" animBg="1"/>
      <p:bldP spid="1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2" name="Freeform: Shape 1">
            <a:extLst>
              <a:ext uri="{FF2B5EF4-FFF2-40B4-BE49-F238E27FC236}">
                <a16:creationId xmlns:a16="http://schemas.microsoft.com/office/drawing/2014/main" id="{3E2A1C07-6B2E-4FFE-BDEA-600E906EEDB8}"/>
              </a:ext>
            </a:extLst>
          </p:cNvPr>
          <p:cNvSpPr/>
          <p:nvPr/>
        </p:nvSpPr>
        <p:spPr>
          <a:xfrm>
            <a:off x="5426779" y="3621974"/>
            <a:ext cx="2602077" cy="2315688"/>
          </a:xfrm>
          <a:custGeom>
            <a:avLst/>
            <a:gdLst>
              <a:gd name="connsiteX0" fmla="*/ 1294655 w 2602077"/>
              <a:gd name="connsiteY0" fmla="*/ 308758 h 2315688"/>
              <a:gd name="connsiteX1" fmla="*/ 1235278 w 2602077"/>
              <a:gd name="connsiteY1" fmla="*/ 320634 h 2315688"/>
              <a:gd name="connsiteX2" fmla="*/ 1199652 w 2602077"/>
              <a:gd name="connsiteY2" fmla="*/ 332509 h 2315688"/>
              <a:gd name="connsiteX3" fmla="*/ 1175902 w 2602077"/>
              <a:gd name="connsiteY3" fmla="*/ 380010 h 2315688"/>
              <a:gd name="connsiteX4" fmla="*/ 1128400 w 2602077"/>
              <a:gd name="connsiteY4" fmla="*/ 534390 h 2315688"/>
              <a:gd name="connsiteX5" fmla="*/ 1092774 w 2602077"/>
              <a:gd name="connsiteY5" fmla="*/ 546265 h 2315688"/>
              <a:gd name="connsiteX6" fmla="*/ 962146 w 2602077"/>
              <a:gd name="connsiteY6" fmla="*/ 475013 h 2315688"/>
              <a:gd name="connsiteX7" fmla="*/ 950270 w 2602077"/>
              <a:gd name="connsiteY7" fmla="*/ 439387 h 2315688"/>
              <a:gd name="connsiteX8" fmla="*/ 914644 w 2602077"/>
              <a:gd name="connsiteY8" fmla="*/ 415636 h 2315688"/>
              <a:gd name="connsiteX9" fmla="*/ 843392 w 2602077"/>
              <a:gd name="connsiteY9" fmla="*/ 344384 h 2315688"/>
              <a:gd name="connsiteX10" fmla="*/ 819642 w 2602077"/>
              <a:gd name="connsiteY10" fmla="*/ 273132 h 2315688"/>
              <a:gd name="connsiteX11" fmla="*/ 807766 w 2602077"/>
              <a:gd name="connsiteY11" fmla="*/ 237507 h 2315688"/>
              <a:gd name="connsiteX12" fmla="*/ 760265 w 2602077"/>
              <a:gd name="connsiteY12" fmla="*/ 213756 h 2315688"/>
              <a:gd name="connsiteX13" fmla="*/ 736515 w 2602077"/>
              <a:gd name="connsiteY13" fmla="*/ 178130 h 2315688"/>
              <a:gd name="connsiteX14" fmla="*/ 700889 w 2602077"/>
              <a:gd name="connsiteY14" fmla="*/ 154379 h 2315688"/>
              <a:gd name="connsiteX15" fmla="*/ 653387 w 2602077"/>
              <a:gd name="connsiteY15" fmla="*/ 83127 h 2315688"/>
              <a:gd name="connsiteX16" fmla="*/ 629637 w 2602077"/>
              <a:gd name="connsiteY16" fmla="*/ 47501 h 2315688"/>
              <a:gd name="connsiteX17" fmla="*/ 558385 w 2602077"/>
              <a:gd name="connsiteY17" fmla="*/ 23751 h 2315688"/>
              <a:gd name="connsiteX18" fmla="*/ 475257 w 2602077"/>
              <a:gd name="connsiteY18" fmla="*/ 35626 h 2315688"/>
              <a:gd name="connsiteX19" fmla="*/ 439631 w 2602077"/>
              <a:gd name="connsiteY19" fmla="*/ 47501 h 2315688"/>
              <a:gd name="connsiteX20" fmla="*/ 415881 w 2602077"/>
              <a:gd name="connsiteY20" fmla="*/ 11875 h 2315688"/>
              <a:gd name="connsiteX21" fmla="*/ 380255 w 2602077"/>
              <a:gd name="connsiteY21" fmla="*/ 0 h 2315688"/>
              <a:gd name="connsiteX22" fmla="*/ 309003 w 2602077"/>
              <a:gd name="connsiteY22" fmla="*/ 35626 h 2315688"/>
              <a:gd name="connsiteX23" fmla="*/ 285252 w 2602077"/>
              <a:gd name="connsiteY23" fmla="*/ 71252 h 2315688"/>
              <a:gd name="connsiteX24" fmla="*/ 261502 w 2602077"/>
              <a:gd name="connsiteY24" fmla="*/ 201881 h 2315688"/>
              <a:gd name="connsiteX25" fmla="*/ 237751 w 2602077"/>
              <a:gd name="connsiteY25" fmla="*/ 273132 h 2315688"/>
              <a:gd name="connsiteX26" fmla="*/ 225876 w 2602077"/>
              <a:gd name="connsiteY26" fmla="*/ 308758 h 2315688"/>
              <a:gd name="connsiteX27" fmla="*/ 273377 w 2602077"/>
              <a:gd name="connsiteY27" fmla="*/ 439387 h 2315688"/>
              <a:gd name="connsiteX28" fmla="*/ 344629 w 2602077"/>
              <a:gd name="connsiteY28" fmla="*/ 451262 h 2315688"/>
              <a:gd name="connsiteX29" fmla="*/ 487133 w 2602077"/>
              <a:gd name="connsiteY29" fmla="*/ 522514 h 2315688"/>
              <a:gd name="connsiteX30" fmla="*/ 487133 w 2602077"/>
              <a:gd name="connsiteY30" fmla="*/ 712520 h 2315688"/>
              <a:gd name="connsiteX31" fmla="*/ 451507 w 2602077"/>
              <a:gd name="connsiteY31" fmla="*/ 736270 h 2315688"/>
              <a:gd name="connsiteX32" fmla="*/ 344629 w 2602077"/>
              <a:gd name="connsiteY32" fmla="*/ 724395 h 2315688"/>
              <a:gd name="connsiteX33" fmla="*/ 297127 w 2602077"/>
              <a:gd name="connsiteY33" fmla="*/ 712520 h 2315688"/>
              <a:gd name="connsiteX34" fmla="*/ 261502 w 2602077"/>
              <a:gd name="connsiteY34" fmla="*/ 665018 h 2315688"/>
              <a:gd name="connsiteX35" fmla="*/ 214000 w 2602077"/>
              <a:gd name="connsiteY35" fmla="*/ 641268 h 2315688"/>
              <a:gd name="connsiteX36" fmla="*/ 190250 w 2602077"/>
              <a:gd name="connsiteY36" fmla="*/ 712520 h 2315688"/>
              <a:gd name="connsiteX37" fmla="*/ 166499 w 2602077"/>
              <a:gd name="connsiteY37" fmla="*/ 748145 h 2315688"/>
              <a:gd name="connsiteX38" fmla="*/ 166499 w 2602077"/>
              <a:gd name="connsiteY38" fmla="*/ 961901 h 2315688"/>
              <a:gd name="connsiteX39" fmla="*/ 118998 w 2602077"/>
              <a:gd name="connsiteY39" fmla="*/ 997527 h 2315688"/>
              <a:gd name="connsiteX40" fmla="*/ 154624 w 2602077"/>
              <a:gd name="connsiteY40" fmla="*/ 973777 h 2315688"/>
              <a:gd name="connsiteX41" fmla="*/ 214000 w 2602077"/>
              <a:gd name="connsiteY41" fmla="*/ 961901 h 2315688"/>
              <a:gd name="connsiteX42" fmla="*/ 249626 w 2602077"/>
              <a:gd name="connsiteY42" fmla="*/ 950026 h 2315688"/>
              <a:gd name="connsiteX43" fmla="*/ 237751 w 2602077"/>
              <a:gd name="connsiteY43" fmla="*/ 1021278 h 2315688"/>
              <a:gd name="connsiteX44" fmla="*/ 214000 w 2602077"/>
              <a:gd name="connsiteY44" fmla="*/ 1056904 h 2315688"/>
              <a:gd name="connsiteX45" fmla="*/ 202125 w 2602077"/>
              <a:gd name="connsiteY45" fmla="*/ 1104405 h 2315688"/>
              <a:gd name="connsiteX46" fmla="*/ 130873 w 2602077"/>
              <a:gd name="connsiteY46" fmla="*/ 1068779 h 2315688"/>
              <a:gd name="connsiteX47" fmla="*/ 83372 w 2602077"/>
              <a:gd name="connsiteY47" fmla="*/ 1092530 h 2315688"/>
              <a:gd name="connsiteX48" fmla="*/ 59621 w 2602077"/>
              <a:gd name="connsiteY48" fmla="*/ 1128156 h 2315688"/>
              <a:gd name="connsiteX49" fmla="*/ 83372 w 2602077"/>
              <a:gd name="connsiteY49" fmla="*/ 1163782 h 2315688"/>
              <a:gd name="connsiteX50" fmla="*/ 35870 w 2602077"/>
              <a:gd name="connsiteY50" fmla="*/ 1306286 h 2315688"/>
              <a:gd name="connsiteX51" fmla="*/ 244 w 2602077"/>
              <a:gd name="connsiteY51" fmla="*/ 1377538 h 2315688"/>
              <a:gd name="connsiteX52" fmla="*/ 23995 w 2602077"/>
              <a:gd name="connsiteY52" fmla="*/ 1413164 h 2315688"/>
              <a:gd name="connsiteX53" fmla="*/ 166499 w 2602077"/>
              <a:gd name="connsiteY53" fmla="*/ 1425039 h 2315688"/>
              <a:gd name="connsiteX54" fmla="*/ 202125 w 2602077"/>
              <a:gd name="connsiteY54" fmla="*/ 1448790 h 2315688"/>
              <a:gd name="connsiteX55" fmla="*/ 249626 w 2602077"/>
              <a:gd name="connsiteY55" fmla="*/ 1520042 h 2315688"/>
              <a:gd name="connsiteX56" fmla="*/ 261502 w 2602077"/>
              <a:gd name="connsiteY56" fmla="*/ 1567543 h 2315688"/>
              <a:gd name="connsiteX57" fmla="*/ 285252 w 2602077"/>
              <a:gd name="connsiteY57" fmla="*/ 1662545 h 2315688"/>
              <a:gd name="connsiteX58" fmla="*/ 309003 w 2602077"/>
              <a:gd name="connsiteY58" fmla="*/ 1698171 h 2315688"/>
              <a:gd name="connsiteX59" fmla="*/ 392130 w 2602077"/>
              <a:gd name="connsiteY59" fmla="*/ 1781299 h 2315688"/>
              <a:gd name="connsiteX60" fmla="*/ 427756 w 2602077"/>
              <a:gd name="connsiteY60" fmla="*/ 1900052 h 2315688"/>
              <a:gd name="connsiteX61" fmla="*/ 439631 w 2602077"/>
              <a:gd name="connsiteY61" fmla="*/ 1935678 h 2315688"/>
              <a:gd name="connsiteX62" fmla="*/ 451507 w 2602077"/>
              <a:gd name="connsiteY62" fmla="*/ 1995055 h 2315688"/>
              <a:gd name="connsiteX63" fmla="*/ 510883 w 2602077"/>
              <a:gd name="connsiteY63" fmla="*/ 2006930 h 2315688"/>
              <a:gd name="connsiteX64" fmla="*/ 629637 w 2602077"/>
              <a:gd name="connsiteY64" fmla="*/ 1995055 h 2315688"/>
              <a:gd name="connsiteX65" fmla="*/ 700889 w 2602077"/>
              <a:gd name="connsiteY65" fmla="*/ 1935678 h 2315688"/>
              <a:gd name="connsiteX66" fmla="*/ 748390 w 2602077"/>
              <a:gd name="connsiteY66" fmla="*/ 1923803 h 2315688"/>
              <a:gd name="connsiteX67" fmla="*/ 784016 w 2602077"/>
              <a:gd name="connsiteY67" fmla="*/ 1911927 h 2315688"/>
              <a:gd name="connsiteX68" fmla="*/ 867143 w 2602077"/>
              <a:gd name="connsiteY68" fmla="*/ 1959429 h 2315688"/>
              <a:gd name="connsiteX69" fmla="*/ 890894 w 2602077"/>
              <a:gd name="connsiteY69" fmla="*/ 1995055 h 2315688"/>
              <a:gd name="connsiteX70" fmla="*/ 902769 w 2602077"/>
              <a:gd name="connsiteY70" fmla="*/ 2054431 h 2315688"/>
              <a:gd name="connsiteX71" fmla="*/ 938395 w 2602077"/>
              <a:gd name="connsiteY71" fmla="*/ 2066307 h 2315688"/>
              <a:gd name="connsiteX72" fmla="*/ 1009647 w 2602077"/>
              <a:gd name="connsiteY72" fmla="*/ 2078182 h 2315688"/>
              <a:gd name="connsiteX73" fmla="*/ 1128400 w 2602077"/>
              <a:gd name="connsiteY73" fmla="*/ 2054431 h 2315688"/>
              <a:gd name="connsiteX74" fmla="*/ 1164026 w 2602077"/>
              <a:gd name="connsiteY74" fmla="*/ 2042556 h 2315688"/>
              <a:gd name="connsiteX75" fmla="*/ 1175902 w 2602077"/>
              <a:gd name="connsiteY75" fmla="*/ 2149434 h 2315688"/>
              <a:gd name="connsiteX76" fmla="*/ 1187777 w 2602077"/>
              <a:gd name="connsiteY76" fmla="*/ 2185060 h 2315688"/>
              <a:gd name="connsiteX77" fmla="*/ 1199652 w 2602077"/>
              <a:gd name="connsiteY77" fmla="*/ 2232561 h 2315688"/>
              <a:gd name="connsiteX78" fmla="*/ 1306530 w 2602077"/>
              <a:gd name="connsiteY78" fmla="*/ 2315688 h 2315688"/>
              <a:gd name="connsiteX79" fmla="*/ 1342156 w 2602077"/>
              <a:gd name="connsiteY79" fmla="*/ 2303813 h 2315688"/>
              <a:gd name="connsiteX80" fmla="*/ 1354031 w 2602077"/>
              <a:gd name="connsiteY80" fmla="*/ 2268187 h 2315688"/>
              <a:gd name="connsiteX81" fmla="*/ 1472785 w 2602077"/>
              <a:gd name="connsiteY81" fmla="*/ 2280062 h 2315688"/>
              <a:gd name="connsiteX82" fmla="*/ 1460909 w 2602077"/>
              <a:gd name="connsiteY82" fmla="*/ 2244436 h 2315688"/>
              <a:gd name="connsiteX83" fmla="*/ 1484660 w 2602077"/>
              <a:gd name="connsiteY83" fmla="*/ 2042556 h 2315688"/>
              <a:gd name="connsiteX84" fmla="*/ 1472785 w 2602077"/>
              <a:gd name="connsiteY84" fmla="*/ 2006930 h 2315688"/>
              <a:gd name="connsiteX85" fmla="*/ 1591538 w 2602077"/>
              <a:gd name="connsiteY85" fmla="*/ 1983179 h 2315688"/>
              <a:gd name="connsiteX86" fmla="*/ 1900296 w 2602077"/>
              <a:gd name="connsiteY86" fmla="*/ 1995055 h 2315688"/>
              <a:gd name="connsiteX87" fmla="*/ 1995299 w 2602077"/>
              <a:gd name="connsiteY87" fmla="*/ 1971304 h 2315688"/>
              <a:gd name="connsiteX88" fmla="*/ 2019050 w 2602077"/>
              <a:gd name="connsiteY88" fmla="*/ 1935678 h 2315688"/>
              <a:gd name="connsiteX89" fmla="*/ 2054676 w 2602077"/>
              <a:gd name="connsiteY89" fmla="*/ 1721922 h 2315688"/>
              <a:gd name="connsiteX90" fmla="*/ 2102177 w 2602077"/>
              <a:gd name="connsiteY90" fmla="*/ 1698171 h 2315688"/>
              <a:gd name="connsiteX91" fmla="*/ 2161553 w 2602077"/>
              <a:gd name="connsiteY91" fmla="*/ 1579418 h 2315688"/>
              <a:gd name="connsiteX92" fmla="*/ 2209055 w 2602077"/>
              <a:gd name="connsiteY92" fmla="*/ 1591294 h 2315688"/>
              <a:gd name="connsiteX93" fmla="*/ 2220930 w 2602077"/>
              <a:gd name="connsiteY93" fmla="*/ 1698171 h 2315688"/>
              <a:gd name="connsiteX94" fmla="*/ 2232805 w 2602077"/>
              <a:gd name="connsiteY94" fmla="*/ 1769423 h 2315688"/>
              <a:gd name="connsiteX95" fmla="*/ 2280307 w 2602077"/>
              <a:gd name="connsiteY95" fmla="*/ 1520042 h 2315688"/>
              <a:gd name="connsiteX96" fmla="*/ 2327808 w 2602077"/>
              <a:gd name="connsiteY96" fmla="*/ 1531917 h 2315688"/>
              <a:gd name="connsiteX97" fmla="*/ 2351559 w 2602077"/>
              <a:gd name="connsiteY97" fmla="*/ 1567543 h 2315688"/>
              <a:gd name="connsiteX98" fmla="*/ 2387185 w 2602077"/>
              <a:gd name="connsiteY98" fmla="*/ 1591294 h 2315688"/>
              <a:gd name="connsiteX99" fmla="*/ 2422811 w 2602077"/>
              <a:gd name="connsiteY99" fmla="*/ 1579418 h 2315688"/>
              <a:gd name="connsiteX100" fmla="*/ 2458437 w 2602077"/>
              <a:gd name="connsiteY100" fmla="*/ 1508166 h 2315688"/>
              <a:gd name="connsiteX101" fmla="*/ 2482187 w 2602077"/>
              <a:gd name="connsiteY101" fmla="*/ 1472540 h 2315688"/>
              <a:gd name="connsiteX102" fmla="*/ 2494063 w 2602077"/>
              <a:gd name="connsiteY102" fmla="*/ 1389413 h 2315688"/>
              <a:gd name="connsiteX103" fmla="*/ 2529689 w 2602077"/>
              <a:gd name="connsiteY103" fmla="*/ 1377538 h 2315688"/>
              <a:gd name="connsiteX104" fmla="*/ 2577190 w 2602077"/>
              <a:gd name="connsiteY104" fmla="*/ 1365662 h 2315688"/>
              <a:gd name="connsiteX105" fmla="*/ 2600940 w 2602077"/>
              <a:gd name="connsiteY105" fmla="*/ 1330036 h 2315688"/>
              <a:gd name="connsiteX106" fmla="*/ 2553439 w 2602077"/>
              <a:gd name="connsiteY106" fmla="*/ 1318161 h 2315688"/>
              <a:gd name="connsiteX107" fmla="*/ 2458437 w 2602077"/>
              <a:gd name="connsiteY107" fmla="*/ 1306286 h 2315688"/>
              <a:gd name="connsiteX108" fmla="*/ 2410935 w 2602077"/>
              <a:gd name="connsiteY108" fmla="*/ 1199408 h 2315688"/>
              <a:gd name="connsiteX109" fmla="*/ 2387185 w 2602077"/>
              <a:gd name="connsiteY109" fmla="*/ 1092530 h 2315688"/>
              <a:gd name="connsiteX110" fmla="*/ 2197179 w 2602077"/>
              <a:gd name="connsiteY110" fmla="*/ 1080655 h 2315688"/>
              <a:gd name="connsiteX111" fmla="*/ 2161553 w 2602077"/>
              <a:gd name="connsiteY111" fmla="*/ 1056904 h 2315688"/>
              <a:gd name="connsiteX112" fmla="*/ 2137803 w 2602077"/>
              <a:gd name="connsiteY112" fmla="*/ 961901 h 2315688"/>
              <a:gd name="connsiteX113" fmla="*/ 2114052 w 2602077"/>
              <a:gd name="connsiteY113" fmla="*/ 926275 h 2315688"/>
              <a:gd name="connsiteX114" fmla="*/ 2090302 w 2602077"/>
              <a:gd name="connsiteY114" fmla="*/ 819397 h 2315688"/>
              <a:gd name="connsiteX115" fmla="*/ 2066551 w 2602077"/>
              <a:gd name="connsiteY115" fmla="*/ 748145 h 2315688"/>
              <a:gd name="connsiteX116" fmla="*/ 2054676 w 2602077"/>
              <a:gd name="connsiteY116" fmla="*/ 712520 h 2315688"/>
              <a:gd name="connsiteX117" fmla="*/ 2042800 w 2602077"/>
              <a:gd name="connsiteY117" fmla="*/ 653143 h 2315688"/>
              <a:gd name="connsiteX118" fmla="*/ 1864670 w 2602077"/>
              <a:gd name="connsiteY118" fmla="*/ 641268 h 2315688"/>
              <a:gd name="connsiteX119" fmla="*/ 1805294 w 2602077"/>
              <a:gd name="connsiteY119" fmla="*/ 534390 h 2315688"/>
              <a:gd name="connsiteX120" fmla="*/ 1781543 w 2602077"/>
              <a:gd name="connsiteY120" fmla="*/ 451262 h 2315688"/>
              <a:gd name="connsiteX121" fmla="*/ 1757792 w 2602077"/>
              <a:gd name="connsiteY121" fmla="*/ 403761 h 2315688"/>
              <a:gd name="connsiteX122" fmla="*/ 1674665 w 2602077"/>
              <a:gd name="connsiteY122" fmla="*/ 368135 h 2315688"/>
              <a:gd name="connsiteX123" fmla="*/ 1520286 w 2602077"/>
              <a:gd name="connsiteY123" fmla="*/ 380010 h 2315688"/>
              <a:gd name="connsiteX124" fmla="*/ 1318405 w 2602077"/>
              <a:gd name="connsiteY124" fmla="*/ 332509 h 2315688"/>
              <a:gd name="connsiteX125" fmla="*/ 1294655 w 2602077"/>
              <a:gd name="connsiteY125" fmla="*/ 308758 h 23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02077" h="2315688">
                <a:moveTo>
                  <a:pt x="1294655" y="308758"/>
                </a:moveTo>
                <a:cubicBezTo>
                  <a:pt x="1280801" y="306779"/>
                  <a:pt x="1254860" y="315739"/>
                  <a:pt x="1235278" y="320634"/>
                </a:cubicBezTo>
                <a:cubicBezTo>
                  <a:pt x="1223134" y="323670"/>
                  <a:pt x="1208503" y="323658"/>
                  <a:pt x="1199652" y="332509"/>
                </a:cubicBezTo>
                <a:cubicBezTo>
                  <a:pt x="1187134" y="345027"/>
                  <a:pt x="1183819" y="364176"/>
                  <a:pt x="1175902" y="380010"/>
                </a:cubicBezTo>
                <a:cubicBezTo>
                  <a:pt x="1167749" y="461536"/>
                  <a:pt x="1189879" y="493404"/>
                  <a:pt x="1128400" y="534390"/>
                </a:cubicBezTo>
                <a:cubicBezTo>
                  <a:pt x="1117985" y="541334"/>
                  <a:pt x="1104649" y="542307"/>
                  <a:pt x="1092774" y="546265"/>
                </a:cubicBezTo>
                <a:cubicBezTo>
                  <a:pt x="1001792" y="533268"/>
                  <a:pt x="1011524" y="554017"/>
                  <a:pt x="962146" y="475013"/>
                </a:cubicBezTo>
                <a:cubicBezTo>
                  <a:pt x="955512" y="464398"/>
                  <a:pt x="958090" y="449162"/>
                  <a:pt x="950270" y="439387"/>
                </a:cubicBezTo>
                <a:cubicBezTo>
                  <a:pt x="941354" y="428242"/>
                  <a:pt x="926258" y="423932"/>
                  <a:pt x="914644" y="415636"/>
                </a:cubicBezTo>
                <a:cubicBezTo>
                  <a:pt x="858403" y="375464"/>
                  <a:pt x="876191" y="393581"/>
                  <a:pt x="843392" y="344384"/>
                </a:cubicBezTo>
                <a:lnTo>
                  <a:pt x="819642" y="273132"/>
                </a:lnTo>
                <a:cubicBezTo>
                  <a:pt x="815684" y="261257"/>
                  <a:pt x="818962" y="243105"/>
                  <a:pt x="807766" y="237507"/>
                </a:cubicBezTo>
                <a:lnTo>
                  <a:pt x="760265" y="213756"/>
                </a:lnTo>
                <a:cubicBezTo>
                  <a:pt x="752348" y="201881"/>
                  <a:pt x="746607" y="188222"/>
                  <a:pt x="736515" y="178130"/>
                </a:cubicBezTo>
                <a:cubicBezTo>
                  <a:pt x="726423" y="168038"/>
                  <a:pt x="710287" y="165120"/>
                  <a:pt x="700889" y="154379"/>
                </a:cubicBezTo>
                <a:cubicBezTo>
                  <a:pt x="682092" y="132897"/>
                  <a:pt x="669221" y="106878"/>
                  <a:pt x="653387" y="83127"/>
                </a:cubicBezTo>
                <a:cubicBezTo>
                  <a:pt x="645470" y="71252"/>
                  <a:pt x="643177" y="52014"/>
                  <a:pt x="629637" y="47501"/>
                </a:cubicBezTo>
                <a:lnTo>
                  <a:pt x="558385" y="23751"/>
                </a:lnTo>
                <a:cubicBezTo>
                  <a:pt x="530676" y="27709"/>
                  <a:pt x="502704" y="30137"/>
                  <a:pt x="475257" y="35626"/>
                </a:cubicBezTo>
                <a:cubicBezTo>
                  <a:pt x="462982" y="38081"/>
                  <a:pt x="451253" y="52150"/>
                  <a:pt x="439631" y="47501"/>
                </a:cubicBezTo>
                <a:cubicBezTo>
                  <a:pt x="426380" y="42200"/>
                  <a:pt x="427026" y="20791"/>
                  <a:pt x="415881" y="11875"/>
                </a:cubicBezTo>
                <a:cubicBezTo>
                  <a:pt x="406106" y="4055"/>
                  <a:pt x="392130" y="3958"/>
                  <a:pt x="380255" y="0"/>
                </a:cubicBezTo>
                <a:cubicBezTo>
                  <a:pt x="351278" y="9659"/>
                  <a:pt x="332025" y="12604"/>
                  <a:pt x="309003" y="35626"/>
                </a:cubicBezTo>
                <a:cubicBezTo>
                  <a:pt x="298911" y="45718"/>
                  <a:pt x="293169" y="59377"/>
                  <a:pt x="285252" y="71252"/>
                </a:cubicBezTo>
                <a:cubicBezTo>
                  <a:pt x="276890" y="129790"/>
                  <a:pt x="276771" y="150983"/>
                  <a:pt x="261502" y="201881"/>
                </a:cubicBezTo>
                <a:cubicBezTo>
                  <a:pt x="254308" y="225860"/>
                  <a:pt x="245668" y="249382"/>
                  <a:pt x="237751" y="273132"/>
                </a:cubicBezTo>
                <a:lnTo>
                  <a:pt x="225876" y="308758"/>
                </a:lnTo>
                <a:cubicBezTo>
                  <a:pt x="231703" y="355376"/>
                  <a:pt x="219463" y="415425"/>
                  <a:pt x="273377" y="439387"/>
                </a:cubicBezTo>
                <a:cubicBezTo>
                  <a:pt x="295380" y="449166"/>
                  <a:pt x="320878" y="447304"/>
                  <a:pt x="344629" y="451262"/>
                </a:cubicBezTo>
                <a:cubicBezTo>
                  <a:pt x="467439" y="492199"/>
                  <a:pt x="424953" y="460334"/>
                  <a:pt x="487133" y="522514"/>
                </a:cubicBezTo>
                <a:cubicBezTo>
                  <a:pt x="511063" y="594305"/>
                  <a:pt x="517557" y="598428"/>
                  <a:pt x="487133" y="712520"/>
                </a:cubicBezTo>
                <a:cubicBezTo>
                  <a:pt x="483456" y="726310"/>
                  <a:pt x="463382" y="728353"/>
                  <a:pt x="451507" y="736270"/>
                </a:cubicBezTo>
                <a:cubicBezTo>
                  <a:pt x="415881" y="732312"/>
                  <a:pt x="380057" y="729845"/>
                  <a:pt x="344629" y="724395"/>
                </a:cubicBezTo>
                <a:cubicBezTo>
                  <a:pt x="328498" y="721913"/>
                  <a:pt x="310408" y="722007"/>
                  <a:pt x="297127" y="712520"/>
                </a:cubicBezTo>
                <a:cubicBezTo>
                  <a:pt x="281021" y="701016"/>
                  <a:pt x="273377" y="680852"/>
                  <a:pt x="261502" y="665018"/>
                </a:cubicBezTo>
                <a:cubicBezTo>
                  <a:pt x="257183" y="652063"/>
                  <a:pt x="249985" y="590887"/>
                  <a:pt x="214000" y="641268"/>
                </a:cubicBezTo>
                <a:cubicBezTo>
                  <a:pt x="199449" y="661640"/>
                  <a:pt x="204138" y="691690"/>
                  <a:pt x="190250" y="712520"/>
                </a:cubicBezTo>
                <a:lnTo>
                  <a:pt x="166499" y="748145"/>
                </a:lnTo>
                <a:cubicBezTo>
                  <a:pt x="173166" y="808146"/>
                  <a:pt x="191499" y="901900"/>
                  <a:pt x="166499" y="961901"/>
                </a:cubicBezTo>
                <a:cubicBezTo>
                  <a:pt x="158887" y="980171"/>
                  <a:pt x="132993" y="983531"/>
                  <a:pt x="118998" y="997527"/>
                </a:cubicBezTo>
                <a:cubicBezTo>
                  <a:pt x="108906" y="1007619"/>
                  <a:pt x="141260" y="978788"/>
                  <a:pt x="154624" y="973777"/>
                </a:cubicBezTo>
                <a:cubicBezTo>
                  <a:pt x="173523" y="966690"/>
                  <a:pt x="194419" y="966796"/>
                  <a:pt x="214000" y="961901"/>
                </a:cubicBezTo>
                <a:cubicBezTo>
                  <a:pt x="226144" y="958865"/>
                  <a:pt x="237751" y="953984"/>
                  <a:pt x="249626" y="950026"/>
                </a:cubicBezTo>
                <a:cubicBezTo>
                  <a:pt x="245668" y="973777"/>
                  <a:pt x="245365" y="998435"/>
                  <a:pt x="237751" y="1021278"/>
                </a:cubicBezTo>
                <a:cubicBezTo>
                  <a:pt x="233238" y="1034818"/>
                  <a:pt x="219622" y="1043786"/>
                  <a:pt x="214000" y="1056904"/>
                </a:cubicBezTo>
                <a:cubicBezTo>
                  <a:pt x="207571" y="1071905"/>
                  <a:pt x="206083" y="1088571"/>
                  <a:pt x="202125" y="1104405"/>
                </a:cubicBezTo>
                <a:cubicBezTo>
                  <a:pt x="189060" y="1095695"/>
                  <a:pt x="151116" y="1065887"/>
                  <a:pt x="130873" y="1068779"/>
                </a:cubicBezTo>
                <a:cubicBezTo>
                  <a:pt x="113348" y="1071282"/>
                  <a:pt x="99206" y="1084613"/>
                  <a:pt x="83372" y="1092530"/>
                </a:cubicBezTo>
                <a:cubicBezTo>
                  <a:pt x="75455" y="1104405"/>
                  <a:pt x="59621" y="1113884"/>
                  <a:pt x="59621" y="1128156"/>
                </a:cubicBezTo>
                <a:cubicBezTo>
                  <a:pt x="59621" y="1142428"/>
                  <a:pt x="82277" y="1149552"/>
                  <a:pt x="83372" y="1163782"/>
                </a:cubicBezTo>
                <a:cubicBezTo>
                  <a:pt x="92452" y="1281819"/>
                  <a:pt x="96569" y="1265820"/>
                  <a:pt x="35870" y="1306286"/>
                </a:cubicBezTo>
                <a:cubicBezTo>
                  <a:pt x="27600" y="1318692"/>
                  <a:pt x="-3033" y="1357873"/>
                  <a:pt x="244" y="1377538"/>
                </a:cubicBezTo>
                <a:cubicBezTo>
                  <a:pt x="2590" y="1391616"/>
                  <a:pt x="10272" y="1409243"/>
                  <a:pt x="23995" y="1413164"/>
                </a:cubicBezTo>
                <a:cubicBezTo>
                  <a:pt x="69827" y="1426259"/>
                  <a:pt x="118998" y="1421081"/>
                  <a:pt x="166499" y="1425039"/>
                </a:cubicBezTo>
                <a:cubicBezTo>
                  <a:pt x="178374" y="1432956"/>
                  <a:pt x="192727" y="1438049"/>
                  <a:pt x="202125" y="1448790"/>
                </a:cubicBezTo>
                <a:cubicBezTo>
                  <a:pt x="220922" y="1470272"/>
                  <a:pt x="249626" y="1520042"/>
                  <a:pt x="249626" y="1520042"/>
                </a:cubicBezTo>
                <a:cubicBezTo>
                  <a:pt x="253585" y="1535876"/>
                  <a:pt x="257961" y="1551611"/>
                  <a:pt x="261502" y="1567543"/>
                </a:cubicBezTo>
                <a:cubicBezTo>
                  <a:pt x="266922" y="1591934"/>
                  <a:pt x="272519" y="1637080"/>
                  <a:pt x="285252" y="1662545"/>
                </a:cubicBezTo>
                <a:cubicBezTo>
                  <a:pt x="291635" y="1675311"/>
                  <a:pt x="299455" y="1687562"/>
                  <a:pt x="309003" y="1698171"/>
                </a:cubicBezTo>
                <a:cubicBezTo>
                  <a:pt x="335217" y="1727298"/>
                  <a:pt x="392130" y="1781299"/>
                  <a:pt x="392130" y="1781299"/>
                </a:cubicBezTo>
                <a:cubicBezTo>
                  <a:pt x="448565" y="1950601"/>
                  <a:pt x="391867" y="1774437"/>
                  <a:pt x="427756" y="1900052"/>
                </a:cubicBezTo>
                <a:cubicBezTo>
                  <a:pt x="431195" y="1912088"/>
                  <a:pt x="436595" y="1923534"/>
                  <a:pt x="439631" y="1935678"/>
                </a:cubicBezTo>
                <a:cubicBezTo>
                  <a:pt x="444526" y="1955260"/>
                  <a:pt x="437235" y="1980783"/>
                  <a:pt x="451507" y="1995055"/>
                </a:cubicBezTo>
                <a:cubicBezTo>
                  <a:pt x="465779" y="2009327"/>
                  <a:pt x="491091" y="2002972"/>
                  <a:pt x="510883" y="2006930"/>
                </a:cubicBezTo>
                <a:cubicBezTo>
                  <a:pt x="550468" y="2002972"/>
                  <a:pt x="590874" y="2004000"/>
                  <a:pt x="629637" y="1995055"/>
                </a:cubicBezTo>
                <a:cubicBezTo>
                  <a:pt x="664649" y="1986975"/>
                  <a:pt x="672336" y="1951994"/>
                  <a:pt x="700889" y="1935678"/>
                </a:cubicBezTo>
                <a:cubicBezTo>
                  <a:pt x="715060" y="1927581"/>
                  <a:pt x="732697" y="1928287"/>
                  <a:pt x="748390" y="1923803"/>
                </a:cubicBezTo>
                <a:cubicBezTo>
                  <a:pt x="760426" y="1920364"/>
                  <a:pt x="772141" y="1915886"/>
                  <a:pt x="784016" y="1911927"/>
                </a:cubicBezTo>
                <a:cubicBezTo>
                  <a:pt x="802644" y="1921241"/>
                  <a:pt x="850358" y="1942644"/>
                  <a:pt x="867143" y="1959429"/>
                </a:cubicBezTo>
                <a:cubicBezTo>
                  <a:pt x="877235" y="1969521"/>
                  <a:pt x="882977" y="1983180"/>
                  <a:pt x="890894" y="1995055"/>
                </a:cubicBezTo>
                <a:cubicBezTo>
                  <a:pt x="894852" y="2014847"/>
                  <a:pt x="891573" y="2037637"/>
                  <a:pt x="902769" y="2054431"/>
                </a:cubicBezTo>
                <a:cubicBezTo>
                  <a:pt x="909713" y="2064846"/>
                  <a:pt x="926175" y="2063591"/>
                  <a:pt x="938395" y="2066307"/>
                </a:cubicBezTo>
                <a:cubicBezTo>
                  <a:pt x="961900" y="2071530"/>
                  <a:pt x="985896" y="2074224"/>
                  <a:pt x="1009647" y="2078182"/>
                </a:cubicBezTo>
                <a:cubicBezTo>
                  <a:pt x="1049231" y="2070265"/>
                  <a:pt x="1089066" y="2063508"/>
                  <a:pt x="1128400" y="2054431"/>
                </a:cubicBezTo>
                <a:cubicBezTo>
                  <a:pt x="1140597" y="2051616"/>
                  <a:pt x="1158428" y="2031360"/>
                  <a:pt x="1164026" y="2042556"/>
                </a:cubicBezTo>
                <a:cubicBezTo>
                  <a:pt x="1180057" y="2074617"/>
                  <a:pt x="1170009" y="2114076"/>
                  <a:pt x="1175902" y="2149434"/>
                </a:cubicBezTo>
                <a:cubicBezTo>
                  <a:pt x="1177960" y="2161781"/>
                  <a:pt x="1184338" y="2173024"/>
                  <a:pt x="1187777" y="2185060"/>
                </a:cubicBezTo>
                <a:cubicBezTo>
                  <a:pt x="1192261" y="2200753"/>
                  <a:pt x="1188673" y="2220484"/>
                  <a:pt x="1199652" y="2232561"/>
                </a:cubicBezTo>
                <a:cubicBezTo>
                  <a:pt x="1230012" y="2265957"/>
                  <a:pt x="1306530" y="2315688"/>
                  <a:pt x="1306530" y="2315688"/>
                </a:cubicBezTo>
                <a:cubicBezTo>
                  <a:pt x="1318405" y="2311730"/>
                  <a:pt x="1333305" y="2312664"/>
                  <a:pt x="1342156" y="2303813"/>
                </a:cubicBezTo>
                <a:cubicBezTo>
                  <a:pt x="1351007" y="2294962"/>
                  <a:pt x="1341715" y="2270426"/>
                  <a:pt x="1354031" y="2268187"/>
                </a:cubicBezTo>
                <a:cubicBezTo>
                  <a:pt x="1393171" y="2261070"/>
                  <a:pt x="1433200" y="2276104"/>
                  <a:pt x="1472785" y="2280062"/>
                </a:cubicBezTo>
                <a:cubicBezTo>
                  <a:pt x="1468826" y="2268187"/>
                  <a:pt x="1460909" y="2256954"/>
                  <a:pt x="1460909" y="2244436"/>
                </a:cubicBezTo>
                <a:cubicBezTo>
                  <a:pt x="1460909" y="2149580"/>
                  <a:pt x="1469176" y="2119979"/>
                  <a:pt x="1484660" y="2042556"/>
                </a:cubicBezTo>
                <a:cubicBezTo>
                  <a:pt x="1480702" y="2030681"/>
                  <a:pt x="1472785" y="2019448"/>
                  <a:pt x="1472785" y="2006930"/>
                </a:cubicBezTo>
                <a:cubicBezTo>
                  <a:pt x="1472785" y="1934719"/>
                  <a:pt x="1538682" y="1977306"/>
                  <a:pt x="1591538" y="1983179"/>
                </a:cubicBezTo>
                <a:cubicBezTo>
                  <a:pt x="1701284" y="2056344"/>
                  <a:pt x="1623789" y="2014806"/>
                  <a:pt x="1900296" y="1995055"/>
                </a:cubicBezTo>
                <a:cubicBezTo>
                  <a:pt x="1936769" y="1992450"/>
                  <a:pt x="1962341" y="1982290"/>
                  <a:pt x="1995299" y="1971304"/>
                </a:cubicBezTo>
                <a:cubicBezTo>
                  <a:pt x="2003216" y="1959429"/>
                  <a:pt x="2016704" y="1949756"/>
                  <a:pt x="2019050" y="1935678"/>
                </a:cubicBezTo>
                <a:cubicBezTo>
                  <a:pt x="2023679" y="1907905"/>
                  <a:pt x="1999881" y="1767585"/>
                  <a:pt x="2054676" y="1721922"/>
                </a:cubicBezTo>
                <a:cubicBezTo>
                  <a:pt x="2068276" y="1710589"/>
                  <a:pt x="2086343" y="1706088"/>
                  <a:pt x="2102177" y="1698171"/>
                </a:cubicBezTo>
                <a:cubicBezTo>
                  <a:pt x="2129389" y="1589323"/>
                  <a:pt x="2098767" y="1621276"/>
                  <a:pt x="2161553" y="1579418"/>
                </a:cubicBezTo>
                <a:cubicBezTo>
                  <a:pt x="2177387" y="1583377"/>
                  <a:pt x="2201756" y="1576696"/>
                  <a:pt x="2209055" y="1591294"/>
                </a:cubicBezTo>
                <a:cubicBezTo>
                  <a:pt x="2225085" y="1623355"/>
                  <a:pt x="2216193" y="1662641"/>
                  <a:pt x="2220930" y="1698171"/>
                </a:cubicBezTo>
                <a:cubicBezTo>
                  <a:pt x="2224112" y="1722038"/>
                  <a:pt x="2228847" y="1745672"/>
                  <a:pt x="2232805" y="1769423"/>
                </a:cubicBezTo>
                <a:cubicBezTo>
                  <a:pt x="2273153" y="1567683"/>
                  <a:pt x="2258476" y="1651022"/>
                  <a:pt x="2280307" y="1520042"/>
                </a:cubicBezTo>
                <a:cubicBezTo>
                  <a:pt x="2296141" y="1524000"/>
                  <a:pt x="2314228" y="1522864"/>
                  <a:pt x="2327808" y="1531917"/>
                </a:cubicBezTo>
                <a:cubicBezTo>
                  <a:pt x="2339683" y="1539834"/>
                  <a:pt x="2341467" y="1557451"/>
                  <a:pt x="2351559" y="1567543"/>
                </a:cubicBezTo>
                <a:cubicBezTo>
                  <a:pt x="2361651" y="1577635"/>
                  <a:pt x="2375310" y="1583377"/>
                  <a:pt x="2387185" y="1591294"/>
                </a:cubicBezTo>
                <a:cubicBezTo>
                  <a:pt x="2399060" y="1587335"/>
                  <a:pt x="2413036" y="1587238"/>
                  <a:pt x="2422811" y="1579418"/>
                </a:cubicBezTo>
                <a:cubicBezTo>
                  <a:pt x="2451169" y="1556731"/>
                  <a:pt x="2444096" y="1536848"/>
                  <a:pt x="2458437" y="1508166"/>
                </a:cubicBezTo>
                <a:cubicBezTo>
                  <a:pt x="2464820" y="1495401"/>
                  <a:pt x="2474270" y="1484415"/>
                  <a:pt x="2482187" y="1472540"/>
                </a:cubicBezTo>
                <a:cubicBezTo>
                  <a:pt x="2486146" y="1444831"/>
                  <a:pt x="2481545" y="1414448"/>
                  <a:pt x="2494063" y="1389413"/>
                </a:cubicBezTo>
                <a:cubicBezTo>
                  <a:pt x="2499661" y="1378217"/>
                  <a:pt x="2517653" y="1380977"/>
                  <a:pt x="2529689" y="1377538"/>
                </a:cubicBezTo>
                <a:cubicBezTo>
                  <a:pt x="2545382" y="1373054"/>
                  <a:pt x="2561356" y="1369621"/>
                  <a:pt x="2577190" y="1365662"/>
                </a:cubicBezTo>
                <a:cubicBezTo>
                  <a:pt x="2585107" y="1353787"/>
                  <a:pt x="2607323" y="1342801"/>
                  <a:pt x="2600940" y="1330036"/>
                </a:cubicBezTo>
                <a:cubicBezTo>
                  <a:pt x="2593641" y="1315438"/>
                  <a:pt x="2569538" y="1320844"/>
                  <a:pt x="2553439" y="1318161"/>
                </a:cubicBezTo>
                <a:cubicBezTo>
                  <a:pt x="2521959" y="1312915"/>
                  <a:pt x="2490104" y="1310244"/>
                  <a:pt x="2458437" y="1306286"/>
                </a:cubicBezTo>
                <a:cubicBezTo>
                  <a:pt x="2428856" y="1261915"/>
                  <a:pt x="2425066" y="1263001"/>
                  <a:pt x="2410935" y="1199408"/>
                </a:cubicBezTo>
                <a:cubicBezTo>
                  <a:pt x="2403018" y="1163782"/>
                  <a:pt x="2419087" y="1110254"/>
                  <a:pt x="2387185" y="1092530"/>
                </a:cubicBezTo>
                <a:cubicBezTo>
                  <a:pt x="2331712" y="1061712"/>
                  <a:pt x="2260514" y="1084613"/>
                  <a:pt x="2197179" y="1080655"/>
                </a:cubicBezTo>
                <a:cubicBezTo>
                  <a:pt x="2185304" y="1072738"/>
                  <a:pt x="2167936" y="1069670"/>
                  <a:pt x="2161553" y="1056904"/>
                </a:cubicBezTo>
                <a:cubicBezTo>
                  <a:pt x="2146955" y="1027708"/>
                  <a:pt x="2148958" y="992578"/>
                  <a:pt x="2137803" y="961901"/>
                </a:cubicBezTo>
                <a:cubicBezTo>
                  <a:pt x="2132926" y="948488"/>
                  <a:pt x="2121969" y="938150"/>
                  <a:pt x="2114052" y="926275"/>
                </a:cubicBezTo>
                <a:cubicBezTo>
                  <a:pt x="2080074" y="824338"/>
                  <a:pt x="2132105" y="986610"/>
                  <a:pt x="2090302" y="819397"/>
                </a:cubicBezTo>
                <a:cubicBezTo>
                  <a:pt x="2084230" y="795109"/>
                  <a:pt x="2074468" y="771896"/>
                  <a:pt x="2066551" y="748145"/>
                </a:cubicBezTo>
                <a:cubicBezTo>
                  <a:pt x="2062593" y="736270"/>
                  <a:pt x="2057131" y="724794"/>
                  <a:pt x="2054676" y="712520"/>
                </a:cubicBezTo>
                <a:cubicBezTo>
                  <a:pt x="2050717" y="692728"/>
                  <a:pt x="2061699" y="660230"/>
                  <a:pt x="2042800" y="653143"/>
                </a:cubicBezTo>
                <a:cubicBezTo>
                  <a:pt x="1987080" y="632248"/>
                  <a:pt x="1924047" y="645226"/>
                  <a:pt x="1864670" y="641268"/>
                </a:cubicBezTo>
                <a:cubicBezTo>
                  <a:pt x="1822139" y="577471"/>
                  <a:pt x="1820971" y="589259"/>
                  <a:pt x="1805294" y="534390"/>
                </a:cubicBezTo>
                <a:cubicBezTo>
                  <a:pt x="1796688" y="504268"/>
                  <a:pt x="1793743" y="479728"/>
                  <a:pt x="1781543" y="451262"/>
                </a:cubicBezTo>
                <a:cubicBezTo>
                  <a:pt x="1774570" y="434991"/>
                  <a:pt x="1770310" y="416279"/>
                  <a:pt x="1757792" y="403761"/>
                </a:cubicBezTo>
                <a:cubicBezTo>
                  <a:pt x="1743116" y="389085"/>
                  <a:pt x="1695958" y="375232"/>
                  <a:pt x="1674665" y="368135"/>
                </a:cubicBezTo>
                <a:cubicBezTo>
                  <a:pt x="1623205" y="372093"/>
                  <a:pt x="1571898" y="380010"/>
                  <a:pt x="1520286" y="380010"/>
                </a:cubicBezTo>
                <a:cubicBezTo>
                  <a:pt x="1437618" y="380010"/>
                  <a:pt x="1397198" y="358773"/>
                  <a:pt x="1318405" y="332509"/>
                </a:cubicBezTo>
                <a:cubicBezTo>
                  <a:pt x="1274380" y="317834"/>
                  <a:pt x="1308509" y="310737"/>
                  <a:pt x="1294655" y="308758"/>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730AD29-FE59-4A4E-8097-2BEFBFE09628}"/>
              </a:ext>
            </a:extLst>
          </p:cNvPr>
          <p:cNvGrpSpPr/>
          <p:nvPr/>
        </p:nvGrpSpPr>
        <p:grpSpPr>
          <a:xfrm>
            <a:off x="5355214" y="968108"/>
            <a:ext cx="6836786" cy="5882372"/>
            <a:chOff x="5355214" y="982180"/>
            <a:chExt cx="6836786" cy="5882372"/>
          </a:xfrm>
        </p:grpSpPr>
        <p:pic>
          <p:nvPicPr>
            <p:cNvPr id="11" name="Picture 10">
              <a:extLst>
                <a:ext uri="{FF2B5EF4-FFF2-40B4-BE49-F238E27FC236}">
                  <a16:creationId xmlns:a16="http://schemas.microsoft.com/office/drawing/2014/main" id="{2332318C-B0C4-45CE-99B9-32AB64E31A0E}"/>
                </a:ext>
              </a:extLst>
            </p:cNvPr>
            <p:cNvPicPr>
              <a:picLocks noChangeAspect="1"/>
            </p:cNvPicPr>
            <p:nvPr/>
          </p:nvPicPr>
          <p:blipFill rotWithShape="1">
            <a:blip r:embed="rId5"/>
            <a:srcRect l="34186" t="31163" r="35378" b="21861"/>
            <a:stretch/>
          </p:blipFill>
          <p:spPr>
            <a:xfrm>
              <a:off x="5355214" y="982180"/>
              <a:ext cx="6836786" cy="5856052"/>
            </a:xfrm>
            <a:prstGeom prst="rect">
              <a:avLst/>
            </a:prstGeom>
          </p:spPr>
        </p:pic>
        <p:sp>
          <p:nvSpPr>
            <p:cNvPr id="13" name="TextBox 12">
              <a:extLst>
                <a:ext uri="{FF2B5EF4-FFF2-40B4-BE49-F238E27FC236}">
                  <a16:creationId xmlns:a16="http://schemas.microsoft.com/office/drawing/2014/main" id="{B63B9372-E5CD-4621-BAF6-262EB59BAE1C}"/>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
        <p:nvSpPr>
          <p:cNvPr id="15" name="Rectangle 14">
            <a:extLst>
              <a:ext uri="{FF2B5EF4-FFF2-40B4-BE49-F238E27FC236}">
                <a16:creationId xmlns:a16="http://schemas.microsoft.com/office/drawing/2014/main" id="{9C759214-8493-4D4D-98EF-DDE255E528DA}"/>
              </a:ext>
            </a:extLst>
          </p:cNvPr>
          <p:cNvSpPr/>
          <p:nvPr/>
        </p:nvSpPr>
        <p:spPr>
          <a:xfrm>
            <a:off x="-27870" y="1333769"/>
            <a:ext cx="5362538"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Cảnh quan khu vực chủ yếu là thảo nguyên, hoang mạc và bán hoang mạc.</a:t>
            </a:r>
            <a:endParaRPr lang="en-US" sz="3200">
              <a:solidFill>
                <a:srgbClr val="1B04FA"/>
              </a:solidFill>
            </a:endParaRPr>
          </a:p>
        </p:txBody>
      </p:sp>
      <p:pic>
        <p:nvPicPr>
          <p:cNvPr id="16" name="Picture 2" descr="13">
            <a:extLst>
              <a:ext uri="{FF2B5EF4-FFF2-40B4-BE49-F238E27FC236}">
                <a16:creationId xmlns:a16="http://schemas.microsoft.com/office/drawing/2014/main" id="{9CDC2B79-99ED-4C06-941B-686A7D777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81560" y="3123696"/>
            <a:ext cx="4813347" cy="3687932"/>
          </a:xfrm>
          <a:prstGeom prst="rect">
            <a:avLst/>
          </a:prstGeom>
          <a:noFill/>
        </p:spPr>
      </p:pic>
      <p:pic>
        <p:nvPicPr>
          <p:cNvPr id="17" name="Picture 3" descr="2">
            <a:extLst>
              <a:ext uri="{FF2B5EF4-FFF2-40B4-BE49-F238E27FC236}">
                <a16:creationId xmlns:a16="http://schemas.microsoft.com/office/drawing/2014/main" id="{0A1F4A2F-FBB1-49C2-A75F-A5E5C4707B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560" y="3075115"/>
            <a:ext cx="4823966" cy="374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73.jpg" descr="Ảnh có chứa bầu trời, ngoài trời, cỏ, núi&#10;&#10;Mô tả được tạo tự động">
            <a:extLst>
              <a:ext uri="{FF2B5EF4-FFF2-40B4-BE49-F238E27FC236}">
                <a16:creationId xmlns:a16="http://schemas.microsoft.com/office/drawing/2014/main" id="{3534A822-77DF-4EB3-8B90-74418DF52CE0}"/>
              </a:ext>
            </a:extLst>
          </p:cNvPr>
          <p:cNvPicPr/>
          <p:nvPr/>
        </p:nvPicPr>
        <p:blipFill rotWithShape="1">
          <a:blip r:embed="rId8"/>
          <a:srcRect t="8852" r="-2" b="3350"/>
          <a:stretch/>
        </p:blipFill>
        <p:spPr>
          <a:xfrm>
            <a:off x="198739" y="3075115"/>
            <a:ext cx="5115383" cy="3775365"/>
          </a:xfrm>
          <a:prstGeom prst="rect">
            <a:avLst/>
          </a:prstGeom>
        </p:spPr>
      </p:pic>
    </p:spTree>
    <p:extLst>
      <p:ext uri="{BB962C8B-B14F-4D97-AF65-F5344CB8AC3E}">
        <p14:creationId xmlns:p14="http://schemas.microsoft.com/office/powerpoint/2010/main" val="224996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67837A30-4DC2-4125-9633-2D7AAB058AB3}"/>
              </a:ext>
            </a:extLst>
          </p:cNvPr>
          <p:cNvGrpSpPr/>
          <p:nvPr/>
        </p:nvGrpSpPr>
        <p:grpSpPr>
          <a:xfrm>
            <a:off x="56273" y="33763"/>
            <a:ext cx="8745198"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8">
            <a:extLst>
              <a:ext uri="{FF2B5EF4-FFF2-40B4-BE49-F238E27FC236}">
                <a16:creationId xmlns:a16="http://schemas.microsoft.com/office/drawing/2014/main" id="{E22DBF63-8DDD-46F8-85C4-C51D85E2F20E}"/>
              </a:ext>
            </a:extLst>
          </p:cNvPr>
          <p:cNvSpPr>
            <a:spLocks noChangeArrowheads="1"/>
          </p:cNvSpPr>
          <p:nvPr/>
        </p:nvSpPr>
        <p:spPr bwMode="auto">
          <a:xfrm>
            <a:off x="290102" y="1225622"/>
            <a:ext cx="392937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pic>
        <p:nvPicPr>
          <p:cNvPr id="28" name="Picture 27" descr="book9">
            <a:extLst>
              <a:ext uri="{FF2B5EF4-FFF2-40B4-BE49-F238E27FC236}">
                <a16:creationId xmlns:a16="http://schemas.microsoft.com/office/drawing/2014/main" id="{68AF62BC-33B2-4286-92C4-8B0868A09E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02143" y="1028593"/>
            <a:ext cx="1049672" cy="7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74F06752-F224-4E7A-B12D-C550C149CE9B}"/>
              </a:ext>
            </a:extLst>
          </p:cNvPr>
          <p:cNvSpPr/>
          <p:nvPr/>
        </p:nvSpPr>
        <p:spPr>
          <a:xfrm>
            <a:off x="384944" y="2099462"/>
            <a:ext cx="11194675" cy="2062103"/>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Là khu vực duy nhất của châu Á không tiếp giáp với đại dương.</a:t>
            </a:r>
          </a:p>
          <a:p>
            <a:pPr marL="457200" indent="-457200" algn="just">
              <a:buFont typeface="Wingdings" panose="05000000000000000000" pitchFamily="2" charset="2"/>
              <a:buChar char="§"/>
            </a:pPr>
            <a:r>
              <a:rPr lang="vi-VN" sz="3200">
                <a:solidFill>
                  <a:srgbClr val="1B04FA"/>
                </a:solidFill>
              </a:rPr>
              <a:t>Diện tích rộng (hơn 4 triệu km2).</a:t>
            </a:r>
          </a:p>
          <a:p>
            <a:pPr marL="457200" indent="-457200" algn="just">
              <a:buFont typeface="Wingdings" panose="05000000000000000000" pitchFamily="2" charset="2"/>
              <a:buChar char="§"/>
            </a:pPr>
            <a:r>
              <a:rPr lang="vi-VN" sz="3200">
                <a:solidFill>
                  <a:srgbClr val="1B04FA"/>
                </a:solidFill>
              </a:rPr>
              <a:t>Địa hình thấp dần từ đông sang tây.</a:t>
            </a:r>
          </a:p>
        </p:txBody>
      </p:sp>
      <p:sp>
        <p:nvSpPr>
          <p:cNvPr id="30" name="Rectangle 29">
            <a:extLst>
              <a:ext uri="{FF2B5EF4-FFF2-40B4-BE49-F238E27FC236}">
                <a16:creationId xmlns:a16="http://schemas.microsoft.com/office/drawing/2014/main" id="{32123DB9-DFBA-4509-9E1D-32E6C089716E}"/>
              </a:ext>
            </a:extLst>
          </p:cNvPr>
          <p:cNvSpPr/>
          <p:nvPr/>
        </p:nvSpPr>
        <p:spPr>
          <a:xfrm>
            <a:off x="384944" y="4181761"/>
            <a:ext cx="11194675"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 Nhiều khoáng sản: dầu mỏ, than đá, sắt và nhiều kim loại màu khác.</a:t>
            </a:r>
            <a:endParaRPr lang="en-US" sz="3200">
              <a:solidFill>
                <a:srgbClr val="1B04FA"/>
              </a:solidFill>
            </a:endParaRPr>
          </a:p>
        </p:txBody>
      </p:sp>
      <p:sp>
        <p:nvSpPr>
          <p:cNvPr id="31" name="Rectangle 30">
            <a:extLst>
              <a:ext uri="{FF2B5EF4-FFF2-40B4-BE49-F238E27FC236}">
                <a16:creationId xmlns:a16="http://schemas.microsoft.com/office/drawing/2014/main" id="{F438BD87-D527-4FE2-AD0B-11191698F851}"/>
              </a:ext>
            </a:extLst>
          </p:cNvPr>
          <p:cNvSpPr/>
          <p:nvPr/>
        </p:nvSpPr>
        <p:spPr>
          <a:xfrm>
            <a:off x="365631" y="5171570"/>
            <a:ext cx="10967650" cy="584775"/>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 Khí hậu ôn đới lục</a:t>
            </a:r>
          </a:p>
        </p:txBody>
      </p:sp>
      <p:sp>
        <p:nvSpPr>
          <p:cNvPr id="33" name="Rectangle 32">
            <a:extLst>
              <a:ext uri="{FF2B5EF4-FFF2-40B4-BE49-F238E27FC236}">
                <a16:creationId xmlns:a16="http://schemas.microsoft.com/office/drawing/2014/main" id="{AF8A9652-024E-47B1-A822-FC842A0CA27C}"/>
              </a:ext>
            </a:extLst>
          </p:cNvPr>
          <p:cNvSpPr/>
          <p:nvPr/>
        </p:nvSpPr>
        <p:spPr>
          <a:xfrm>
            <a:off x="365631" y="5756345"/>
            <a:ext cx="11459174" cy="1077218"/>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Cảnh quan khu vực chủ yếu là thảo nguyên, hoang mạc và bán hoang mạc.</a:t>
            </a:r>
            <a:endParaRPr lang="en-US" sz="3200">
              <a:solidFill>
                <a:srgbClr val="1B04FA"/>
              </a:solidFill>
            </a:endParaRPr>
          </a:p>
        </p:txBody>
      </p:sp>
    </p:spTree>
    <p:extLst>
      <p:ext uri="{BB962C8B-B14F-4D97-AF65-F5344CB8AC3E}">
        <p14:creationId xmlns:p14="http://schemas.microsoft.com/office/powerpoint/2010/main" val="21678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p:bldP spid="30" grpId="0"/>
      <p:bldP spid="31"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619" y="2311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9" name="Freeform: Shape 8">
            <a:extLst>
              <a:ext uri="{FF2B5EF4-FFF2-40B4-BE49-F238E27FC236}">
                <a16:creationId xmlns:a16="http://schemas.microsoft.com/office/drawing/2014/main" id="{BF71ECDB-2537-4D6E-89F7-D7B6D2C1534C}"/>
              </a:ext>
            </a:extLst>
          </p:cNvPr>
          <p:cNvSpPr/>
          <p:nvPr/>
        </p:nvSpPr>
        <p:spPr>
          <a:xfrm>
            <a:off x="5499652" y="2118875"/>
            <a:ext cx="1153768" cy="2055560"/>
          </a:xfrm>
          <a:custGeom>
            <a:avLst/>
            <a:gdLst>
              <a:gd name="connsiteX0" fmla="*/ 834887 w 1153768"/>
              <a:gd name="connsiteY0" fmla="*/ 544812 h 2055560"/>
              <a:gd name="connsiteX1" fmla="*/ 848139 w 1153768"/>
              <a:gd name="connsiteY1" fmla="*/ 650829 h 2055560"/>
              <a:gd name="connsiteX2" fmla="*/ 1007165 w 1153768"/>
              <a:gd name="connsiteY2" fmla="*/ 650829 h 2055560"/>
              <a:gd name="connsiteX3" fmla="*/ 1020418 w 1153768"/>
              <a:gd name="connsiteY3" fmla="*/ 505055 h 2055560"/>
              <a:gd name="connsiteX4" fmla="*/ 993913 w 1153768"/>
              <a:gd name="connsiteY4" fmla="*/ 478551 h 2055560"/>
              <a:gd name="connsiteX5" fmla="*/ 954157 w 1153768"/>
              <a:gd name="connsiteY5" fmla="*/ 425542 h 2055560"/>
              <a:gd name="connsiteX6" fmla="*/ 927652 w 1153768"/>
              <a:gd name="connsiteY6" fmla="*/ 346029 h 2055560"/>
              <a:gd name="connsiteX7" fmla="*/ 887896 w 1153768"/>
              <a:gd name="connsiteY7" fmla="*/ 306273 h 2055560"/>
              <a:gd name="connsiteX8" fmla="*/ 848139 w 1153768"/>
              <a:gd name="connsiteY8" fmla="*/ 253264 h 2055560"/>
              <a:gd name="connsiteX9" fmla="*/ 781878 w 1153768"/>
              <a:gd name="connsiteY9" fmla="*/ 213508 h 2055560"/>
              <a:gd name="connsiteX10" fmla="*/ 728870 w 1153768"/>
              <a:gd name="connsiteY10" fmla="*/ 359282 h 2055560"/>
              <a:gd name="connsiteX11" fmla="*/ 662609 w 1153768"/>
              <a:gd name="connsiteY11" fmla="*/ 346029 h 2055560"/>
              <a:gd name="connsiteX12" fmla="*/ 649357 w 1153768"/>
              <a:gd name="connsiteY12" fmla="*/ 306273 h 2055560"/>
              <a:gd name="connsiteX13" fmla="*/ 609600 w 1153768"/>
              <a:gd name="connsiteY13" fmla="*/ 293021 h 2055560"/>
              <a:gd name="connsiteX14" fmla="*/ 569844 w 1153768"/>
              <a:gd name="connsiteY14" fmla="*/ 253264 h 2055560"/>
              <a:gd name="connsiteX15" fmla="*/ 530087 w 1153768"/>
              <a:gd name="connsiteY15" fmla="*/ 173751 h 2055560"/>
              <a:gd name="connsiteX16" fmla="*/ 437322 w 1153768"/>
              <a:gd name="connsiteY16" fmla="*/ 147247 h 2055560"/>
              <a:gd name="connsiteX17" fmla="*/ 331305 w 1153768"/>
              <a:gd name="connsiteY17" fmla="*/ 80986 h 2055560"/>
              <a:gd name="connsiteX18" fmla="*/ 291548 w 1153768"/>
              <a:gd name="connsiteY18" fmla="*/ 67734 h 2055560"/>
              <a:gd name="connsiteX19" fmla="*/ 265044 w 1153768"/>
              <a:gd name="connsiteY19" fmla="*/ 41229 h 2055560"/>
              <a:gd name="connsiteX20" fmla="*/ 238539 w 1153768"/>
              <a:gd name="connsiteY20" fmla="*/ 1473 h 2055560"/>
              <a:gd name="connsiteX21" fmla="*/ 172278 w 1153768"/>
              <a:gd name="connsiteY21" fmla="*/ 14725 h 2055560"/>
              <a:gd name="connsiteX22" fmla="*/ 132522 w 1153768"/>
              <a:gd name="connsiteY22" fmla="*/ 54482 h 2055560"/>
              <a:gd name="connsiteX23" fmla="*/ 92765 w 1153768"/>
              <a:gd name="connsiteY23" fmla="*/ 160499 h 2055560"/>
              <a:gd name="connsiteX24" fmla="*/ 106018 w 1153768"/>
              <a:gd name="connsiteY24" fmla="*/ 266516 h 2055560"/>
              <a:gd name="connsiteX25" fmla="*/ 225287 w 1153768"/>
              <a:gd name="connsiteY25" fmla="*/ 399038 h 2055560"/>
              <a:gd name="connsiteX26" fmla="*/ 265044 w 1153768"/>
              <a:gd name="connsiteY26" fmla="*/ 412290 h 2055560"/>
              <a:gd name="connsiteX27" fmla="*/ 304800 w 1153768"/>
              <a:gd name="connsiteY27" fmla="*/ 438795 h 2055560"/>
              <a:gd name="connsiteX28" fmla="*/ 344557 w 1153768"/>
              <a:gd name="connsiteY28" fmla="*/ 452047 h 2055560"/>
              <a:gd name="connsiteX29" fmla="*/ 291548 w 1153768"/>
              <a:gd name="connsiteY29" fmla="*/ 624325 h 2055560"/>
              <a:gd name="connsiteX30" fmla="*/ 238539 w 1153768"/>
              <a:gd name="connsiteY30" fmla="*/ 703838 h 2055560"/>
              <a:gd name="connsiteX31" fmla="*/ 159026 w 1153768"/>
              <a:gd name="connsiteY31" fmla="*/ 730342 h 2055560"/>
              <a:gd name="connsiteX32" fmla="*/ 92765 w 1153768"/>
              <a:gd name="connsiteY32" fmla="*/ 783351 h 2055560"/>
              <a:gd name="connsiteX33" fmla="*/ 66261 w 1153768"/>
              <a:gd name="connsiteY33" fmla="*/ 902621 h 2055560"/>
              <a:gd name="connsiteX34" fmla="*/ 39757 w 1153768"/>
              <a:gd name="connsiteY34" fmla="*/ 968882 h 2055560"/>
              <a:gd name="connsiteX35" fmla="*/ 26505 w 1153768"/>
              <a:gd name="connsiteY35" fmla="*/ 1008638 h 2055560"/>
              <a:gd name="connsiteX36" fmla="*/ 26505 w 1153768"/>
              <a:gd name="connsiteY36" fmla="*/ 1247177 h 2055560"/>
              <a:gd name="connsiteX37" fmla="*/ 0 w 1153768"/>
              <a:gd name="connsiteY37" fmla="*/ 1326690 h 2055560"/>
              <a:gd name="connsiteX38" fmla="*/ 26505 w 1153768"/>
              <a:gd name="connsiteY38" fmla="*/ 1366447 h 2055560"/>
              <a:gd name="connsiteX39" fmla="*/ 66261 w 1153768"/>
              <a:gd name="connsiteY39" fmla="*/ 1419455 h 2055560"/>
              <a:gd name="connsiteX40" fmla="*/ 79513 w 1153768"/>
              <a:gd name="connsiteY40" fmla="*/ 1551977 h 2055560"/>
              <a:gd name="connsiteX41" fmla="*/ 119270 w 1153768"/>
              <a:gd name="connsiteY41" fmla="*/ 1803768 h 2055560"/>
              <a:gd name="connsiteX42" fmla="*/ 145774 w 1153768"/>
              <a:gd name="connsiteY42" fmla="*/ 2015803 h 2055560"/>
              <a:gd name="connsiteX43" fmla="*/ 185531 w 1153768"/>
              <a:gd name="connsiteY43" fmla="*/ 2029055 h 2055560"/>
              <a:gd name="connsiteX44" fmla="*/ 212035 w 1153768"/>
              <a:gd name="connsiteY44" fmla="*/ 2055560 h 2055560"/>
              <a:gd name="connsiteX45" fmla="*/ 622852 w 1153768"/>
              <a:gd name="connsiteY45" fmla="*/ 2042308 h 2055560"/>
              <a:gd name="connsiteX46" fmla="*/ 662609 w 1153768"/>
              <a:gd name="connsiteY46" fmla="*/ 2029055 h 2055560"/>
              <a:gd name="connsiteX47" fmla="*/ 742122 w 1153768"/>
              <a:gd name="connsiteY47" fmla="*/ 2015803 h 2055560"/>
              <a:gd name="connsiteX48" fmla="*/ 914400 w 1153768"/>
              <a:gd name="connsiteY48" fmla="*/ 1989299 h 2055560"/>
              <a:gd name="connsiteX49" fmla="*/ 967409 w 1153768"/>
              <a:gd name="connsiteY49" fmla="*/ 1962795 h 2055560"/>
              <a:gd name="connsiteX50" fmla="*/ 1020418 w 1153768"/>
              <a:gd name="connsiteY50" fmla="*/ 1896534 h 2055560"/>
              <a:gd name="connsiteX51" fmla="*/ 1099931 w 1153768"/>
              <a:gd name="connsiteY51" fmla="*/ 1870029 h 2055560"/>
              <a:gd name="connsiteX52" fmla="*/ 1139687 w 1153768"/>
              <a:gd name="connsiteY52" fmla="*/ 1817021 h 2055560"/>
              <a:gd name="connsiteX53" fmla="*/ 1139687 w 1153768"/>
              <a:gd name="connsiteY53" fmla="*/ 1711003 h 2055560"/>
              <a:gd name="connsiteX54" fmla="*/ 1099931 w 1153768"/>
              <a:gd name="connsiteY54" fmla="*/ 1684499 h 2055560"/>
              <a:gd name="connsiteX55" fmla="*/ 1033670 w 1153768"/>
              <a:gd name="connsiteY55" fmla="*/ 1671247 h 2055560"/>
              <a:gd name="connsiteX56" fmla="*/ 1020418 w 1153768"/>
              <a:gd name="connsiteY56" fmla="*/ 1618238 h 2055560"/>
              <a:gd name="connsiteX57" fmla="*/ 1020418 w 1153768"/>
              <a:gd name="connsiteY57" fmla="*/ 1538725 h 2055560"/>
              <a:gd name="connsiteX58" fmla="*/ 967409 w 1153768"/>
              <a:gd name="connsiteY58" fmla="*/ 1551977 h 2055560"/>
              <a:gd name="connsiteX59" fmla="*/ 874644 w 1153768"/>
              <a:gd name="connsiteY59" fmla="*/ 1604986 h 2055560"/>
              <a:gd name="connsiteX60" fmla="*/ 795131 w 1153768"/>
              <a:gd name="connsiteY60" fmla="*/ 1591734 h 2055560"/>
              <a:gd name="connsiteX61" fmla="*/ 768626 w 1153768"/>
              <a:gd name="connsiteY61" fmla="*/ 1512221 h 2055560"/>
              <a:gd name="connsiteX62" fmla="*/ 715618 w 1153768"/>
              <a:gd name="connsiteY62" fmla="*/ 1432708 h 2055560"/>
              <a:gd name="connsiteX63" fmla="*/ 702365 w 1153768"/>
              <a:gd name="connsiteY63" fmla="*/ 1220673 h 2055560"/>
              <a:gd name="connsiteX64" fmla="*/ 662609 w 1153768"/>
              <a:gd name="connsiteY64" fmla="*/ 1207421 h 2055560"/>
              <a:gd name="connsiteX65" fmla="*/ 675861 w 1153768"/>
              <a:gd name="connsiteY65" fmla="*/ 1061647 h 2055560"/>
              <a:gd name="connsiteX66" fmla="*/ 702365 w 1153768"/>
              <a:gd name="connsiteY66" fmla="*/ 955629 h 2055560"/>
              <a:gd name="connsiteX67" fmla="*/ 715618 w 1153768"/>
              <a:gd name="connsiteY67" fmla="*/ 849612 h 2055560"/>
              <a:gd name="connsiteX68" fmla="*/ 768626 w 1153768"/>
              <a:gd name="connsiteY68" fmla="*/ 836360 h 2055560"/>
              <a:gd name="connsiteX69" fmla="*/ 781878 w 1153768"/>
              <a:gd name="connsiteY69" fmla="*/ 531560 h 2055560"/>
              <a:gd name="connsiteX70" fmla="*/ 834887 w 1153768"/>
              <a:gd name="connsiteY70" fmla="*/ 544812 h 205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53768" h="2055560">
                <a:moveTo>
                  <a:pt x="834887" y="544812"/>
                </a:moveTo>
                <a:cubicBezTo>
                  <a:pt x="845931" y="564690"/>
                  <a:pt x="821667" y="627004"/>
                  <a:pt x="848139" y="650829"/>
                </a:cubicBezTo>
                <a:cubicBezTo>
                  <a:pt x="896125" y="694016"/>
                  <a:pt x="959202" y="666818"/>
                  <a:pt x="1007165" y="650829"/>
                </a:cubicBezTo>
                <a:cubicBezTo>
                  <a:pt x="1021858" y="592058"/>
                  <a:pt x="1051018" y="556054"/>
                  <a:pt x="1020418" y="505055"/>
                </a:cubicBezTo>
                <a:cubicBezTo>
                  <a:pt x="1013990" y="494341"/>
                  <a:pt x="1001912" y="488149"/>
                  <a:pt x="993913" y="478551"/>
                </a:cubicBezTo>
                <a:cubicBezTo>
                  <a:pt x="979773" y="461583"/>
                  <a:pt x="967409" y="443212"/>
                  <a:pt x="954157" y="425542"/>
                </a:cubicBezTo>
                <a:cubicBezTo>
                  <a:pt x="945322" y="399038"/>
                  <a:pt x="947407" y="365784"/>
                  <a:pt x="927652" y="346029"/>
                </a:cubicBezTo>
                <a:cubicBezTo>
                  <a:pt x="914400" y="332777"/>
                  <a:pt x="900093" y="320502"/>
                  <a:pt x="887896" y="306273"/>
                </a:cubicBezTo>
                <a:cubicBezTo>
                  <a:pt x="873522" y="289503"/>
                  <a:pt x="864761" y="267808"/>
                  <a:pt x="848139" y="253264"/>
                </a:cubicBezTo>
                <a:cubicBezTo>
                  <a:pt x="828754" y="236303"/>
                  <a:pt x="803965" y="226760"/>
                  <a:pt x="781878" y="213508"/>
                </a:cubicBezTo>
                <a:cubicBezTo>
                  <a:pt x="770628" y="247259"/>
                  <a:pt x="735875" y="353153"/>
                  <a:pt x="728870" y="359282"/>
                </a:cubicBezTo>
                <a:cubicBezTo>
                  <a:pt x="711919" y="374114"/>
                  <a:pt x="684696" y="350447"/>
                  <a:pt x="662609" y="346029"/>
                </a:cubicBezTo>
                <a:cubicBezTo>
                  <a:pt x="658192" y="332777"/>
                  <a:pt x="659235" y="316150"/>
                  <a:pt x="649357" y="306273"/>
                </a:cubicBezTo>
                <a:cubicBezTo>
                  <a:pt x="639479" y="296395"/>
                  <a:pt x="621223" y="300770"/>
                  <a:pt x="609600" y="293021"/>
                </a:cubicBezTo>
                <a:cubicBezTo>
                  <a:pt x="594006" y="282625"/>
                  <a:pt x="583096" y="266516"/>
                  <a:pt x="569844" y="253264"/>
                </a:cubicBezTo>
                <a:cubicBezTo>
                  <a:pt x="561114" y="227076"/>
                  <a:pt x="553439" y="192433"/>
                  <a:pt x="530087" y="173751"/>
                </a:cubicBezTo>
                <a:cubicBezTo>
                  <a:pt x="521445" y="166837"/>
                  <a:pt x="440785" y="148113"/>
                  <a:pt x="437322" y="147247"/>
                </a:cubicBezTo>
                <a:cubicBezTo>
                  <a:pt x="395321" y="84244"/>
                  <a:pt x="425928" y="112526"/>
                  <a:pt x="331305" y="80986"/>
                </a:cubicBezTo>
                <a:lnTo>
                  <a:pt x="291548" y="67734"/>
                </a:lnTo>
                <a:cubicBezTo>
                  <a:pt x="282713" y="58899"/>
                  <a:pt x="272849" y="50985"/>
                  <a:pt x="265044" y="41229"/>
                </a:cubicBezTo>
                <a:cubicBezTo>
                  <a:pt x="255094" y="28792"/>
                  <a:pt x="253853" y="5848"/>
                  <a:pt x="238539" y="1473"/>
                </a:cubicBezTo>
                <a:cubicBezTo>
                  <a:pt x="216881" y="-4715"/>
                  <a:pt x="194365" y="10308"/>
                  <a:pt x="172278" y="14725"/>
                </a:cubicBezTo>
                <a:cubicBezTo>
                  <a:pt x="159026" y="27977"/>
                  <a:pt x="140133" y="37356"/>
                  <a:pt x="132522" y="54482"/>
                </a:cubicBezTo>
                <a:cubicBezTo>
                  <a:pt x="71300" y="192233"/>
                  <a:pt x="159621" y="93646"/>
                  <a:pt x="92765" y="160499"/>
                </a:cubicBezTo>
                <a:cubicBezTo>
                  <a:pt x="97183" y="195838"/>
                  <a:pt x="91743" y="233888"/>
                  <a:pt x="106018" y="266516"/>
                </a:cubicBezTo>
                <a:cubicBezTo>
                  <a:pt x="127778" y="316252"/>
                  <a:pt x="173044" y="372917"/>
                  <a:pt x="225287" y="399038"/>
                </a:cubicBezTo>
                <a:cubicBezTo>
                  <a:pt x="237781" y="405285"/>
                  <a:pt x="251792" y="407873"/>
                  <a:pt x="265044" y="412290"/>
                </a:cubicBezTo>
                <a:cubicBezTo>
                  <a:pt x="278296" y="421125"/>
                  <a:pt x="290554" y="431672"/>
                  <a:pt x="304800" y="438795"/>
                </a:cubicBezTo>
                <a:cubicBezTo>
                  <a:pt x="317294" y="445042"/>
                  <a:pt x="342433" y="438240"/>
                  <a:pt x="344557" y="452047"/>
                </a:cubicBezTo>
                <a:cubicBezTo>
                  <a:pt x="369164" y="611988"/>
                  <a:pt x="371521" y="597668"/>
                  <a:pt x="291548" y="624325"/>
                </a:cubicBezTo>
                <a:cubicBezTo>
                  <a:pt x="278358" y="677088"/>
                  <a:pt x="290019" y="680958"/>
                  <a:pt x="238539" y="703838"/>
                </a:cubicBezTo>
                <a:cubicBezTo>
                  <a:pt x="213009" y="715185"/>
                  <a:pt x="159026" y="730342"/>
                  <a:pt x="159026" y="730342"/>
                </a:cubicBezTo>
                <a:cubicBezTo>
                  <a:pt x="140972" y="742378"/>
                  <a:pt x="105352" y="762372"/>
                  <a:pt x="92765" y="783351"/>
                </a:cubicBezTo>
                <a:cubicBezTo>
                  <a:pt x="76086" y="811150"/>
                  <a:pt x="72058" y="881363"/>
                  <a:pt x="66261" y="902621"/>
                </a:cubicBezTo>
                <a:cubicBezTo>
                  <a:pt x="60002" y="925571"/>
                  <a:pt x="48110" y="946608"/>
                  <a:pt x="39757" y="968882"/>
                </a:cubicBezTo>
                <a:cubicBezTo>
                  <a:pt x="34852" y="981961"/>
                  <a:pt x="30922" y="995386"/>
                  <a:pt x="26505" y="1008638"/>
                </a:cubicBezTo>
                <a:cubicBezTo>
                  <a:pt x="39126" y="1122226"/>
                  <a:pt x="49223" y="1133589"/>
                  <a:pt x="26505" y="1247177"/>
                </a:cubicBezTo>
                <a:cubicBezTo>
                  <a:pt x="21026" y="1274573"/>
                  <a:pt x="0" y="1326690"/>
                  <a:pt x="0" y="1326690"/>
                </a:cubicBezTo>
                <a:cubicBezTo>
                  <a:pt x="8835" y="1339942"/>
                  <a:pt x="17247" y="1353486"/>
                  <a:pt x="26505" y="1366447"/>
                </a:cubicBezTo>
                <a:cubicBezTo>
                  <a:pt x="39343" y="1384420"/>
                  <a:pt x="60193" y="1398218"/>
                  <a:pt x="66261" y="1419455"/>
                </a:cubicBezTo>
                <a:cubicBezTo>
                  <a:pt x="78457" y="1462141"/>
                  <a:pt x="76234" y="1507704"/>
                  <a:pt x="79513" y="1551977"/>
                </a:cubicBezTo>
                <a:cubicBezTo>
                  <a:pt x="97415" y="1793653"/>
                  <a:pt x="38921" y="1723422"/>
                  <a:pt x="119270" y="1803768"/>
                </a:cubicBezTo>
                <a:cubicBezTo>
                  <a:pt x="128105" y="1874446"/>
                  <a:pt x="125676" y="1947469"/>
                  <a:pt x="145774" y="2015803"/>
                </a:cubicBezTo>
                <a:cubicBezTo>
                  <a:pt x="149716" y="2029205"/>
                  <a:pt x="173553" y="2021868"/>
                  <a:pt x="185531" y="2029055"/>
                </a:cubicBezTo>
                <a:cubicBezTo>
                  <a:pt x="196245" y="2035483"/>
                  <a:pt x="203200" y="2046725"/>
                  <a:pt x="212035" y="2055560"/>
                </a:cubicBezTo>
                <a:cubicBezTo>
                  <a:pt x="348974" y="2051143"/>
                  <a:pt x="486078" y="2050354"/>
                  <a:pt x="622852" y="2042308"/>
                </a:cubicBezTo>
                <a:cubicBezTo>
                  <a:pt x="636797" y="2041488"/>
                  <a:pt x="648972" y="2032085"/>
                  <a:pt x="662609" y="2029055"/>
                </a:cubicBezTo>
                <a:cubicBezTo>
                  <a:pt x="688839" y="2023226"/>
                  <a:pt x="715618" y="2020220"/>
                  <a:pt x="742122" y="2015803"/>
                </a:cubicBezTo>
                <a:cubicBezTo>
                  <a:pt x="868221" y="1973770"/>
                  <a:pt x="627420" y="2050794"/>
                  <a:pt x="914400" y="1989299"/>
                </a:cubicBezTo>
                <a:cubicBezTo>
                  <a:pt x="933717" y="1985160"/>
                  <a:pt x="949739" y="1971630"/>
                  <a:pt x="967409" y="1962795"/>
                </a:cubicBezTo>
                <a:cubicBezTo>
                  <a:pt x="976774" y="1948747"/>
                  <a:pt x="1001532" y="1905977"/>
                  <a:pt x="1020418" y="1896534"/>
                </a:cubicBezTo>
                <a:cubicBezTo>
                  <a:pt x="1045407" y="1884040"/>
                  <a:pt x="1099931" y="1870029"/>
                  <a:pt x="1099931" y="1870029"/>
                </a:cubicBezTo>
                <a:cubicBezTo>
                  <a:pt x="1113183" y="1852360"/>
                  <a:pt x="1128729" y="1836198"/>
                  <a:pt x="1139687" y="1817021"/>
                </a:cubicBezTo>
                <a:cubicBezTo>
                  <a:pt x="1158129" y="1784747"/>
                  <a:pt x="1158794" y="1744441"/>
                  <a:pt x="1139687" y="1711003"/>
                </a:cubicBezTo>
                <a:cubicBezTo>
                  <a:pt x="1131785" y="1697175"/>
                  <a:pt x="1114844" y="1690091"/>
                  <a:pt x="1099931" y="1684499"/>
                </a:cubicBezTo>
                <a:cubicBezTo>
                  <a:pt x="1078841" y="1676590"/>
                  <a:pt x="1055757" y="1675664"/>
                  <a:pt x="1033670" y="1671247"/>
                </a:cubicBezTo>
                <a:cubicBezTo>
                  <a:pt x="1029253" y="1653577"/>
                  <a:pt x="1020418" y="1636451"/>
                  <a:pt x="1020418" y="1618238"/>
                </a:cubicBezTo>
                <a:cubicBezTo>
                  <a:pt x="1020418" y="1512220"/>
                  <a:pt x="1055757" y="1644745"/>
                  <a:pt x="1020418" y="1538725"/>
                </a:cubicBezTo>
                <a:cubicBezTo>
                  <a:pt x="1002748" y="1543142"/>
                  <a:pt x="984463" y="1545582"/>
                  <a:pt x="967409" y="1551977"/>
                </a:cubicBezTo>
                <a:cubicBezTo>
                  <a:pt x="928980" y="1566388"/>
                  <a:pt x="907598" y="1583016"/>
                  <a:pt x="874644" y="1604986"/>
                </a:cubicBezTo>
                <a:cubicBezTo>
                  <a:pt x="848140" y="1600569"/>
                  <a:pt x="815353" y="1609428"/>
                  <a:pt x="795131" y="1591734"/>
                </a:cubicBezTo>
                <a:cubicBezTo>
                  <a:pt x="774105" y="1573337"/>
                  <a:pt x="777461" y="1538725"/>
                  <a:pt x="768626" y="1512221"/>
                </a:cubicBezTo>
                <a:cubicBezTo>
                  <a:pt x="749447" y="1454684"/>
                  <a:pt x="765253" y="1482343"/>
                  <a:pt x="715618" y="1432708"/>
                </a:cubicBezTo>
                <a:cubicBezTo>
                  <a:pt x="711200" y="1362030"/>
                  <a:pt x="718585" y="1289607"/>
                  <a:pt x="702365" y="1220673"/>
                </a:cubicBezTo>
                <a:cubicBezTo>
                  <a:pt x="699166" y="1207076"/>
                  <a:pt x="664905" y="1221200"/>
                  <a:pt x="662609" y="1207421"/>
                </a:cubicBezTo>
                <a:cubicBezTo>
                  <a:pt x="654588" y="1159293"/>
                  <a:pt x="669809" y="1110062"/>
                  <a:pt x="675861" y="1061647"/>
                </a:cubicBezTo>
                <a:cubicBezTo>
                  <a:pt x="682258" y="1010474"/>
                  <a:pt x="687941" y="998902"/>
                  <a:pt x="702365" y="955629"/>
                </a:cubicBezTo>
                <a:cubicBezTo>
                  <a:pt x="706783" y="920290"/>
                  <a:pt x="698322" y="880744"/>
                  <a:pt x="715618" y="849612"/>
                </a:cubicBezTo>
                <a:cubicBezTo>
                  <a:pt x="724463" y="833691"/>
                  <a:pt x="764911" y="854190"/>
                  <a:pt x="768626" y="836360"/>
                </a:cubicBezTo>
                <a:cubicBezTo>
                  <a:pt x="789367" y="736802"/>
                  <a:pt x="777461" y="633160"/>
                  <a:pt x="781878" y="531560"/>
                </a:cubicBezTo>
                <a:cubicBezTo>
                  <a:pt x="830016" y="547606"/>
                  <a:pt x="823843" y="524934"/>
                  <a:pt x="834887" y="544812"/>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BF58A1-44E0-4C28-BF6C-47F84837B654}"/>
              </a:ext>
            </a:extLst>
          </p:cNvPr>
          <p:cNvSpPr/>
          <p:nvPr/>
        </p:nvSpPr>
        <p:spPr>
          <a:xfrm>
            <a:off x="297809" y="2242706"/>
            <a:ext cx="4909812" cy="3693319"/>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Kéo dài từ khoảng vĩ độ 15°B - 45°B, chủ yếu là các quốc gia nằm trên bán đảo A-ráp, tiểu Á (Ả-rập-xê-út, I-rắc, Ca-ta….).</a:t>
            </a:r>
            <a:br>
              <a:rPr lang="en-US">
                <a:solidFill>
                  <a:srgbClr val="000000"/>
                </a:solidFill>
                <a:latin typeface="OpenSans"/>
              </a:rPr>
            </a:br>
            <a:endParaRPr lang="en-US"/>
          </a:p>
        </p:txBody>
      </p:sp>
      <p:pic>
        <p:nvPicPr>
          <p:cNvPr id="7" name="Picture 6">
            <a:extLst>
              <a:ext uri="{FF2B5EF4-FFF2-40B4-BE49-F238E27FC236}">
                <a16:creationId xmlns:a16="http://schemas.microsoft.com/office/drawing/2014/main" id="{5AF64DDC-BBC5-46DE-8595-051643AE0F4A}"/>
              </a:ext>
            </a:extLst>
          </p:cNvPr>
          <p:cNvPicPr>
            <a:picLocks noChangeAspect="1"/>
          </p:cNvPicPr>
          <p:nvPr/>
        </p:nvPicPr>
        <p:blipFill rotWithShape="1">
          <a:blip r:embed="rId4"/>
          <a:srcRect l="3751" t="-1" r="75234" b="82326"/>
          <a:stretch/>
        </p:blipFill>
        <p:spPr>
          <a:xfrm>
            <a:off x="3200034" y="1018004"/>
            <a:ext cx="2085605" cy="986689"/>
          </a:xfrm>
          <a:prstGeom prst="rect">
            <a:avLst/>
          </a:prstGeom>
        </p:spPr>
      </p:pic>
      <p:sp>
        <p:nvSpPr>
          <p:cNvPr id="8" name="Rectangle 8">
            <a:extLst>
              <a:ext uri="{FF2B5EF4-FFF2-40B4-BE49-F238E27FC236}">
                <a16:creationId xmlns:a16="http://schemas.microsoft.com/office/drawing/2014/main" id="{FA50DCAD-B791-40C1-A56A-7A3F66D2239E}"/>
              </a:ext>
            </a:extLst>
          </p:cNvPr>
          <p:cNvSpPr>
            <a:spLocks noChangeArrowheads="1"/>
          </p:cNvSpPr>
          <p:nvPr/>
        </p:nvSpPr>
        <p:spPr bwMode="auto">
          <a:xfrm>
            <a:off x="92720" y="132145"/>
            <a:ext cx="4436418" cy="647845"/>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c</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Tây 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36202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4550718"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c. Khu vực Tây Nam Á</a:t>
            </a:r>
          </a:p>
        </p:txBody>
      </p:sp>
      <p:pic>
        <p:nvPicPr>
          <p:cNvPr id="3" name="Picture 2">
            <a:extLst>
              <a:ext uri="{FF2B5EF4-FFF2-40B4-BE49-F238E27FC236}">
                <a16:creationId xmlns:a16="http://schemas.microsoft.com/office/drawing/2014/main" id="{CA4FCFC4-4D06-454C-B20A-F39333CA6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809"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6D1A8A9-38C9-4B63-B62A-06AB94D4C8F8}"/>
              </a:ext>
            </a:extLst>
          </p:cNvPr>
          <p:cNvSpPr txBox="1"/>
          <p:nvPr/>
        </p:nvSpPr>
        <p:spPr>
          <a:xfrm>
            <a:off x="6612835" y="630323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3. Bản đồ tự nhiên khu vực Tây Nam Á</a:t>
            </a:r>
          </a:p>
        </p:txBody>
      </p:sp>
      <p:sp>
        <p:nvSpPr>
          <p:cNvPr id="6" name="Rectangle 5">
            <a:extLst>
              <a:ext uri="{FF2B5EF4-FFF2-40B4-BE49-F238E27FC236}">
                <a16:creationId xmlns:a16="http://schemas.microsoft.com/office/drawing/2014/main" id="{DB9A0066-AE97-498D-A835-C34121EFE208}"/>
              </a:ext>
            </a:extLst>
          </p:cNvPr>
          <p:cNvSpPr/>
          <p:nvPr/>
        </p:nvSpPr>
        <p:spPr>
          <a:xfrm>
            <a:off x="261814" y="1227348"/>
            <a:ext cx="5968301" cy="1200329"/>
          </a:xfrm>
          <a:prstGeom prst="rect">
            <a:avLst/>
          </a:prstGeom>
        </p:spPr>
        <p:txBody>
          <a:bodyPr wrap="none">
            <a:spAutoFit/>
          </a:bodyPr>
          <a:lstStyle/>
          <a:p>
            <a:pPr marL="571500" indent="-571500" algn="just">
              <a:buFont typeface="Wingdings" panose="05000000000000000000" pitchFamily="2" charset="2"/>
              <a:buChar char="§"/>
            </a:pPr>
            <a:r>
              <a:rPr lang="vi-VN" sz="3600">
                <a:solidFill>
                  <a:srgbClr val="1B04FA"/>
                </a:solidFill>
              </a:rPr>
              <a:t> Địa hình nhiều đồi núi và</a:t>
            </a:r>
            <a:endParaRPr lang="en-US" sz="3600">
              <a:solidFill>
                <a:srgbClr val="1B04FA"/>
              </a:solidFill>
            </a:endParaRPr>
          </a:p>
          <a:p>
            <a:pPr algn="just"/>
            <a:r>
              <a:rPr lang="vi-VN" sz="3600">
                <a:solidFill>
                  <a:srgbClr val="1B04FA"/>
                </a:solidFill>
              </a:rPr>
              <a:t> sơn nguyên.</a:t>
            </a:r>
          </a:p>
        </p:txBody>
      </p:sp>
      <p:sp>
        <p:nvSpPr>
          <p:cNvPr id="7" name="Oval 6">
            <a:extLst>
              <a:ext uri="{FF2B5EF4-FFF2-40B4-BE49-F238E27FC236}">
                <a16:creationId xmlns:a16="http://schemas.microsoft.com/office/drawing/2014/main" id="{CE3C82AA-0C33-425D-9150-1364DDA947DA}"/>
              </a:ext>
            </a:extLst>
          </p:cNvPr>
          <p:cNvSpPr/>
          <p:nvPr/>
        </p:nvSpPr>
        <p:spPr>
          <a:xfrm>
            <a:off x="6864626" y="690000"/>
            <a:ext cx="1789044" cy="754487"/>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F1AF1A-774B-437A-89A3-46E6432E623C}"/>
              </a:ext>
            </a:extLst>
          </p:cNvPr>
          <p:cNvSpPr/>
          <p:nvPr/>
        </p:nvSpPr>
        <p:spPr>
          <a:xfrm>
            <a:off x="8428382" y="3553828"/>
            <a:ext cx="1590261" cy="754487"/>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67EAAC-6145-4732-92C7-98343A02B719}"/>
              </a:ext>
            </a:extLst>
          </p:cNvPr>
          <p:cNvSpPr/>
          <p:nvPr/>
        </p:nvSpPr>
        <p:spPr>
          <a:xfrm rot="19586569">
            <a:off x="8920845" y="1745913"/>
            <a:ext cx="795132" cy="1551229"/>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02EE6FC6-66CF-415F-8D4C-724220B51509}"/>
              </a:ext>
            </a:extLst>
          </p:cNvPr>
          <p:cNvSpPr/>
          <p:nvPr/>
        </p:nvSpPr>
        <p:spPr>
          <a:xfrm>
            <a:off x="8971722" y="609600"/>
            <a:ext cx="861467" cy="410817"/>
          </a:xfrm>
          <a:custGeom>
            <a:avLst/>
            <a:gdLst>
              <a:gd name="connsiteX0" fmla="*/ 0 w 861467"/>
              <a:gd name="connsiteY0" fmla="*/ 0 h 410817"/>
              <a:gd name="connsiteX1" fmla="*/ 132521 w 861467"/>
              <a:gd name="connsiteY1" fmla="*/ 39757 h 410817"/>
              <a:gd name="connsiteX2" fmla="*/ 251791 w 861467"/>
              <a:gd name="connsiteY2" fmla="*/ 66261 h 410817"/>
              <a:gd name="connsiteX3" fmla="*/ 291548 w 861467"/>
              <a:gd name="connsiteY3" fmla="*/ 79513 h 410817"/>
              <a:gd name="connsiteX4" fmla="*/ 331304 w 861467"/>
              <a:gd name="connsiteY4" fmla="*/ 106017 h 410817"/>
              <a:gd name="connsiteX5" fmla="*/ 384313 w 861467"/>
              <a:gd name="connsiteY5" fmla="*/ 159026 h 410817"/>
              <a:gd name="connsiteX6" fmla="*/ 490330 w 861467"/>
              <a:gd name="connsiteY6" fmla="*/ 185530 h 410817"/>
              <a:gd name="connsiteX7" fmla="*/ 516835 w 861467"/>
              <a:gd name="connsiteY7" fmla="*/ 212035 h 410817"/>
              <a:gd name="connsiteX8" fmla="*/ 569843 w 861467"/>
              <a:gd name="connsiteY8" fmla="*/ 225287 h 410817"/>
              <a:gd name="connsiteX9" fmla="*/ 662608 w 861467"/>
              <a:gd name="connsiteY9" fmla="*/ 251791 h 410817"/>
              <a:gd name="connsiteX10" fmla="*/ 715617 w 861467"/>
              <a:gd name="connsiteY10" fmla="*/ 291548 h 410817"/>
              <a:gd name="connsiteX11" fmla="*/ 755374 w 861467"/>
              <a:gd name="connsiteY11" fmla="*/ 304800 h 410817"/>
              <a:gd name="connsiteX12" fmla="*/ 821635 w 861467"/>
              <a:gd name="connsiteY12" fmla="*/ 371061 h 410817"/>
              <a:gd name="connsiteX13" fmla="*/ 861391 w 861467"/>
              <a:gd name="connsiteY13" fmla="*/ 410817 h 41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7" h="410817">
                <a:moveTo>
                  <a:pt x="0" y="0"/>
                </a:moveTo>
                <a:cubicBezTo>
                  <a:pt x="161876" y="26979"/>
                  <a:pt x="9252" y="-6469"/>
                  <a:pt x="132521" y="39757"/>
                </a:cubicBezTo>
                <a:cubicBezTo>
                  <a:pt x="159726" y="49959"/>
                  <a:pt x="226606" y="59965"/>
                  <a:pt x="251791" y="66261"/>
                </a:cubicBezTo>
                <a:cubicBezTo>
                  <a:pt x="265343" y="69649"/>
                  <a:pt x="278296" y="75096"/>
                  <a:pt x="291548" y="79513"/>
                </a:cubicBezTo>
                <a:cubicBezTo>
                  <a:pt x="304800" y="88348"/>
                  <a:pt x="319211" y="95652"/>
                  <a:pt x="331304" y="106017"/>
                </a:cubicBezTo>
                <a:cubicBezTo>
                  <a:pt x="350277" y="122279"/>
                  <a:pt x="361962" y="147851"/>
                  <a:pt x="384313" y="159026"/>
                </a:cubicBezTo>
                <a:cubicBezTo>
                  <a:pt x="416894" y="175316"/>
                  <a:pt x="490330" y="185530"/>
                  <a:pt x="490330" y="185530"/>
                </a:cubicBezTo>
                <a:cubicBezTo>
                  <a:pt x="499165" y="194365"/>
                  <a:pt x="505660" y="206447"/>
                  <a:pt x="516835" y="212035"/>
                </a:cubicBezTo>
                <a:cubicBezTo>
                  <a:pt x="533125" y="220180"/>
                  <a:pt x="552331" y="220284"/>
                  <a:pt x="569843" y="225287"/>
                </a:cubicBezTo>
                <a:cubicBezTo>
                  <a:pt x="702924" y="263310"/>
                  <a:pt x="496899" y="210364"/>
                  <a:pt x="662608" y="251791"/>
                </a:cubicBezTo>
                <a:cubicBezTo>
                  <a:pt x="680278" y="265043"/>
                  <a:pt x="696440" y="280590"/>
                  <a:pt x="715617" y="291548"/>
                </a:cubicBezTo>
                <a:cubicBezTo>
                  <a:pt x="727746" y="298479"/>
                  <a:pt x="744199" y="296419"/>
                  <a:pt x="755374" y="304800"/>
                </a:cubicBezTo>
                <a:cubicBezTo>
                  <a:pt x="780363" y="323541"/>
                  <a:pt x="795645" y="353735"/>
                  <a:pt x="821635" y="371061"/>
                </a:cubicBezTo>
                <a:cubicBezTo>
                  <a:pt x="865066" y="400015"/>
                  <a:pt x="861391" y="381638"/>
                  <a:pt x="861391" y="410817"/>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2162F6-0BDD-457B-A79D-3616D52DBD5E}"/>
              </a:ext>
            </a:extLst>
          </p:cNvPr>
          <p:cNvSpPr/>
          <p:nvPr/>
        </p:nvSpPr>
        <p:spPr>
          <a:xfrm>
            <a:off x="214446" y="2632645"/>
            <a:ext cx="6096000" cy="1754326"/>
          </a:xfrm>
          <a:prstGeom prst="rect">
            <a:avLst/>
          </a:prstGeom>
        </p:spPr>
        <p:txBody>
          <a:bodyPr>
            <a:spAutoFit/>
          </a:bodyPr>
          <a:lstStyle/>
          <a:p>
            <a:pPr marL="285750" indent="-285750" algn="just">
              <a:buFont typeface="Wingdings" panose="05000000000000000000" pitchFamily="2" charset="2"/>
              <a:buChar char="§"/>
            </a:pPr>
            <a:r>
              <a:rPr lang="vi-VN" sz="3600">
                <a:solidFill>
                  <a:srgbClr val="1B04FA"/>
                </a:solidFill>
              </a:rPr>
              <a:t>Khu vực chiếm hơn một nửa trữ lượng dầu mỏ thế giới.</a:t>
            </a:r>
          </a:p>
        </p:txBody>
      </p:sp>
      <p:sp>
        <p:nvSpPr>
          <p:cNvPr id="12" name="Rectangle 11">
            <a:extLst>
              <a:ext uri="{FF2B5EF4-FFF2-40B4-BE49-F238E27FC236}">
                <a16:creationId xmlns:a16="http://schemas.microsoft.com/office/drawing/2014/main" id="{FC0F2C23-7086-41CC-A626-C0FF3C7F1FD6}"/>
              </a:ext>
            </a:extLst>
          </p:cNvPr>
          <p:cNvSpPr/>
          <p:nvPr/>
        </p:nvSpPr>
        <p:spPr>
          <a:xfrm>
            <a:off x="261814" y="4548913"/>
            <a:ext cx="6096000" cy="1754326"/>
          </a:xfrm>
          <a:prstGeom prst="rect">
            <a:avLst/>
          </a:prstGeom>
        </p:spPr>
        <p:txBody>
          <a:bodyPr>
            <a:spAutoFit/>
          </a:bodyPr>
          <a:lstStyle/>
          <a:p>
            <a:pPr marL="457200" indent="-457200" algn="just">
              <a:buFont typeface="Wingdings" panose="05000000000000000000" pitchFamily="2" charset="2"/>
              <a:buChar char="§"/>
            </a:pPr>
            <a:r>
              <a:rPr lang="vi-VN" sz="3600">
                <a:solidFill>
                  <a:srgbClr val="1B04FA"/>
                </a:solidFill>
              </a:rPr>
              <a:t>Khí hậu khô hạn và nóng,.</a:t>
            </a:r>
          </a:p>
          <a:p>
            <a:br>
              <a:rPr lang="vi-VN" sz="3600">
                <a:solidFill>
                  <a:srgbClr val="000000"/>
                </a:solidFill>
                <a:latin typeface="OpenSans"/>
              </a:rPr>
            </a:br>
            <a:endParaRPr lang="en-US" sz="3600"/>
          </a:p>
        </p:txBody>
      </p:sp>
      <p:grpSp>
        <p:nvGrpSpPr>
          <p:cNvPr id="4" name="Group 3">
            <a:extLst>
              <a:ext uri="{FF2B5EF4-FFF2-40B4-BE49-F238E27FC236}">
                <a16:creationId xmlns:a16="http://schemas.microsoft.com/office/drawing/2014/main" id="{FC766925-BD78-49F1-8662-4B79C63E1617}"/>
              </a:ext>
            </a:extLst>
          </p:cNvPr>
          <p:cNvGrpSpPr/>
          <p:nvPr/>
        </p:nvGrpSpPr>
        <p:grpSpPr>
          <a:xfrm>
            <a:off x="6413791" y="0"/>
            <a:ext cx="5786387" cy="6839230"/>
            <a:chOff x="6413791" y="0"/>
            <a:chExt cx="5786387" cy="6839230"/>
          </a:xfrm>
        </p:grpSpPr>
        <p:pic>
          <p:nvPicPr>
            <p:cNvPr id="1026" name="Picture 2">
              <a:extLst>
                <a:ext uri="{FF2B5EF4-FFF2-40B4-BE49-F238E27FC236}">
                  <a16:creationId xmlns:a16="http://schemas.microsoft.com/office/drawing/2014/main" id="{5F723DCF-29E9-44F6-8C42-DA0F85423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0A1C87F-0829-48C6-9952-097B4B3ADC2C}"/>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22739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7" grpId="0" animBg="1"/>
      <p:bldP spid="13" grpId="0" animBg="1"/>
      <p:bldP spid="15" grpId="0" animBg="1"/>
      <p:bldP spid="8" grpId="0" animBg="1"/>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2D9F92-737E-47AF-9822-E7C71F5E4319}"/>
              </a:ext>
            </a:extLst>
          </p:cNvPr>
          <p:cNvPicPr>
            <a:picLocks noChangeAspect="1"/>
          </p:cNvPicPr>
          <p:nvPr/>
        </p:nvPicPr>
        <p:blipFill rotWithShape="1">
          <a:blip r:embed="rId2"/>
          <a:srcRect l="65790"/>
          <a:stretch/>
        </p:blipFill>
        <p:spPr>
          <a:xfrm>
            <a:off x="7805531" y="1166497"/>
            <a:ext cx="3676054" cy="4525006"/>
          </a:xfrm>
          <a:prstGeom prst="rect">
            <a:avLst/>
          </a:prstGeom>
        </p:spPr>
      </p:pic>
      <p:sp>
        <p:nvSpPr>
          <p:cNvPr id="6" name="Rectangle: Rounded Corners 5">
            <a:extLst>
              <a:ext uri="{FF2B5EF4-FFF2-40B4-BE49-F238E27FC236}">
                <a16:creationId xmlns:a16="http://schemas.microsoft.com/office/drawing/2014/main" id="{48EFE6D6-512A-4798-9E0C-D4E84D7CC81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EE56A2D6-ACB9-4F22-A818-64A4610D0BF4}"/>
              </a:ext>
            </a:extLst>
          </p:cNvPr>
          <p:cNvPicPr>
            <a:picLocks noChangeAspect="1"/>
          </p:cNvPicPr>
          <p:nvPr/>
        </p:nvPicPr>
        <p:blipFill rotWithShape="1">
          <a:blip r:embed="rId2"/>
          <a:srcRect r="58320"/>
          <a:stretch/>
        </p:blipFill>
        <p:spPr>
          <a:xfrm>
            <a:off x="278687" y="1166497"/>
            <a:ext cx="4478845" cy="4525006"/>
          </a:xfrm>
          <a:prstGeom prst="rect">
            <a:avLst/>
          </a:prstGeom>
        </p:spPr>
      </p:pic>
      <p:pic>
        <p:nvPicPr>
          <p:cNvPr id="5" name="Picture 4">
            <a:extLst>
              <a:ext uri="{FF2B5EF4-FFF2-40B4-BE49-F238E27FC236}">
                <a16:creationId xmlns:a16="http://schemas.microsoft.com/office/drawing/2014/main" id="{A5DCB4A4-AE6B-47C2-8C17-4DDE74C78671}"/>
              </a:ext>
            </a:extLst>
          </p:cNvPr>
          <p:cNvPicPr>
            <a:picLocks noChangeAspect="1"/>
          </p:cNvPicPr>
          <p:nvPr/>
        </p:nvPicPr>
        <p:blipFill rotWithShape="1">
          <a:blip r:embed="rId2"/>
          <a:srcRect l="41434" t="24347" r="29584" b="25790"/>
          <a:stretch/>
        </p:blipFill>
        <p:spPr>
          <a:xfrm>
            <a:off x="4841001" y="2599710"/>
            <a:ext cx="3114261" cy="2256313"/>
          </a:xfrm>
          <a:prstGeom prst="rect">
            <a:avLst/>
          </a:prstGeom>
        </p:spPr>
      </p:pic>
      <p:sp>
        <p:nvSpPr>
          <p:cNvPr id="2" name="TextBox 1">
            <a:extLst>
              <a:ext uri="{FF2B5EF4-FFF2-40B4-BE49-F238E27FC236}">
                <a16:creationId xmlns:a16="http://schemas.microsoft.com/office/drawing/2014/main" id="{B26071CF-797E-495F-A679-F6A30DE48B5F}"/>
              </a:ext>
            </a:extLst>
          </p:cNvPr>
          <p:cNvSpPr txBox="1"/>
          <p:nvPr/>
        </p:nvSpPr>
        <p:spPr>
          <a:xfrm>
            <a:off x="4757532" y="5649018"/>
            <a:ext cx="4658228" cy="1200329"/>
          </a:xfrm>
          <a:prstGeom prst="rect">
            <a:avLst/>
          </a:prstGeom>
          <a:noFill/>
        </p:spPr>
        <p:txBody>
          <a:bodyPr wrap="square" rtlCol="0">
            <a:spAutoFit/>
          </a:bodyPr>
          <a:lstStyle/>
          <a:p>
            <a:r>
              <a:rPr lang="vi-VN" sz="7200" b="1">
                <a:solidFill>
                  <a:srgbClr val="00B050"/>
                </a:solidFill>
              </a:rPr>
              <a:t>ẤN ĐỘ</a:t>
            </a:r>
            <a:endParaRPr lang="en-US" sz="7200" b="1">
              <a:solidFill>
                <a:srgbClr val="00B050"/>
              </a:solidFill>
            </a:endParaRPr>
          </a:p>
        </p:txBody>
      </p:sp>
    </p:spTree>
    <p:extLst>
      <p:ext uri="{BB962C8B-B14F-4D97-AF65-F5344CB8AC3E}">
        <p14:creationId xmlns:p14="http://schemas.microsoft.com/office/powerpoint/2010/main" val="124580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4550718" cy="6417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c. Khu vực Tây Nam Á</a:t>
            </a:r>
          </a:p>
        </p:txBody>
      </p:sp>
      <p:pic>
        <p:nvPicPr>
          <p:cNvPr id="3" name="Picture 2">
            <a:extLst>
              <a:ext uri="{FF2B5EF4-FFF2-40B4-BE49-F238E27FC236}">
                <a16:creationId xmlns:a16="http://schemas.microsoft.com/office/drawing/2014/main" id="{CA4FCFC4-4D06-454C-B20A-F39333CA6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809"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6D1A8A9-38C9-4B63-B62A-06AB94D4C8F8}"/>
              </a:ext>
            </a:extLst>
          </p:cNvPr>
          <p:cNvSpPr txBox="1"/>
          <p:nvPr/>
        </p:nvSpPr>
        <p:spPr>
          <a:xfrm>
            <a:off x="6612835" y="630323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3. Bản đồ tự nhiên khu vực Tây Nam Á</a:t>
            </a:r>
          </a:p>
        </p:txBody>
      </p:sp>
      <p:sp>
        <p:nvSpPr>
          <p:cNvPr id="2" name="Rectangle 1">
            <a:extLst>
              <a:ext uri="{FF2B5EF4-FFF2-40B4-BE49-F238E27FC236}">
                <a16:creationId xmlns:a16="http://schemas.microsoft.com/office/drawing/2014/main" id="{5B9C652C-1F7F-4AF6-A6FB-09593834F8F9}"/>
              </a:ext>
            </a:extLst>
          </p:cNvPr>
          <p:cNvSpPr/>
          <p:nvPr/>
        </p:nvSpPr>
        <p:spPr>
          <a:xfrm>
            <a:off x="231871" y="1227348"/>
            <a:ext cx="6221937" cy="1200329"/>
          </a:xfrm>
          <a:prstGeom prst="rect">
            <a:avLst/>
          </a:prstGeom>
        </p:spPr>
        <p:txBody>
          <a:bodyPr wrap="square">
            <a:spAutoFit/>
          </a:bodyPr>
          <a:lstStyle/>
          <a:p>
            <a:pPr marL="285750" indent="-285750">
              <a:buFont typeface="Wingdings" panose="05000000000000000000" pitchFamily="2" charset="2"/>
              <a:buChar char="§"/>
            </a:pPr>
            <a:r>
              <a:rPr lang="vi-VN" sz="3600">
                <a:solidFill>
                  <a:srgbClr val="1B04FA"/>
                </a:solidFill>
              </a:rPr>
              <a:t>Mạng lưới sông ngòi kém phát triển, khan hiếm nước. </a:t>
            </a:r>
          </a:p>
        </p:txBody>
      </p:sp>
      <p:sp>
        <p:nvSpPr>
          <p:cNvPr id="5" name="Freeform: Shape 4">
            <a:extLst>
              <a:ext uri="{FF2B5EF4-FFF2-40B4-BE49-F238E27FC236}">
                <a16:creationId xmlns:a16="http://schemas.microsoft.com/office/drawing/2014/main" id="{D8E0DFFA-0400-451C-80D1-98A4601CD06E}"/>
              </a:ext>
            </a:extLst>
          </p:cNvPr>
          <p:cNvSpPr/>
          <p:nvPr/>
        </p:nvSpPr>
        <p:spPr>
          <a:xfrm>
            <a:off x="8573984" y="1199408"/>
            <a:ext cx="1187533" cy="1496291"/>
          </a:xfrm>
          <a:custGeom>
            <a:avLst/>
            <a:gdLst>
              <a:gd name="connsiteX0" fmla="*/ 0 w 1187533"/>
              <a:gd name="connsiteY0" fmla="*/ 0 h 1496291"/>
              <a:gd name="connsiteX1" fmla="*/ 59377 w 1187533"/>
              <a:gd name="connsiteY1" fmla="*/ 35626 h 1496291"/>
              <a:gd name="connsiteX2" fmla="*/ 130629 w 1187533"/>
              <a:gd name="connsiteY2" fmla="*/ 178130 h 1496291"/>
              <a:gd name="connsiteX3" fmla="*/ 308759 w 1187533"/>
              <a:gd name="connsiteY3" fmla="*/ 201880 h 1496291"/>
              <a:gd name="connsiteX4" fmla="*/ 356260 w 1187533"/>
              <a:gd name="connsiteY4" fmla="*/ 273132 h 1496291"/>
              <a:gd name="connsiteX5" fmla="*/ 403761 w 1187533"/>
              <a:gd name="connsiteY5" fmla="*/ 356260 h 1496291"/>
              <a:gd name="connsiteX6" fmla="*/ 463138 w 1187533"/>
              <a:gd name="connsiteY6" fmla="*/ 463137 h 1496291"/>
              <a:gd name="connsiteX7" fmla="*/ 498764 w 1187533"/>
              <a:gd name="connsiteY7" fmla="*/ 486888 h 1496291"/>
              <a:gd name="connsiteX8" fmla="*/ 522515 w 1187533"/>
              <a:gd name="connsiteY8" fmla="*/ 522514 h 1496291"/>
              <a:gd name="connsiteX9" fmla="*/ 558141 w 1187533"/>
              <a:gd name="connsiteY9" fmla="*/ 546265 h 1496291"/>
              <a:gd name="connsiteX10" fmla="*/ 570016 w 1187533"/>
              <a:gd name="connsiteY10" fmla="*/ 581891 h 1496291"/>
              <a:gd name="connsiteX11" fmla="*/ 534390 w 1187533"/>
              <a:gd name="connsiteY11" fmla="*/ 653143 h 1496291"/>
              <a:gd name="connsiteX12" fmla="*/ 570016 w 1187533"/>
              <a:gd name="connsiteY12" fmla="*/ 843148 h 1496291"/>
              <a:gd name="connsiteX13" fmla="*/ 629393 w 1187533"/>
              <a:gd name="connsiteY13" fmla="*/ 950026 h 1496291"/>
              <a:gd name="connsiteX14" fmla="*/ 641268 w 1187533"/>
              <a:gd name="connsiteY14" fmla="*/ 1045028 h 1496291"/>
              <a:gd name="connsiteX15" fmla="*/ 653143 w 1187533"/>
              <a:gd name="connsiteY15" fmla="*/ 1104405 h 1496291"/>
              <a:gd name="connsiteX16" fmla="*/ 688769 w 1187533"/>
              <a:gd name="connsiteY16" fmla="*/ 1116280 h 1496291"/>
              <a:gd name="connsiteX17" fmla="*/ 771897 w 1187533"/>
              <a:gd name="connsiteY17" fmla="*/ 1128156 h 1496291"/>
              <a:gd name="connsiteX18" fmla="*/ 831273 w 1187533"/>
              <a:gd name="connsiteY18" fmla="*/ 1175657 h 1496291"/>
              <a:gd name="connsiteX19" fmla="*/ 878774 w 1187533"/>
              <a:gd name="connsiteY19" fmla="*/ 1187532 h 1496291"/>
              <a:gd name="connsiteX20" fmla="*/ 914400 w 1187533"/>
              <a:gd name="connsiteY20" fmla="*/ 1199408 h 1496291"/>
              <a:gd name="connsiteX21" fmla="*/ 950026 w 1187533"/>
              <a:gd name="connsiteY21" fmla="*/ 1235034 h 1496291"/>
              <a:gd name="connsiteX22" fmla="*/ 961902 w 1187533"/>
              <a:gd name="connsiteY22" fmla="*/ 1270660 h 1496291"/>
              <a:gd name="connsiteX23" fmla="*/ 1033154 w 1187533"/>
              <a:gd name="connsiteY23" fmla="*/ 1341911 h 1496291"/>
              <a:gd name="connsiteX24" fmla="*/ 1045029 w 1187533"/>
              <a:gd name="connsiteY24" fmla="*/ 1377537 h 1496291"/>
              <a:gd name="connsiteX25" fmla="*/ 1128156 w 1187533"/>
              <a:gd name="connsiteY25" fmla="*/ 1436914 h 1496291"/>
              <a:gd name="connsiteX26" fmla="*/ 1151907 w 1187533"/>
              <a:gd name="connsiteY26" fmla="*/ 1472540 h 1496291"/>
              <a:gd name="connsiteX27" fmla="*/ 1187533 w 1187533"/>
              <a:gd name="connsiteY27"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7533" h="1496291">
                <a:moveTo>
                  <a:pt x="0" y="0"/>
                </a:moveTo>
                <a:cubicBezTo>
                  <a:pt x="19792" y="11875"/>
                  <a:pt x="45206" y="17407"/>
                  <a:pt x="59377" y="35626"/>
                </a:cubicBezTo>
                <a:cubicBezTo>
                  <a:pt x="81425" y="63973"/>
                  <a:pt x="81475" y="165842"/>
                  <a:pt x="130629" y="178130"/>
                </a:cubicBezTo>
                <a:cubicBezTo>
                  <a:pt x="220547" y="200609"/>
                  <a:pt x="161876" y="188527"/>
                  <a:pt x="308759" y="201880"/>
                </a:cubicBezTo>
                <a:cubicBezTo>
                  <a:pt x="324593" y="225631"/>
                  <a:pt x="347234" y="246052"/>
                  <a:pt x="356260" y="273132"/>
                </a:cubicBezTo>
                <a:cubicBezTo>
                  <a:pt x="374394" y="327535"/>
                  <a:pt x="360624" y="298744"/>
                  <a:pt x="403761" y="356260"/>
                </a:cubicBezTo>
                <a:cubicBezTo>
                  <a:pt x="426708" y="425098"/>
                  <a:pt x="413912" y="422115"/>
                  <a:pt x="463138" y="463137"/>
                </a:cubicBezTo>
                <a:cubicBezTo>
                  <a:pt x="474102" y="472274"/>
                  <a:pt x="486889" y="478971"/>
                  <a:pt x="498764" y="486888"/>
                </a:cubicBezTo>
                <a:cubicBezTo>
                  <a:pt x="506681" y="498763"/>
                  <a:pt x="512423" y="512422"/>
                  <a:pt x="522515" y="522514"/>
                </a:cubicBezTo>
                <a:cubicBezTo>
                  <a:pt x="532607" y="532606"/>
                  <a:pt x="549225" y="535120"/>
                  <a:pt x="558141" y="546265"/>
                </a:cubicBezTo>
                <a:cubicBezTo>
                  <a:pt x="565961" y="556040"/>
                  <a:pt x="566058" y="570016"/>
                  <a:pt x="570016" y="581891"/>
                </a:cubicBezTo>
                <a:cubicBezTo>
                  <a:pt x="558141" y="605642"/>
                  <a:pt x="537684" y="626794"/>
                  <a:pt x="534390" y="653143"/>
                </a:cubicBezTo>
                <a:cubicBezTo>
                  <a:pt x="530651" y="683056"/>
                  <a:pt x="545079" y="805742"/>
                  <a:pt x="570016" y="843148"/>
                </a:cubicBezTo>
                <a:cubicBezTo>
                  <a:pt x="624461" y="924815"/>
                  <a:pt x="608490" y="887320"/>
                  <a:pt x="629393" y="950026"/>
                </a:cubicBezTo>
                <a:cubicBezTo>
                  <a:pt x="633351" y="981693"/>
                  <a:pt x="636415" y="1013485"/>
                  <a:pt x="641268" y="1045028"/>
                </a:cubicBezTo>
                <a:cubicBezTo>
                  <a:pt x="644337" y="1064978"/>
                  <a:pt x="641947" y="1087611"/>
                  <a:pt x="653143" y="1104405"/>
                </a:cubicBezTo>
                <a:cubicBezTo>
                  <a:pt x="660087" y="1114820"/>
                  <a:pt x="676494" y="1113825"/>
                  <a:pt x="688769" y="1116280"/>
                </a:cubicBezTo>
                <a:cubicBezTo>
                  <a:pt x="716216" y="1121769"/>
                  <a:pt x="744188" y="1124197"/>
                  <a:pt x="771897" y="1128156"/>
                </a:cubicBezTo>
                <a:cubicBezTo>
                  <a:pt x="888361" y="1166977"/>
                  <a:pt x="723843" y="1104037"/>
                  <a:pt x="831273" y="1175657"/>
                </a:cubicBezTo>
                <a:cubicBezTo>
                  <a:pt x="844853" y="1184710"/>
                  <a:pt x="863081" y="1183048"/>
                  <a:pt x="878774" y="1187532"/>
                </a:cubicBezTo>
                <a:cubicBezTo>
                  <a:pt x="890810" y="1190971"/>
                  <a:pt x="902525" y="1195449"/>
                  <a:pt x="914400" y="1199408"/>
                </a:cubicBezTo>
                <a:cubicBezTo>
                  <a:pt x="926275" y="1211283"/>
                  <a:pt x="940710" y="1221060"/>
                  <a:pt x="950026" y="1235034"/>
                </a:cubicBezTo>
                <a:cubicBezTo>
                  <a:pt x="956970" y="1245449"/>
                  <a:pt x="954217" y="1260779"/>
                  <a:pt x="961902" y="1270660"/>
                </a:cubicBezTo>
                <a:cubicBezTo>
                  <a:pt x="982523" y="1297173"/>
                  <a:pt x="1033154" y="1341911"/>
                  <a:pt x="1033154" y="1341911"/>
                </a:cubicBezTo>
                <a:cubicBezTo>
                  <a:pt x="1037112" y="1353786"/>
                  <a:pt x="1037015" y="1367921"/>
                  <a:pt x="1045029" y="1377537"/>
                </a:cubicBezTo>
                <a:cubicBezTo>
                  <a:pt x="1054235" y="1388584"/>
                  <a:pt x="1111911" y="1426084"/>
                  <a:pt x="1128156" y="1436914"/>
                </a:cubicBezTo>
                <a:cubicBezTo>
                  <a:pt x="1136073" y="1448789"/>
                  <a:pt x="1141815" y="1462448"/>
                  <a:pt x="1151907" y="1472540"/>
                </a:cubicBezTo>
                <a:cubicBezTo>
                  <a:pt x="1161999" y="1482632"/>
                  <a:pt x="1187533" y="1496291"/>
                  <a:pt x="1187533" y="1496291"/>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6D43FA4E-4BF9-461F-8A19-3B8342B85154}"/>
              </a:ext>
            </a:extLst>
          </p:cNvPr>
          <p:cNvSpPr/>
          <p:nvPr/>
        </p:nvSpPr>
        <p:spPr>
          <a:xfrm>
            <a:off x="8315302" y="1175657"/>
            <a:ext cx="1315586" cy="1472994"/>
          </a:xfrm>
          <a:custGeom>
            <a:avLst/>
            <a:gdLst>
              <a:gd name="connsiteX0" fmla="*/ 128054 w 1315586"/>
              <a:gd name="connsiteY0" fmla="*/ 0 h 1472994"/>
              <a:gd name="connsiteX1" fmla="*/ 163680 w 1315586"/>
              <a:gd name="connsiteY1" fmla="*/ 106878 h 1472994"/>
              <a:gd name="connsiteX2" fmla="*/ 128054 w 1315586"/>
              <a:gd name="connsiteY2" fmla="*/ 178130 h 1472994"/>
              <a:gd name="connsiteX3" fmla="*/ 116179 w 1315586"/>
              <a:gd name="connsiteY3" fmla="*/ 225631 h 1472994"/>
              <a:gd name="connsiteX4" fmla="*/ 68677 w 1315586"/>
              <a:gd name="connsiteY4" fmla="*/ 237507 h 1472994"/>
              <a:gd name="connsiteX5" fmla="*/ 9301 w 1315586"/>
              <a:gd name="connsiteY5" fmla="*/ 261257 h 1472994"/>
              <a:gd name="connsiteX6" fmla="*/ 56802 w 1315586"/>
              <a:gd name="connsiteY6" fmla="*/ 498764 h 1472994"/>
              <a:gd name="connsiteX7" fmla="*/ 139929 w 1315586"/>
              <a:gd name="connsiteY7" fmla="*/ 522514 h 1472994"/>
              <a:gd name="connsiteX8" fmla="*/ 175555 w 1315586"/>
              <a:gd name="connsiteY8" fmla="*/ 546265 h 1472994"/>
              <a:gd name="connsiteX9" fmla="*/ 234932 w 1315586"/>
              <a:gd name="connsiteY9" fmla="*/ 558140 h 1472994"/>
              <a:gd name="connsiteX10" fmla="*/ 270558 w 1315586"/>
              <a:gd name="connsiteY10" fmla="*/ 593766 h 1472994"/>
              <a:gd name="connsiteX11" fmla="*/ 306184 w 1315586"/>
              <a:gd name="connsiteY11" fmla="*/ 605642 h 1472994"/>
              <a:gd name="connsiteX12" fmla="*/ 341810 w 1315586"/>
              <a:gd name="connsiteY12" fmla="*/ 641268 h 1472994"/>
              <a:gd name="connsiteX13" fmla="*/ 365560 w 1315586"/>
              <a:gd name="connsiteY13" fmla="*/ 736270 h 1472994"/>
              <a:gd name="connsiteX14" fmla="*/ 377436 w 1315586"/>
              <a:gd name="connsiteY14" fmla="*/ 771896 h 1472994"/>
              <a:gd name="connsiteX15" fmla="*/ 401186 w 1315586"/>
              <a:gd name="connsiteY15" fmla="*/ 807522 h 1472994"/>
              <a:gd name="connsiteX16" fmla="*/ 603067 w 1315586"/>
              <a:gd name="connsiteY16" fmla="*/ 819398 h 1472994"/>
              <a:gd name="connsiteX17" fmla="*/ 662443 w 1315586"/>
              <a:gd name="connsiteY17" fmla="*/ 866899 h 1472994"/>
              <a:gd name="connsiteX18" fmla="*/ 674319 w 1315586"/>
              <a:gd name="connsiteY18" fmla="*/ 902525 h 1472994"/>
              <a:gd name="connsiteX19" fmla="*/ 709945 w 1315586"/>
              <a:gd name="connsiteY19" fmla="*/ 914400 h 1472994"/>
              <a:gd name="connsiteX20" fmla="*/ 757446 w 1315586"/>
              <a:gd name="connsiteY20" fmla="*/ 1045029 h 1472994"/>
              <a:gd name="connsiteX21" fmla="*/ 804947 w 1315586"/>
              <a:gd name="connsiteY21" fmla="*/ 1056904 h 1472994"/>
              <a:gd name="connsiteX22" fmla="*/ 816823 w 1315586"/>
              <a:gd name="connsiteY22" fmla="*/ 1151907 h 1472994"/>
              <a:gd name="connsiteX23" fmla="*/ 876199 w 1315586"/>
              <a:gd name="connsiteY23" fmla="*/ 1223159 h 1472994"/>
              <a:gd name="connsiteX24" fmla="*/ 947451 w 1315586"/>
              <a:gd name="connsiteY24" fmla="*/ 1294411 h 1472994"/>
              <a:gd name="connsiteX25" fmla="*/ 959327 w 1315586"/>
              <a:gd name="connsiteY25" fmla="*/ 1377538 h 1472994"/>
              <a:gd name="connsiteX26" fmla="*/ 1078080 w 1315586"/>
              <a:gd name="connsiteY26" fmla="*/ 1401288 h 1472994"/>
              <a:gd name="connsiteX27" fmla="*/ 1113706 w 1315586"/>
              <a:gd name="connsiteY27" fmla="*/ 1413164 h 1472994"/>
              <a:gd name="connsiteX28" fmla="*/ 1149332 w 1315586"/>
              <a:gd name="connsiteY28" fmla="*/ 1448790 h 1472994"/>
              <a:gd name="connsiteX29" fmla="*/ 1315586 w 1315586"/>
              <a:gd name="connsiteY29" fmla="*/ 1472540 h 1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5586" h="1472994">
                <a:moveTo>
                  <a:pt x="128054" y="0"/>
                </a:moveTo>
                <a:cubicBezTo>
                  <a:pt x="135601" y="18868"/>
                  <a:pt x="163680" y="81314"/>
                  <a:pt x="163680" y="106878"/>
                </a:cubicBezTo>
                <a:cubicBezTo>
                  <a:pt x="163680" y="131459"/>
                  <a:pt x="140061" y="160119"/>
                  <a:pt x="128054" y="178130"/>
                </a:cubicBezTo>
                <a:cubicBezTo>
                  <a:pt x="124096" y="193964"/>
                  <a:pt x="127720" y="214090"/>
                  <a:pt x="116179" y="225631"/>
                </a:cubicBezTo>
                <a:cubicBezTo>
                  <a:pt x="104638" y="237172"/>
                  <a:pt x="84161" y="232346"/>
                  <a:pt x="68677" y="237507"/>
                </a:cubicBezTo>
                <a:cubicBezTo>
                  <a:pt x="48454" y="244248"/>
                  <a:pt x="29093" y="253340"/>
                  <a:pt x="9301" y="261257"/>
                </a:cubicBezTo>
                <a:cubicBezTo>
                  <a:pt x="14770" y="359710"/>
                  <a:pt x="-36761" y="461339"/>
                  <a:pt x="56802" y="498764"/>
                </a:cubicBezTo>
                <a:cubicBezTo>
                  <a:pt x="83559" y="509467"/>
                  <a:pt x="112220" y="514597"/>
                  <a:pt x="139929" y="522514"/>
                </a:cubicBezTo>
                <a:cubicBezTo>
                  <a:pt x="151804" y="530431"/>
                  <a:pt x="162191" y="541254"/>
                  <a:pt x="175555" y="546265"/>
                </a:cubicBezTo>
                <a:cubicBezTo>
                  <a:pt x="194454" y="553352"/>
                  <a:pt x="216879" y="549113"/>
                  <a:pt x="234932" y="558140"/>
                </a:cubicBezTo>
                <a:cubicBezTo>
                  <a:pt x="249953" y="565651"/>
                  <a:pt x="256584" y="584450"/>
                  <a:pt x="270558" y="593766"/>
                </a:cubicBezTo>
                <a:cubicBezTo>
                  <a:pt x="280973" y="600710"/>
                  <a:pt x="294309" y="601683"/>
                  <a:pt x="306184" y="605642"/>
                </a:cubicBezTo>
                <a:cubicBezTo>
                  <a:pt x="318059" y="617517"/>
                  <a:pt x="334861" y="625979"/>
                  <a:pt x="341810" y="641268"/>
                </a:cubicBezTo>
                <a:cubicBezTo>
                  <a:pt x="355317" y="670984"/>
                  <a:pt x="355237" y="705303"/>
                  <a:pt x="365560" y="736270"/>
                </a:cubicBezTo>
                <a:cubicBezTo>
                  <a:pt x="369519" y="748145"/>
                  <a:pt x="371838" y="760700"/>
                  <a:pt x="377436" y="771896"/>
                </a:cubicBezTo>
                <a:cubicBezTo>
                  <a:pt x="383819" y="784661"/>
                  <a:pt x="387220" y="804582"/>
                  <a:pt x="401186" y="807522"/>
                </a:cubicBezTo>
                <a:cubicBezTo>
                  <a:pt x="467150" y="821409"/>
                  <a:pt x="535773" y="815439"/>
                  <a:pt x="603067" y="819398"/>
                </a:cubicBezTo>
                <a:cubicBezTo>
                  <a:pt x="644158" y="833094"/>
                  <a:pt x="640957" y="823927"/>
                  <a:pt x="662443" y="866899"/>
                </a:cubicBezTo>
                <a:cubicBezTo>
                  <a:pt x="668041" y="878095"/>
                  <a:pt x="665468" y="893674"/>
                  <a:pt x="674319" y="902525"/>
                </a:cubicBezTo>
                <a:cubicBezTo>
                  <a:pt x="683170" y="911376"/>
                  <a:pt x="698070" y="910442"/>
                  <a:pt x="709945" y="914400"/>
                </a:cubicBezTo>
                <a:cubicBezTo>
                  <a:pt x="717523" y="975029"/>
                  <a:pt x="702610" y="1013695"/>
                  <a:pt x="757446" y="1045029"/>
                </a:cubicBezTo>
                <a:cubicBezTo>
                  <a:pt x="771617" y="1053126"/>
                  <a:pt x="789113" y="1052946"/>
                  <a:pt x="804947" y="1056904"/>
                </a:cubicBezTo>
                <a:cubicBezTo>
                  <a:pt x="808906" y="1088572"/>
                  <a:pt x="808426" y="1121117"/>
                  <a:pt x="816823" y="1151907"/>
                </a:cubicBezTo>
                <a:cubicBezTo>
                  <a:pt x="823822" y="1177572"/>
                  <a:pt x="861153" y="1205606"/>
                  <a:pt x="876199" y="1223159"/>
                </a:cubicBezTo>
                <a:cubicBezTo>
                  <a:pt x="935118" y="1291898"/>
                  <a:pt x="884735" y="1252600"/>
                  <a:pt x="947451" y="1294411"/>
                </a:cubicBezTo>
                <a:cubicBezTo>
                  <a:pt x="951410" y="1322120"/>
                  <a:pt x="937664" y="1359814"/>
                  <a:pt x="959327" y="1377538"/>
                </a:cubicBezTo>
                <a:cubicBezTo>
                  <a:pt x="990570" y="1403100"/>
                  <a:pt x="1038746" y="1392211"/>
                  <a:pt x="1078080" y="1401288"/>
                </a:cubicBezTo>
                <a:cubicBezTo>
                  <a:pt x="1090277" y="1404103"/>
                  <a:pt x="1101831" y="1409205"/>
                  <a:pt x="1113706" y="1413164"/>
                </a:cubicBezTo>
                <a:cubicBezTo>
                  <a:pt x="1125581" y="1425039"/>
                  <a:pt x="1134043" y="1441841"/>
                  <a:pt x="1149332" y="1448790"/>
                </a:cubicBezTo>
                <a:cubicBezTo>
                  <a:pt x="1214255" y="1478300"/>
                  <a:pt x="1250343" y="1472540"/>
                  <a:pt x="1315586" y="147254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1834AB-0FFD-4A06-A8D9-F8F9E6CBA7E3}"/>
              </a:ext>
            </a:extLst>
          </p:cNvPr>
          <p:cNvSpPr txBox="1"/>
          <p:nvPr/>
        </p:nvSpPr>
        <p:spPr>
          <a:xfrm rot="3624653">
            <a:off x="8809446" y="1658235"/>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Ti grơ</a:t>
            </a:r>
          </a:p>
        </p:txBody>
      </p:sp>
      <p:sp>
        <p:nvSpPr>
          <p:cNvPr id="11" name="TextBox 10">
            <a:extLst>
              <a:ext uri="{FF2B5EF4-FFF2-40B4-BE49-F238E27FC236}">
                <a16:creationId xmlns:a16="http://schemas.microsoft.com/office/drawing/2014/main" id="{DEAF11BF-5C1B-4FC0-9127-C13E5DBFF1BE}"/>
              </a:ext>
            </a:extLst>
          </p:cNvPr>
          <p:cNvSpPr txBox="1"/>
          <p:nvPr/>
        </p:nvSpPr>
        <p:spPr>
          <a:xfrm rot="3624653">
            <a:off x="8086438" y="2046936"/>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Ơ-phrat</a:t>
            </a:r>
          </a:p>
        </p:txBody>
      </p:sp>
      <p:grpSp>
        <p:nvGrpSpPr>
          <p:cNvPr id="13" name="Group 12">
            <a:extLst>
              <a:ext uri="{FF2B5EF4-FFF2-40B4-BE49-F238E27FC236}">
                <a16:creationId xmlns:a16="http://schemas.microsoft.com/office/drawing/2014/main" id="{E92043B7-5131-4C6B-8EE5-059E20E3E6D1}"/>
              </a:ext>
            </a:extLst>
          </p:cNvPr>
          <p:cNvGrpSpPr/>
          <p:nvPr/>
        </p:nvGrpSpPr>
        <p:grpSpPr>
          <a:xfrm>
            <a:off x="280314" y="2704681"/>
            <a:ext cx="5964377" cy="3533231"/>
            <a:chOff x="229015" y="2632843"/>
            <a:chExt cx="5964377" cy="3533231"/>
          </a:xfrm>
        </p:grpSpPr>
        <p:pic>
          <p:nvPicPr>
            <p:cNvPr id="7" name="Picture 6">
              <a:extLst>
                <a:ext uri="{FF2B5EF4-FFF2-40B4-BE49-F238E27FC236}">
                  <a16:creationId xmlns:a16="http://schemas.microsoft.com/office/drawing/2014/main" id="{88EC92E3-3636-4ADE-A436-9ADE41FA2C8F}"/>
                </a:ext>
              </a:extLst>
            </p:cNvPr>
            <p:cNvPicPr>
              <a:picLocks noChangeAspect="1"/>
            </p:cNvPicPr>
            <p:nvPr/>
          </p:nvPicPr>
          <p:blipFill>
            <a:blip r:embed="rId5"/>
            <a:stretch>
              <a:fillRect/>
            </a:stretch>
          </p:blipFill>
          <p:spPr>
            <a:xfrm>
              <a:off x="229015" y="2632843"/>
              <a:ext cx="5964377" cy="3533231"/>
            </a:xfrm>
            <a:prstGeom prst="rect">
              <a:avLst/>
            </a:prstGeom>
          </p:spPr>
        </p:pic>
        <p:sp>
          <p:nvSpPr>
            <p:cNvPr id="12" name="TextBox 11">
              <a:extLst>
                <a:ext uri="{FF2B5EF4-FFF2-40B4-BE49-F238E27FC236}">
                  <a16:creationId xmlns:a16="http://schemas.microsoft.com/office/drawing/2014/main" id="{1DEC66DE-8FFE-4494-A20E-FF515AEF37E9}"/>
                </a:ext>
              </a:extLst>
            </p:cNvPr>
            <p:cNvSpPr txBox="1"/>
            <p:nvPr/>
          </p:nvSpPr>
          <p:spPr>
            <a:xfrm>
              <a:off x="335032" y="5796742"/>
              <a:ext cx="1944342" cy="369332"/>
            </a:xfrm>
            <a:prstGeom prst="rect">
              <a:avLst/>
            </a:prstGeom>
            <a:solidFill>
              <a:schemeClr val="bg2"/>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Sông Tigr</a:t>
              </a:r>
              <a:r>
                <a:rPr lang="vi-VN">
                  <a:solidFill>
                    <a:srgbClr val="3333CC"/>
                  </a:solidFill>
                  <a:latin typeface="Arial" panose="020B0604020202020204" pitchFamily="34" charset="0"/>
                  <a:cs typeface="Arial" panose="020B0604020202020204" pitchFamily="34" charset="0"/>
                </a:rPr>
                <a:t>ơ</a:t>
              </a:r>
              <a:r>
                <a:rPr lang="en-US">
                  <a:solidFill>
                    <a:srgbClr val="3333CC"/>
                  </a:solidFill>
                  <a:latin typeface="Arial" panose="020B0604020202020204" pitchFamily="34" charset="0"/>
                  <a:cs typeface="Arial" panose="020B0604020202020204" pitchFamily="34" charset="0"/>
                </a:rPr>
                <a:t>- Irad</a:t>
              </a:r>
            </a:p>
          </p:txBody>
        </p:sp>
      </p:grpSp>
      <p:grpSp>
        <p:nvGrpSpPr>
          <p:cNvPr id="15" name="Group 14">
            <a:extLst>
              <a:ext uri="{FF2B5EF4-FFF2-40B4-BE49-F238E27FC236}">
                <a16:creationId xmlns:a16="http://schemas.microsoft.com/office/drawing/2014/main" id="{33D16DDC-E527-425B-8DAC-8558E53348CF}"/>
              </a:ext>
            </a:extLst>
          </p:cNvPr>
          <p:cNvGrpSpPr/>
          <p:nvPr/>
        </p:nvGrpSpPr>
        <p:grpSpPr>
          <a:xfrm>
            <a:off x="159027" y="2576129"/>
            <a:ext cx="6242409" cy="3978767"/>
            <a:chOff x="35505" y="2525682"/>
            <a:chExt cx="6453745" cy="3926908"/>
          </a:xfrm>
        </p:grpSpPr>
        <p:pic>
          <p:nvPicPr>
            <p:cNvPr id="17" name="Picture 16">
              <a:extLst>
                <a:ext uri="{FF2B5EF4-FFF2-40B4-BE49-F238E27FC236}">
                  <a16:creationId xmlns:a16="http://schemas.microsoft.com/office/drawing/2014/main" id="{52C34461-87A6-489C-984C-C68F1F101A26}"/>
                </a:ext>
              </a:extLst>
            </p:cNvPr>
            <p:cNvPicPr>
              <a:picLocks noChangeAspect="1"/>
            </p:cNvPicPr>
            <p:nvPr/>
          </p:nvPicPr>
          <p:blipFill>
            <a:blip r:embed="rId6"/>
            <a:stretch>
              <a:fillRect/>
            </a:stretch>
          </p:blipFill>
          <p:spPr>
            <a:xfrm>
              <a:off x="35505" y="2525682"/>
              <a:ext cx="6453745" cy="3809283"/>
            </a:xfrm>
            <a:prstGeom prst="rect">
              <a:avLst/>
            </a:prstGeom>
          </p:spPr>
        </p:pic>
        <p:sp>
          <p:nvSpPr>
            <p:cNvPr id="18" name="TextBox 17">
              <a:extLst>
                <a:ext uri="{FF2B5EF4-FFF2-40B4-BE49-F238E27FC236}">
                  <a16:creationId xmlns:a16="http://schemas.microsoft.com/office/drawing/2014/main" id="{BFB97C31-53D3-49A2-9031-E2743A5B65DA}"/>
                </a:ext>
              </a:extLst>
            </p:cNvPr>
            <p:cNvSpPr txBox="1"/>
            <p:nvPr/>
          </p:nvSpPr>
          <p:spPr>
            <a:xfrm>
              <a:off x="48048" y="6083258"/>
              <a:ext cx="6405759" cy="369332"/>
            </a:xfrm>
            <a:prstGeom prst="rect">
              <a:avLst/>
            </a:prstGeom>
            <a:solidFill>
              <a:schemeClr val="bg2"/>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Tigr</a:t>
              </a:r>
              <a:r>
                <a:rPr lang="vi-VN">
                  <a:solidFill>
                    <a:srgbClr val="3333CC"/>
                  </a:solidFill>
                  <a:latin typeface="Arial" panose="020B0604020202020204" pitchFamily="34" charset="0"/>
                  <a:cs typeface="Arial" panose="020B0604020202020204" pitchFamily="34" charset="0"/>
                </a:rPr>
                <a:t>ơ</a:t>
              </a:r>
              <a:r>
                <a:rPr lang="en-US">
                  <a:solidFill>
                    <a:srgbClr val="3333CC"/>
                  </a:solidFill>
                  <a:latin typeface="Arial" panose="020B0604020202020204" pitchFamily="34" charset="0"/>
                  <a:cs typeface="Arial" panose="020B0604020202020204" pitchFamily="34" charset="0"/>
                </a:rPr>
                <a:t> là một con đ</a:t>
              </a:r>
              <a:r>
                <a:rPr lang="vi-VN">
                  <a:solidFill>
                    <a:srgbClr val="3333CC"/>
                  </a:solidFill>
                  <a:latin typeface="Arial" panose="020B0604020202020204" pitchFamily="34" charset="0"/>
                  <a:cs typeface="Arial" panose="020B0604020202020204" pitchFamily="34" charset="0"/>
                </a:rPr>
                <a:t>ư</a:t>
              </a:r>
              <a:r>
                <a:rPr lang="en-US">
                  <a:solidFill>
                    <a:srgbClr val="3333CC"/>
                  </a:solidFill>
                  <a:latin typeface="Arial" panose="020B0604020202020204" pitchFamily="34" charset="0"/>
                  <a:cs typeface="Arial" panose="020B0604020202020204" pitchFamily="34" charset="0"/>
                </a:rPr>
                <a:t>ờng vận tải quan trọng ở  Irad</a:t>
              </a:r>
            </a:p>
          </p:txBody>
        </p:sp>
      </p:grpSp>
      <p:sp>
        <p:nvSpPr>
          <p:cNvPr id="20" name="Rectangle 19">
            <a:extLst>
              <a:ext uri="{FF2B5EF4-FFF2-40B4-BE49-F238E27FC236}">
                <a16:creationId xmlns:a16="http://schemas.microsoft.com/office/drawing/2014/main" id="{9D778B93-2370-466B-966F-A8361A1CF510}"/>
              </a:ext>
            </a:extLst>
          </p:cNvPr>
          <p:cNvSpPr/>
          <p:nvPr/>
        </p:nvSpPr>
        <p:spPr>
          <a:xfrm>
            <a:off x="92720" y="2624082"/>
            <a:ext cx="6096000" cy="1754326"/>
          </a:xfrm>
          <a:prstGeom prst="rect">
            <a:avLst/>
          </a:prstGeom>
          <a:solidFill>
            <a:schemeClr val="bg1"/>
          </a:solidFill>
        </p:spPr>
        <p:txBody>
          <a:bodyPr>
            <a:spAutoFit/>
          </a:bodyPr>
          <a:lstStyle/>
          <a:p>
            <a:pPr marL="285750" indent="-285750">
              <a:buFont typeface="Wingdings" panose="05000000000000000000" pitchFamily="2" charset="2"/>
              <a:buChar char="§"/>
            </a:pPr>
            <a:r>
              <a:rPr lang="vi-VN" sz="3600">
                <a:solidFill>
                  <a:srgbClr val="1B04FA"/>
                </a:solidFill>
              </a:rPr>
              <a:t> Cảnh quan khu vực chủ yếu là bán hoang mạc và hoang</a:t>
            </a:r>
            <a:r>
              <a:rPr lang="en-US" sz="3600">
                <a:solidFill>
                  <a:srgbClr val="1B04FA"/>
                </a:solidFill>
              </a:rPr>
              <a:t> </a:t>
            </a:r>
            <a:r>
              <a:rPr lang="vi-VN" sz="3600">
                <a:solidFill>
                  <a:srgbClr val="1B04FA"/>
                </a:solidFill>
              </a:rPr>
              <a:t>mạc.</a:t>
            </a:r>
            <a:r>
              <a:rPr lang="en-US" sz="3600">
                <a:solidFill>
                  <a:srgbClr val="1B04FA"/>
                </a:solidFill>
              </a:rPr>
              <a:t> </a:t>
            </a:r>
            <a:endParaRPr lang="en-US" sz="3200"/>
          </a:p>
        </p:txBody>
      </p:sp>
    </p:spTree>
    <p:extLst>
      <p:ext uri="{BB962C8B-B14F-4D97-AF65-F5344CB8AC3E}">
        <p14:creationId xmlns:p14="http://schemas.microsoft.com/office/powerpoint/2010/main" val="8818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10" grpId="0"/>
      <p:bldP spid="11" grpId="0"/>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44" y="2311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12" name="Freeform: Shape 11">
            <a:extLst>
              <a:ext uri="{FF2B5EF4-FFF2-40B4-BE49-F238E27FC236}">
                <a16:creationId xmlns:a16="http://schemas.microsoft.com/office/drawing/2014/main" id="{5ABE436F-04C1-4FC3-BC4C-8431FE5A7DB5}"/>
              </a:ext>
            </a:extLst>
          </p:cNvPr>
          <p:cNvSpPr/>
          <p:nvPr/>
        </p:nvSpPr>
        <p:spPr>
          <a:xfrm>
            <a:off x="6202017" y="2623930"/>
            <a:ext cx="2544418" cy="2504661"/>
          </a:xfrm>
          <a:custGeom>
            <a:avLst/>
            <a:gdLst>
              <a:gd name="connsiteX0" fmla="*/ 477079 w 2544418"/>
              <a:gd name="connsiteY0" fmla="*/ 292025 h 2452129"/>
              <a:gd name="connsiteX1" fmla="*/ 410818 w 2544418"/>
              <a:gd name="connsiteY1" fmla="*/ 278773 h 2452129"/>
              <a:gd name="connsiteX2" fmla="*/ 291548 w 2544418"/>
              <a:gd name="connsiteY2" fmla="*/ 265521 h 2452129"/>
              <a:gd name="connsiteX3" fmla="*/ 265044 w 2544418"/>
              <a:gd name="connsiteY3" fmla="*/ 239016 h 2452129"/>
              <a:gd name="connsiteX4" fmla="*/ 185531 w 2544418"/>
              <a:gd name="connsiteY4" fmla="*/ 119747 h 2452129"/>
              <a:gd name="connsiteX5" fmla="*/ 119270 w 2544418"/>
              <a:gd name="connsiteY5" fmla="*/ 106495 h 2452129"/>
              <a:gd name="connsiteX6" fmla="*/ 106018 w 2544418"/>
              <a:gd name="connsiteY6" fmla="*/ 40234 h 2452129"/>
              <a:gd name="connsiteX7" fmla="*/ 92766 w 2544418"/>
              <a:gd name="connsiteY7" fmla="*/ 477 h 2452129"/>
              <a:gd name="connsiteX8" fmla="*/ 66261 w 2544418"/>
              <a:gd name="connsiteY8" fmla="*/ 26981 h 2452129"/>
              <a:gd name="connsiteX9" fmla="*/ 53009 w 2544418"/>
              <a:gd name="connsiteY9" fmla="*/ 106495 h 2452129"/>
              <a:gd name="connsiteX10" fmla="*/ 39757 w 2544418"/>
              <a:gd name="connsiteY10" fmla="*/ 265521 h 2452129"/>
              <a:gd name="connsiteX11" fmla="*/ 13253 w 2544418"/>
              <a:gd name="connsiteY11" fmla="*/ 305277 h 2452129"/>
              <a:gd name="connsiteX12" fmla="*/ 0 w 2544418"/>
              <a:gd name="connsiteY12" fmla="*/ 345034 h 2452129"/>
              <a:gd name="connsiteX13" fmla="*/ 26505 w 2544418"/>
              <a:gd name="connsiteY13" fmla="*/ 570321 h 2452129"/>
              <a:gd name="connsiteX14" fmla="*/ 39757 w 2544418"/>
              <a:gd name="connsiteY14" fmla="*/ 636581 h 2452129"/>
              <a:gd name="connsiteX15" fmla="*/ 53009 w 2544418"/>
              <a:gd name="connsiteY15" fmla="*/ 676338 h 2452129"/>
              <a:gd name="connsiteX16" fmla="*/ 106018 w 2544418"/>
              <a:gd name="connsiteY16" fmla="*/ 755851 h 2452129"/>
              <a:gd name="connsiteX17" fmla="*/ 159026 w 2544418"/>
              <a:gd name="connsiteY17" fmla="*/ 835364 h 2452129"/>
              <a:gd name="connsiteX18" fmla="*/ 212035 w 2544418"/>
              <a:gd name="connsiteY18" fmla="*/ 901625 h 2452129"/>
              <a:gd name="connsiteX19" fmla="*/ 291548 w 2544418"/>
              <a:gd name="connsiteY19" fmla="*/ 928129 h 2452129"/>
              <a:gd name="connsiteX20" fmla="*/ 331305 w 2544418"/>
              <a:gd name="connsiteY20" fmla="*/ 941381 h 2452129"/>
              <a:gd name="connsiteX21" fmla="*/ 384313 w 2544418"/>
              <a:gd name="connsiteY21" fmla="*/ 1007642 h 2452129"/>
              <a:gd name="connsiteX22" fmla="*/ 397566 w 2544418"/>
              <a:gd name="connsiteY22" fmla="*/ 1060651 h 2452129"/>
              <a:gd name="connsiteX23" fmla="*/ 516835 w 2544418"/>
              <a:gd name="connsiteY23" fmla="*/ 1073903 h 2452129"/>
              <a:gd name="connsiteX24" fmla="*/ 596348 w 2544418"/>
              <a:gd name="connsiteY24" fmla="*/ 1100408 h 2452129"/>
              <a:gd name="connsiteX25" fmla="*/ 662609 w 2544418"/>
              <a:gd name="connsiteY25" fmla="*/ 1166668 h 2452129"/>
              <a:gd name="connsiteX26" fmla="*/ 715618 w 2544418"/>
              <a:gd name="connsiteY26" fmla="*/ 1179921 h 2452129"/>
              <a:gd name="connsiteX27" fmla="*/ 755374 w 2544418"/>
              <a:gd name="connsiteY27" fmla="*/ 1193173 h 2452129"/>
              <a:gd name="connsiteX28" fmla="*/ 914400 w 2544418"/>
              <a:gd name="connsiteY28" fmla="*/ 1206425 h 2452129"/>
              <a:gd name="connsiteX29" fmla="*/ 914400 w 2544418"/>
              <a:gd name="connsiteY29" fmla="*/ 1272686 h 2452129"/>
              <a:gd name="connsiteX30" fmla="*/ 954157 w 2544418"/>
              <a:gd name="connsiteY30" fmla="*/ 1338947 h 2452129"/>
              <a:gd name="connsiteX31" fmla="*/ 993913 w 2544418"/>
              <a:gd name="connsiteY31" fmla="*/ 1405208 h 2452129"/>
              <a:gd name="connsiteX32" fmla="*/ 1046922 w 2544418"/>
              <a:gd name="connsiteY32" fmla="*/ 1497973 h 2452129"/>
              <a:gd name="connsiteX33" fmla="*/ 1166192 w 2544418"/>
              <a:gd name="connsiteY33" fmla="*/ 1484721 h 2452129"/>
              <a:gd name="connsiteX34" fmla="*/ 1179444 w 2544418"/>
              <a:gd name="connsiteY34" fmla="*/ 1537729 h 2452129"/>
              <a:gd name="connsiteX35" fmla="*/ 1232453 w 2544418"/>
              <a:gd name="connsiteY35" fmla="*/ 1988303 h 2452129"/>
              <a:gd name="connsiteX36" fmla="*/ 1285461 w 2544418"/>
              <a:gd name="connsiteY36" fmla="*/ 2054564 h 2452129"/>
              <a:gd name="connsiteX37" fmla="*/ 1338470 w 2544418"/>
              <a:gd name="connsiteY37" fmla="*/ 2147329 h 2452129"/>
              <a:gd name="connsiteX38" fmla="*/ 1351722 w 2544418"/>
              <a:gd name="connsiteY38" fmla="*/ 2226842 h 2452129"/>
              <a:gd name="connsiteX39" fmla="*/ 1378226 w 2544418"/>
              <a:gd name="connsiteY39" fmla="*/ 2253347 h 2452129"/>
              <a:gd name="connsiteX40" fmla="*/ 1404731 w 2544418"/>
              <a:gd name="connsiteY40" fmla="*/ 2332860 h 2452129"/>
              <a:gd name="connsiteX41" fmla="*/ 1537253 w 2544418"/>
              <a:gd name="connsiteY41" fmla="*/ 2346112 h 2452129"/>
              <a:gd name="connsiteX42" fmla="*/ 1563757 w 2544418"/>
              <a:gd name="connsiteY42" fmla="*/ 2385868 h 2452129"/>
              <a:gd name="connsiteX43" fmla="*/ 1616766 w 2544418"/>
              <a:gd name="connsiteY43" fmla="*/ 2452129 h 2452129"/>
              <a:gd name="connsiteX44" fmla="*/ 1696279 w 2544418"/>
              <a:gd name="connsiteY44" fmla="*/ 2425625 h 2452129"/>
              <a:gd name="connsiteX45" fmla="*/ 1709531 w 2544418"/>
              <a:gd name="connsiteY45" fmla="*/ 2293103 h 2452129"/>
              <a:gd name="connsiteX46" fmla="*/ 1696279 w 2544418"/>
              <a:gd name="connsiteY46" fmla="*/ 2253347 h 2452129"/>
              <a:gd name="connsiteX47" fmla="*/ 1630018 w 2544418"/>
              <a:gd name="connsiteY47" fmla="*/ 2240095 h 2452129"/>
              <a:gd name="connsiteX48" fmla="*/ 1603513 w 2544418"/>
              <a:gd name="connsiteY48" fmla="*/ 2120825 h 2452129"/>
              <a:gd name="connsiteX49" fmla="*/ 1590261 w 2544418"/>
              <a:gd name="connsiteY49" fmla="*/ 2081068 h 2452129"/>
              <a:gd name="connsiteX50" fmla="*/ 1736035 w 2544418"/>
              <a:gd name="connsiteY50" fmla="*/ 1855781 h 2452129"/>
              <a:gd name="connsiteX51" fmla="*/ 1762540 w 2544418"/>
              <a:gd name="connsiteY51" fmla="*/ 1829277 h 2452129"/>
              <a:gd name="connsiteX52" fmla="*/ 1802296 w 2544418"/>
              <a:gd name="connsiteY52" fmla="*/ 1749764 h 2452129"/>
              <a:gd name="connsiteX53" fmla="*/ 1842053 w 2544418"/>
              <a:gd name="connsiteY53" fmla="*/ 1723260 h 2452129"/>
              <a:gd name="connsiteX54" fmla="*/ 1895061 w 2544418"/>
              <a:gd name="connsiteY54" fmla="*/ 1670251 h 2452129"/>
              <a:gd name="connsiteX55" fmla="*/ 1908313 w 2544418"/>
              <a:gd name="connsiteY55" fmla="*/ 1630495 h 2452129"/>
              <a:gd name="connsiteX56" fmla="*/ 1948070 w 2544418"/>
              <a:gd name="connsiteY56" fmla="*/ 1617242 h 2452129"/>
              <a:gd name="connsiteX57" fmla="*/ 2080592 w 2544418"/>
              <a:gd name="connsiteY57" fmla="*/ 1603990 h 2452129"/>
              <a:gd name="connsiteX58" fmla="*/ 2146853 w 2544418"/>
              <a:gd name="connsiteY58" fmla="*/ 1564234 h 2452129"/>
              <a:gd name="connsiteX59" fmla="*/ 2186609 w 2544418"/>
              <a:gd name="connsiteY59" fmla="*/ 1550981 h 2452129"/>
              <a:gd name="connsiteX60" fmla="*/ 2266122 w 2544418"/>
              <a:gd name="connsiteY60" fmla="*/ 1497973 h 2452129"/>
              <a:gd name="connsiteX61" fmla="*/ 2451653 w 2544418"/>
              <a:gd name="connsiteY61" fmla="*/ 1484721 h 2452129"/>
              <a:gd name="connsiteX62" fmla="*/ 2464905 w 2544418"/>
              <a:gd name="connsiteY62" fmla="*/ 1325695 h 2452129"/>
              <a:gd name="connsiteX63" fmla="*/ 2531166 w 2544418"/>
              <a:gd name="connsiteY63" fmla="*/ 1259434 h 2452129"/>
              <a:gd name="connsiteX64" fmla="*/ 2544418 w 2544418"/>
              <a:gd name="connsiteY64" fmla="*/ 1206425 h 2452129"/>
              <a:gd name="connsiteX65" fmla="*/ 2531166 w 2544418"/>
              <a:gd name="connsiteY65" fmla="*/ 1140164 h 2452129"/>
              <a:gd name="connsiteX66" fmla="*/ 2451653 w 2544418"/>
              <a:gd name="connsiteY66" fmla="*/ 1100408 h 2452129"/>
              <a:gd name="connsiteX67" fmla="*/ 2385392 w 2544418"/>
              <a:gd name="connsiteY67" fmla="*/ 1113660 h 2452129"/>
              <a:gd name="connsiteX68" fmla="*/ 2319131 w 2544418"/>
              <a:gd name="connsiteY68" fmla="*/ 1206425 h 2452129"/>
              <a:gd name="connsiteX69" fmla="*/ 2292626 w 2544418"/>
              <a:gd name="connsiteY69" fmla="*/ 1232929 h 2452129"/>
              <a:gd name="connsiteX70" fmla="*/ 2133600 w 2544418"/>
              <a:gd name="connsiteY70" fmla="*/ 1219677 h 2452129"/>
              <a:gd name="connsiteX71" fmla="*/ 2067340 w 2544418"/>
              <a:gd name="connsiteY71" fmla="*/ 1206425 h 2452129"/>
              <a:gd name="connsiteX72" fmla="*/ 1987826 w 2544418"/>
              <a:gd name="connsiteY72" fmla="*/ 1193173 h 2452129"/>
              <a:gd name="connsiteX73" fmla="*/ 1908313 w 2544418"/>
              <a:gd name="connsiteY73" fmla="*/ 1113660 h 2452129"/>
              <a:gd name="connsiteX74" fmla="*/ 1881809 w 2544418"/>
              <a:gd name="connsiteY74" fmla="*/ 1087155 h 2452129"/>
              <a:gd name="connsiteX75" fmla="*/ 1842053 w 2544418"/>
              <a:gd name="connsiteY75" fmla="*/ 1073903 h 2452129"/>
              <a:gd name="connsiteX76" fmla="*/ 1762540 w 2544418"/>
              <a:gd name="connsiteY76" fmla="*/ 1020895 h 2452129"/>
              <a:gd name="connsiteX77" fmla="*/ 1722783 w 2544418"/>
              <a:gd name="connsiteY77" fmla="*/ 1007642 h 2452129"/>
              <a:gd name="connsiteX78" fmla="*/ 1683026 w 2544418"/>
              <a:gd name="connsiteY78" fmla="*/ 981138 h 2452129"/>
              <a:gd name="connsiteX79" fmla="*/ 1630018 w 2544418"/>
              <a:gd name="connsiteY79" fmla="*/ 967886 h 2452129"/>
              <a:gd name="connsiteX80" fmla="*/ 1524000 w 2544418"/>
              <a:gd name="connsiteY80" fmla="*/ 941381 h 2452129"/>
              <a:gd name="connsiteX81" fmla="*/ 1497496 w 2544418"/>
              <a:gd name="connsiteY81" fmla="*/ 782355 h 2452129"/>
              <a:gd name="connsiteX82" fmla="*/ 1484244 w 2544418"/>
              <a:gd name="connsiteY82" fmla="*/ 676338 h 2452129"/>
              <a:gd name="connsiteX83" fmla="*/ 1470992 w 2544418"/>
              <a:gd name="connsiteY83" fmla="*/ 636581 h 2452129"/>
              <a:gd name="connsiteX84" fmla="*/ 1404731 w 2544418"/>
              <a:gd name="connsiteY84" fmla="*/ 583573 h 2452129"/>
              <a:gd name="connsiteX85" fmla="*/ 1179444 w 2544418"/>
              <a:gd name="connsiteY85" fmla="*/ 570321 h 2452129"/>
              <a:gd name="connsiteX86" fmla="*/ 1166192 w 2544418"/>
              <a:gd name="connsiteY86" fmla="*/ 530564 h 2452129"/>
              <a:gd name="connsiteX87" fmla="*/ 1099931 w 2544418"/>
              <a:gd name="connsiteY87" fmla="*/ 490808 h 2452129"/>
              <a:gd name="connsiteX88" fmla="*/ 755374 w 2544418"/>
              <a:gd name="connsiteY88" fmla="*/ 504060 h 2452129"/>
              <a:gd name="connsiteX89" fmla="*/ 649357 w 2544418"/>
              <a:gd name="connsiteY89" fmla="*/ 504060 h 2452129"/>
              <a:gd name="connsiteX90" fmla="*/ 596348 w 2544418"/>
              <a:gd name="connsiteY90" fmla="*/ 464303 h 2452129"/>
              <a:gd name="connsiteX91" fmla="*/ 583096 w 2544418"/>
              <a:gd name="connsiteY91" fmla="*/ 424547 h 2452129"/>
              <a:gd name="connsiteX92" fmla="*/ 530087 w 2544418"/>
              <a:gd name="connsiteY92" fmla="*/ 371538 h 2452129"/>
              <a:gd name="connsiteX93" fmla="*/ 516835 w 2544418"/>
              <a:gd name="connsiteY93" fmla="*/ 331781 h 2452129"/>
              <a:gd name="connsiteX94" fmla="*/ 477079 w 2544418"/>
              <a:gd name="connsiteY94" fmla="*/ 292025 h 24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44418" h="2452129">
                <a:moveTo>
                  <a:pt x="477079" y="292025"/>
                </a:moveTo>
                <a:cubicBezTo>
                  <a:pt x="459410" y="283190"/>
                  <a:pt x="433116" y="281958"/>
                  <a:pt x="410818" y="278773"/>
                </a:cubicBezTo>
                <a:cubicBezTo>
                  <a:pt x="371219" y="273116"/>
                  <a:pt x="330140" y="276046"/>
                  <a:pt x="291548" y="265521"/>
                </a:cubicBezTo>
                <a:cubicBezTo>
                  <a:pt x="279494" y="262233"/>
                  <a:pt x="273879" y="247851"/>
                  <a:pt x="265044" y="239016"/>
                </a:cubicBezTo>
                <a:cubicBezTo>
                  <a:pt x="245223" y="40804"/>
                  <a:pt x="297520" y="119747"/>
                  <a:pt x="185531" y="119747"/>
                </a:cubicBezTo>
                <a:cubicBezTo>
                  <a:pt x="163007" y="119747"/>
                  <a:pt x="141357" y="110912"/>
                  <a:pt x="119270" y="106495"/>
                </a:cubicBezTo>
                <a:cubicBezTo>
                  <a:pt x="114853" y="84408"/>
                  <a:pt x="111481" y="62086"/>
                  <a:pt x="106018" y="40234"/>
                </a:cubicBezTo>
                <a:cubicBezTo>
                  <a:pt x="102630" y="26682"/>
                  <a:pt x="106018" y="4895"/>
                  <a:pt x="92766" y="477"/>
                </a:cubicBezTo>
                <a:cubicBezTo>
                  <a:pt x="80913" y="-3474"/>
                  <a:pt x="75096" y="18146"/>
                  <a:pt x="66261" y="26981"/>
                </a:cubicBezTo>
                <a:cubicBezTo>
                  <a:pt x="61844" y="53486"/>
                  <a:pt x="55976" y="79789"/>
                  <a:pt x="53009" y="106495"/>
                </a:cubicBezTo>
                <a:cubicBezTo>
                  <a:pt x="47135" y="159362"/>
                  <a:pt x="50189" y="213362"/>
                  <a:pt x="39757" y="265521"/>
                </a:cubicBezTo>
                <a:cubicBezTo>
                  <a:pt x="36634" y="281139"/>
                  <a:pt x="20376" y="291032"/>
                  <a:pt x="13253" y="305277"/>
                </a:cubicBezTo>
                <a:cubicBezTo>
                  <a:pt x="7006" y="317771"/>
                  <a:pt x="4418" y="331782"/>
                  <a:pt x="0" y="345034"/>
                </a:cubicBezTo>
                <a:cubicBezTo>
                  <a:pt x="9420" y="439229"/>
                  <a:pt x="11859" y="482442"/>
                  <a:pt x="26505" y="570321"/>
                </a:cubicBezTo>
                <a:cubicBezTo>
                  <a:pt x="30208" y="592539"/>
                  <a:pt x="34294" y="614729"/>
                  <a:pt x="39757" y="636581"/>
                </a:cubicBezTo>
                <a:cubicBezTo>
                  <a:pt x="43145" y="650133"/>
                  <a:pt x="46225" y="664127"/>
                  <a:pt x="53009" y="676338"/>
                </a:cubicBezTo>
                <a:cubicBezTo>
                  <a:pt x="68479" y="704184"/>
                  <a:pt x="106018" y="755851"/>
                  <a:pt x="106018" y="755851"/>
                </a:cubicBezTo>
                <a:cubicBezTo>
                  <a:pt x="137527" y="850381"/>
                  <a:pt x="92849" y="736099"/>
                  <a:pt x="159026" y="835364"/>
                </a:cubicBezTo>
                <a:cubicBezTo>
                  <a:pt x="193817" y="887550"/>
                  <a:pt x="141842" y="870429"/>
                  <a:pt x="212035" y="901625"/>
                </a:cubicBezTo>
                <a:cubicBezTo>
                  <a:pt x="237565" y="912972"/>
                  <a:pt x="265044" y="919294"/>
                  <a:pt x="291548" y="928129"/>
                </a:cubicBezTo>
                <a:lnTo>
                  <a:pt x="331305" y="941381"/>
                </a:lnTo>
                <a:cubicBezTo>
                  <a:pt x="379004" y="973182"/>
                  <a:pt x="369251" y="954928"/>
                  <a:pt x="384313" y="1007642"/>
                </a:cubicBezTo>
                <a:cubicBezTo>
                  <a:pt x="389317" y="1025155"/>
                  <a:pt x="381275" y="1052506"/>
                  <a:pt x="397566" y="1060651"/>
                </a:cubicBezTo>
                <a:cubicBezTo>
                  <a:pt x="433344" y="1078540"/>
                  <a:pt x="477079" y="1069486"/>
                  <a:pt x="516835" y="1073903"/>
                </a:cubicBezTo>
                <a:cubicBezTo>
                  <a:pt x="543339" y="1082738"/>
                  <a:pt x="576593" y="1080653"/>
                  <a:pt x="596348" y="1100408"/>
                </a:cubicBezTo>
                <a:cubicBezTo>
                  <a:pt x="618435" y="1122495"/>
                  <a:pt x="632306" y="1159092"/>
                  <a:pt x="662609" y="1166668"/>
                </a:cubicBezTo>
                <a:cubicBezTo>
                  <a:pt x="680279" y="1171086"/>
                  <a:pt x="698105" y="1174917"/>
                  <a:pt x="715618" y="1179921"/>
                </a:cubicBezTo>
                <a:cubicBezTo>
                  <a:pt x="729049" y="1183759"/>
                  <a:pt x="741528" y="1191327"/>
                  <a:pt x="755374" y="1193173"/>
                </a:cubicBezTo>
                <a:cubicBezTo>
                  <a:pt x="808100" y="1200203"/>
                  <a:pt x="861391" y="1202008"/>
                  <a:pt x="914400" y="1206425"/>
                </a:cubicBezTo>
                <a:cubicBezTo>
                  <a:pt x="969029" y="1261052"/>
                  <a:pt x="926341" y="1201039"/>
                  <a:pt x="914400" y="1272686"/>
                </a:cubicBezTo>
                <a:cubicBezTo>
                  <a:pt x="909485" y="1302175"/>
                  <a:pt x="937560" y="1322349"/>
                  <a:pt x="954157" y="1338947"/>
                </a:cubicBezTo>
                <a:cubicBezTo>
                  <a:pt x="977170" y="1407985"/>
                  <a:pt x="952335" y="1353236"/>
                  <a:pt x="993913" y="1405208"/>
                </a:cubicBezTo>
                <a:cubicBezTo>
                  <a:pt x="1018892" y="1436432"/>
                  <a:pt x="1028781" y="1461689"/>
                  <a:pt x="1046922" y="1497973"/>
                </a:cubicBezTo>
                <a:cubicBezTo>
                  <a:pt x="1086679" y="1493556"/>
                  <a:pt x="1127878" y="1473227"/>
                  <a:pt x="1166192" y="1484721"/>
                </a:cubicBezTo>
                <a:cubicBezTo>
                  <a:pt x="1183637" y="1489954"/>
                  <a:pt x="1178405" y="1519546"/>
                  <a:pt x="1179444" y="1537729"/>
                </a:cubicBezTo>
                <a:cubicBezTo>
                  <a:pt x="1204637" y="1978615"/>
                  <a:pt x="1094263" y="1850116"/>
                  <a:pt x="1232453" y="1988303"/>
                </a:cubicBezTo>
                <a:cubicBezTo>
                  <a:pt x="1258252" y="2065701"/>
                  <a:pt x="1225519" y="1994622"/>
                  <a:pt x="1285461" y="2054564"/>
                </a:cubicBezTo>
                <a:cubicBezTo>
                  <a:pt x="1304193" y="2073296"/>
                  <a:pt x="1328075" y="2126539"/>
                  <a:pt x="1338470" y="2147329"/>
                </a:cubicBezTo>
                <a:cubicBezTo>
                  <a:pt x="1342887" y="2173833"/>
                  <a:pt x="1342287" y="2201683"/>
                  <a:pt x="1351722" y="2226842"/>
                </a:cubicBezTo>
                <a:cubicBezTo>
                  <a:pt x="1356109" y="2238541"/>
                  <a:pt x="1372638" y="2242172"/>
                  <a:pt x="1378226" y="2253347"/>
                </a:cubicBezTo>
                <a:cubicBezTo>
                  <a:pt x="1390720" y="2278336"/>
                  <a:pt x="1376932" y="2330080"/>
                  <a:pt x="1404731" y="2332860"/>
                </a:cubicBezTo>
                <a:lnTo>
                  <a:pt x="1537253" y="2346112"/>
                </a:lnTo>
                <a:cubicBezTo>
                  <a:pt x="1546088" y="2359364"/>
                  <a:pt x="1553808" y="2373431"/>
                  <a:pt x="1563757" y="2385868"/>
                </a:cubicBezTo>
                <a:cubicBezTo>
                  <a:pt x="1639297" y="2480295"/>
                  <a:pt x="1535177" y="2329751"/>
                  <a:pt x="1616766" y="2452129"/>
                </a:cubicBezTo>
                <a:cubicBezTo>
                  <a:pt x="1643270" y="2443294"/>
                  <a:pt x="1672588" y="2440432"/>
                  <a:pt x="1696279" y="2425625"/>
                </a:cubicBezTo>
                <a:cubicBezTo>
                  <a:pt x="1744116" y="2395726"/>
                  <a:pt x="1717177" y="2331331"/>
                  <a:pt x="1709531" y="2293103"/>
                </a:cubicBezTo>
                <a:cubicBezTo>
                  <a:pt x="1706792" y="2279405"/>
                  <a:pt x="1707902" y="2261095"/>
                  <a:pt x="1696279" y="2253347"/>
                </a:cubicBezTo>
                <a:cubicBezTo>
                  <a:pt x="1677537" y="2240853"/>
                  <a:pt x="1652105" y="2244512"/>
                  <a:pt x="1630018" y="2240095"/>
                </a:cubicBezTo>
                <a:cubicBezTo>
                  <a:pt x="1620906" y="2194535"/>
                  <a:pt x="1615993" y="2164505"/>
                  <a:pt x="1603513" y="2120825"/>
                </a:cubicBezTo>
                <a:cubicBezTo>
                  <a:pt x="1599675" y="2107393"/>
                  <a:pt x="1594678" y="2094320"/>
                  <a:pt x="1590261" y="2081068"/>
                </a:cubicBezTo>
                <a:cubicBezTo>
                  <a:pt x="1609366" y="1775387"/>
                  <a:pt x="1531115" y="1907011"/>
                  <a:pt x="1736035" y="1855781"/>
                </a:cubicBezTo>
                <a:cubicBezTo>
                  <a:pt x="1748156" y="1852751"/>
                  <a:pt x="1753705" y="1838112"/>
                  <a:pt x="1762540" y="1829277"/>
                </a:cubicBezTo>
                <a:cubicBezTo>
                  <a:pt x="1773318" y="1796943"/>
                  <a:pt x="1776607" y="1775453"/>
                  <a:pt x="1802296" y="1749764"/>
                </a:cubicBezTo>
                <a:cubicBezTo>
                  <a:pt x="1813558" y="1738502"/>
                  <a:pt x="1829960" y="1733625"/>
                  <a:pt x="1842053" y="1723260"/>
                </a:cubicBezTo>
                <a:cubicBezTo>
                  <a:pt x="1861026" y="1706998"/>
                  <a:pt x="1877392" y="1687921"/>
                  <a:pt x="1895061" y="1670251"/>
                </a:cubicBezTo>
                <a:cubicBezTo>
                  <a:pt x="1899478" y="1656999"/>
                  <a:pt x="1898436" y="1640372"/>
                  <a:pt x="1908313" y="1630495"/>
                </a:cubicBezTo>
                <a:cubicBezTo>
                  <a:pt x="1918191" y="1620617"/>
                  <a:pt x="1934263" y="1619366"/>
                  <a:pt x="1948070" y="1617242"/>
                </a:cubicBezTo>
                <a:cubicBezTo>
                  <a:pt x="1991948" y="1610491"/>
                  <a:pt x="2036418" y="1608407"/>
                  <a:pt x="2080592" y="1603990"/>
                </a:cubicBezTo>
                <a:cubicBezTo>
                  <a:pt x="2193208" y="1566451"/>
                  <a:pt x="2055904" y="1618804"/>
                  <a:pt x="2146853" y="1564234"/>
                </a:cubicBezTo>
                <a:cubicBezTo>
                  <a:pt x="2158831" y="1557047"/>
                  <a:pt x="2174398" y="1557765"/>
                  <a:pt x="2186609" y="1550981"/>
                </a:cubicBezTo>
                <a:cubicBezTo>
                  <a:pt x="2214454" y="1535511"/>
                  <a:pt x="2234349" y="1500242"/>
                  <a:pt x="2266122" y="1497973"/>
                </a:cubicBezTo>
                <a:lnTo>
                  <a:pt x="2451653" y="1484721"/>
                </a:lnTo>
                <a:cubicBezTo>
                  <a:pt x="2456070" y="1431712"/>
                  <a:pt x="2447202" y="1375855"/>
                  <a:pt x="2464905" y="1325695"/>
                </a:cubicBezTo>
                <a:cubicBezTo>
                  <a:pt x="2475301" y="1296240"/>
                  <a:pt x="2531166" y="1259434"/>
                  <a:pt x="2531166" y="1259434"/>
                </a:cubicBezTo>
                <a:cubicBezTo>
                  <a:pt x="2535583" y="1241764"/>
                  <a:pt x="2544418" y="1224638"/>
                  <a:pt x="2544418" y="1206425"/>
                </a:cubicBezTo>
                <a:cubicBezTo>
                  <a:pt x="2544418" y="1183901"/>
                  <a:pt x="2542341" y="1159721"/>
                  <a:pt x="2531166" y="1140164"/>
                </a:cubicBezTo>
                <a:cubicBezTo>
                  <a:pt x="2519077" y="1119009"/>
                  <a:pt x="2472059" y="1107210"/>
                  <a:pt x="2451653" y="1100408"/>
                </a:cubicBezTo>
                <a:cubicBezTo>
                  <a:pt x="2429566" y="1104825"/>
                  <a:pt x="2406095" y="1104787"/>
                  <a:pt x="2385392" y="1113660"/>
                </a:cubicBezTo>
                <a:cubicBezTo>
                  <a:pt x="2360827" y="1124188"/>
                  <a:pt x="2323769" y="1199932"/>
                  <a:pt x="2319131" y="1206425"/>
                </a:cubicBezTo>
                <a:cubicBezTo>
                  <a:pt x="2311869" y="1216592"/>
                  <a:pt x="2301461" y="1224094"/>
                  <a:pt x="2292626" y="1232929"/>
                </a:cubicBezTo>
                <a:cubicBezTo>
                  <a:pt x="2239617" y="1228512"/>
                  <a:pt x="2186428" y="1225892"/>
                  <a:pt x="2133600" y="1219677"/>
                </a:cubicBezTo>
                <a:cubicBezTo>
                  <a:pt x="2111230" y="1217045"/>
                  <a:pt x="2089501" y="1210454"/>
                  <a:pt x="2067340" y="1206425"/>
                </a:cubicBezTo>
                <a:cubicBezTo>
                  <a:pt x="2040903" y="1201618"/>
                  <a:pt x="2014331" y="1197590"/>
                  <a:pt x="1987826" y="1193173"/>
                </a:cubicBezTo>
                <a:lnTo>
                  <a:pt x="1908313" y="1113660"/>
                </a:lnTo>
                <a:cubicBezTo>
                  <a:pt x="1899478" y="1104825"/>
                  <a:pt x="1893662" y="1091106"/>
                  <a:pt x="1881809" y="1087155"/>
                </a:cubicBezTo>
                <a:cubicBezTo>
                  <a:pt x="1868557" y="1082738"/>
                  <a:pt x="1854264" y="1080687"/>
                  <a:pt x="1842053" y="1073903"/>
                </a:cubicBezTo>
                <a:cubicBezTo>
                  <a:pt x="1814207" y="1058433"/>
                  <a:pt x="1792759" y="1030969"/>
                  <a:pt x="1762540" y="1020895"/>
                </a:cubicBezTo>
                <a:cubicBezTo>
                  <a:pt x="1749288" y="1016477"/>
                  <a:pt x="1735277" y="1013889"/>
                  <a:pt x="1722783" y="1007642"/>
                </a:cubicBezTo>
                <a:cubicBezTo>
                  <a:pt x="1708537" y="1000519"/>
                  <a:pt x="1697665" y="987412"/>
                  <a:pt x="1683026" y="981138"/>
                </a:cubicBezTo>
                <a:cubicBezTo>
                  <a:pt x="1666285" y="973964"/>
                  <a:pt x="1647797" y="971837"/>
                  <a:pt x="1630018" y="967886"/>
                </a:cubicBezTo>
                <a:cubicBezTo>
                  <a:pt x="1534069" y="946564"/>
                  <a:pt x="1595042" y="965063"/>
                  <a:pt x="1524000" y="941381"/>
                </a:cubicBezTo>
                <a:cubicBezTo>
                  <a:pt x="1515165" y="888372"/>
                  <a:pt x="1504162" y="835680"/>
                  <a:pt x="1497496" y="782355"/>
                </a:cubicBezTo>
                <a:cubicBezTo>
                  <a:pt x="1493079" y="747016"/>
                  <a:pt x="1490615" y="711378"/>
                  <a:pt x="1484244" y="676338"/>
                </a:cubicBezTo>
                <a:cubicBezTo>
                  <a:pt x="1481745" y="662594"/>
                  <a:pt x="1478179" y="648559"/>
                  <a:pt x="1470992" y="636581"/>
                </a:cubicBezTo>
                <a:cubicBezTo>
                  <a:pt x="1463229" y="623643"/>
                  <a:pt x="1416635" y="585359"/>
                  <a:pt x="1404731" y="583573"/>
                </a:cubicBezTo>
                <a:cubicBezTo>
                  <a:pt x="1330338" y="572414"/>
                  <a:pt x="1254540" y="574738"/>
                  <a:pt x="1179444" y="570321"/>
                </a:cubicBezTo>
                <a:cubicBezTo>
                  <a:pt x="1175027" y="557069"/>
                  <a:pt x="1173379" y="542542"/>
                  <a:pt x="1166192" y="530564"/>
                </a:cubicBezTo>
                <a:cubicBezTo>
                  <a:pt x="1148001" y="500247"/>
                  <a:pt x="1131201" y="501231"/>
                  <a:pt x="1099931" y="490808"/>
                </a:cubicBezTo>
                <a:cubicBezTo>
                  <a:pt x="985079" y="495225"/>
                  <a:pt x="870039" y="496152"/>
                  <a:pt x="755374" y="504060"/>
                </a:cubicBezTo>
                <a:cubicBezTo>
                  <a:pt x="634169" y="512419"/>
                  <a:pt x="826194" y="539427"/>
                  <a:pt x="649357" y="504060"/>
                </a:cubicBezTo>
                <a:cubicBezTo>
                  <a:pt x="631687" y="490808"/>
                  <a:pt x="610488" y="481271"/>
                  <a:pt x="596348" y="464303"/>
                </a:cubicBezTo>
                <a:cubicBezTo>
                  <a:pt x="587405" y="453572"/>
                  <a:pt x="591215" y="435914"/>
                  <a:pt x="583096" y="424547"/>
                </a:cubicBezTo>
                <a:cubicBezTo>
                  <a:pt x="568572" y="404213"/>
                  <a:pt x="530087" y="371538"/>
                  <a:pt x="530087" y="371538"/>
                </a:cubicBezTo>
                <a:cubicBezTo>
                  <a:pt x="525670" y="358286"/>
                  <a:pt x="520673" y="345213"/>
                  <a:pt x="516835" y="331781"/>
                </a:cubicBezTo>
                <a:cubicBezTo>
                  <a:pt x="511832" y="314269"/>
                  <a:pt x="494748" y="300860"/>
                  <a:pt x="477079" y="292025"/>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309684" y="1965600"/>
            <a:ext cx="4429733" cy="1569660"/>
          </a:xfrm>
          <a:prstGeom prst="rect">
            <a:avLst/>
          </a:prstGeom>
        </p:spPr>
        <p:txBody>
          <a:bodyPr wrap="square">
            <a:spAutoFit/>
          </a:bodyPr>
          <a:lstStyle/>
          <a:p>
            <a:r>
              <a:rPr lang="en-US" sz="3200">
                <a:solidFill>
                  <a:srgbClr val="1B04FA"/>
                </a:solidFill>
                <a:latin typeface="Arial" panose="020B0604020202020204" pitchFamily="34" charset="0"/>
                <a:cs typeface="Arial" panose="020B0604020202020204" pitchFamily="34" charset="0"/>
              </a:rPr>
              <a:t>Gồm các quốc gia nằm trên bán đảo Ấn Độ và ĐB. Ấn Hằng.</a:t>
            </a:r>
            <a:endParaRPr lang="en-US" sz="36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A9FB4EA-BFE2-4631-84E8-0AD8040EF942}"/>
              </a:ext>
            </a:extLst>
          </p:cNvPr>
          <p:cNvPicPr>
            <a:picLocks noChangeAspect="1"/>
          </p:cNvPicPr>
          <p:nvPr/>
        </p:nvPicPr>
        <p:blipFill rotWithShape="1">
          <a:blip r:embed="rId4"/>
          <a:srcRect l="3751" t="-1" r="75234" b="82326"/>
          <a:stretch/>
        </p:blipFill>
        <p:spPr>
          <a:xfrm>
            <a:off x="2893975" y="803780"/>
            <a:ext cx="2085605" cy="986689"/>
          </a:xfrm>
          <a:prstGeom prst="rect">
            <a:avLst/>
          </a:prstGeom>
        </p:spPr>
      </p:pic>
      <p:sp>
        <p:nvSpPr>
          <p:cNvPr id="8" name="Rectangle 8">
            <a:extLst>
              <a:ext uri="{FF2B5EF4-FFF2-40B4-BE49-F238E27FC236}">
                <a16:creationId xmlns:a16="http://schemas.microsoft.com/office/drawing/2014/main" id="{0A7E3239-708F-404B-96FA-CD09BC97E7A8}"/>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267945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.Khu vực Nam Á</a:t>
            </a:r>
          </a:p>
        </p:txBody>
      </p:sp>
      <p:pic>
        <p:nvPicPr>
          <p:cNvPr id="2050" name="Picture 2">
            <a:extLst>
              <a:ext uri="{FF2B5EF4-FFF2-40B4-BE49-F238E27FC236}">
                <a16:creationId xmlns:a16="http://schemas.microsoft.com/office/drawing/2014/main" id="{781300ED-CA59-4BB0-B839-C4EF99356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375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6F28EF-5A0E-4A75-917F-6F2738824952}"/>
              </a:ext>
            </a:extLst>
          </p:cNvPr>
          <p:cNvSpPr txBox="1"/>
          <p:nvPr/>
        </p:nvSpPr>
        <p:spPr>
          <a:xfrm>
            <a:off x="6539990" y="645789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sp>
        <p:nvSpPr>
          <p:cNvPr id="2" name="Rectangle 1">
            <a:extLst>
              <a:ext uri="{FF2B5EF4-FFF2-40B4-BE49-F238E27FC236}">
                <a16:creationId xmlns:a16="http://schemas.microsoft.com/office/drawing/2014/main" id="{B6E20AB6-011B-4E80-A216-45B9ACEB45AD}"/>
              </a:ext>
            </a:extLst>
          </p:cNvPr>
          <p:cNvSpPr/>
          <p:nvPr/>
        </p:nvSpPr>
        <p:spPr>
          <a:xfrm>
            <a:off x="92720" y="1082676"/>
            <a:ext cx="5181600" cy="1354217"/>
          </a:xfrm>
          <a:prstGeom prst="rect">
            <a:avLst/>
          </a:prstGeom>
        </p:spPr>
        <p:txBody>
          <a:bodyPr wrap="square">
            <a:spAutoFit/>
          </a:bodyPr>
          <a:lstStyle/>
          <a:p>
            <a:pPr marL="457200" indent="-457200">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Khu vực rộng khoảng 7 triệu km2.</a:t>
            </a:r>
            <a:br>
              <a:rPr lang="vi-VN">
                <a:solidFill>
                  <a:srgbClr val="000000"/>
                </a:solidFill>
                <a:latin typeface="OpenSans"/>
              </a:rPr>
            </a:br>
            <a:endParaRPr lang="en-US"/>
          </a:p>
        </p:txBody>
      </p:sp>
      <p:sp>
        <p:nvSpPr>
          <p:cNvPr id="3" name="Rectangle 2">
            <a:extLst>
              <a:ext uri="{FF2B5EF4-FFF2-40B4-BE49-F238E27FC236}">
                <a16:creationId xmlns:a16="http://schemas.microsoft.com/office/drawing/2014/main" id="{ADBB844E-2E09-4DAE-B3B3-4767F2B00201}"/>
              </a:ext>
            </a:extLst>
          </p:cNvPr>
          <p:cNvSpPr/>
          <p:nvPr/>
        </p:nvSpPr>
        <p:spPr>
          <a:xfrm>
            <a:off x="37303" y="2303990"/>
            <a:ext cx="6096000" cy="3046988"/>
          </a:xfrm>
          <a:prstGeom prst="rect">
            <a:avLst/>
          </a:prstGeom>
        </p:spPr>
        <p:txBody>
          <a:bodyPr>
            <a:spAutoFit/>
          </a:bodyPr>
          <a:lstStyle/>
          <a:p>
            <a:pPr marL="457200" indent="-457200">
              <a:buFont typeface="Wingdings" panose="05000000000000000000" pitchFamily="2" charset="2"/>
              <a:buChar char="§"/>
            </a:pPr>
            <a:r>
              <a:rPr lang="vi-VN" sz="3200">
                <a:solidFill>
                  <a:srgbClr val="1B04FA"/>
                </a:solidFill>
                <a:cs typeface="Arial" panose="020B0604020202020204" pitchFamily="34" charset="0"/>
              </a:rPr>
              <a:t>Địa hình cao đồ sộ</a:t>
            </a:r>
            <a:r>
              <a:rPr lang="en-US" sz="3200">
                <a:solidFill>
                  <a:srgbClr val="1B04FA"/>
                </a:solidFill>
                <a:cs typeface="Arial" panose="020B0604020202020204" pitchFamily="34" charset="0"/>
              </a:rPr>
              <a:t>:</a:t>
            </a:r>
          </a:p>
          <a:p>
            <a:r>
              <a:rPr lang="en-US" sz="3200">
                <a:solidFill>
                  <a:srgbClr val="1B04FA"/>
                </a:solidFill>
                <a:cs typeface="Arial" panose="020B0604020202020204" pitchFamily="34" charset="0"/>
              </a:rPr>
              <a:t>+</a:t>
            </a:r>
            <a:r>
              <a:rPr lang="vi-VN" sz="3200">
                <a:solidFill>
                  <a:srgbClr val="1B04FA"/>
                </a:solidFill>
                <a:cs typeface="Arial" panose="020B0604020202020204" pitchFamily="34" charset="0"/>
              </a:rPr>
              <a:t> phía bắc </a:t>
            </a:r>
            <a:r>
              <a:rPr lang="en-US" sz="3200">
                <a:solidFill>
                  <a:srgbClr val="1B04FA"/>
                </a:solidFill>
                <a:cs typeface="Arial" panose="020B0604020202020204" pitchFamily="34" charset="0"/>
              </a:rPr>
              <a:t>là</a:t>
            </a:r>
            <a:r>
              <a:rPr lang="vi-VN" sz="3200">
                <a:solidFill>
                  <a:srgbClr val="1B04FA"/>
                </a:solidFill>
                <a:cs typeface="Arial" panose="020B0604020202020204" pitchFamily="34" charset="0"/>
              </a:rPr>
              <a:t> dãy Hi-ma-lay-</a:t>
            </a:r>
            <a:r>
              <a:rPr lang="en-US" sz="3200">
                <a:solidFill>
                  <a:srgbClr val="1B04FA"/>
                </a:solidFill>
                <a:cs typeface="Arial" panose="020B0604020202020204" pitchFamily="34" charset="0"/>
              </a:rPr>
              <a:t>a </a:t>
            </a:r>
            <a:r>
              <a:rPr lang="vi-VN" sz="3200">
                <a:solidFill>
                  <a:srgbClr val="1B04FA"/>
                </a:solidFill>
                <a:cs typeface="Arial" panose="020B0604020202020204" pitchFamily="34" charset="0"/>
              </a:rPr>
              <a:t>phía tây là sơn nguyên I-ran</a:t>
            </a:r>
            <a:endParaRPr lang="en-US" sz="3200">
              <a:solidFill>
                <a:srgbClr val="1B04FA"/>
              </a:solidFill>
              <a:cs typeface="Arial" panose="020B0604020202020204" pitchFamily="34" charset="0"/>
            </a:endParaRPr>
          </a:p>
          <a:p>
            <a:r>
              <a:rPr lang="en-US" sz="3200">
                <a:solidFill>
                  <a:srgbClr val="1B04FA"/>
                </a:solidFill>
                <a:cs typeface="Arial" panose="020B0604020202020204" pitchFamily="34" charset="0"/>
              </a:rPr>
              <a:t>+ </a:t>
            </a:r>
            <a:r>
              <a:rPr lang="vi-VN" sz="3200">
                <a:solidFill>
                  <a:srgbClr val="1B04FA"/>
                </a:solidFill>
                <a:cs typeface="Arial" panose="020B0604020202020204" pitchFamily="34" charset="0"/>
              </a:rPr>
              <a:t>phía nam đối thấp với sơn nguyên Đê-can </a:t>
            </a:r>
            <a:endParaRPr lang="en-US" sz="3200">
              <a:solidFill>
                <a:srgbClr val="1B04FA"/>
              </a:solidFill>
              <a:cs typeface="Arial" panose="020B0604020202020204" pitchFamily="34" charset="0"/>
            </a:endParaRPr>
          </a:p>
          <a:p>
            <a:r>
              <a:rPr lang="en-US" sz="3200">
                <a:solidFill>
                  <a:srgbClr val="1B04FA"/>
                </a:solidFill>
                <a:cs typeface="Arial" panose="020B0604020202020204" pitchFamily="34" charset="0"/>
              </a:rPr>
              <a:t>+ Ở giữa là</a:t>
            </a:r>
            <a:r>
              <a:rPr lang="vi-VN" sz="3200">
                <a:solidFill>
                  <a:srgbClr val="1B04FA"/>
                </a:solidFill>
                <a:cs typeface="Arial" panose="020B0604020202020204" pitchFamily="34" charset="0"/>
              </a:rPr>
              <a:t> đồng bằng Ấn Hằng.</a:t>
            </a:r>
            <a:endParaRPr lang="en-US" sz="3200"/>
          </a:p>
        </p:txBody>
      </p:sp>
    </p:spTree>
    <p:extLst>
      <p:ext uri="{BB962C8B-B14F-4D97-AF65-F5344CB8AC3E}">
        <p14:creationId xmlns:p14="http://schemas.microsoft.com/office/powerpoint/2010/main" val="5475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 Khu vực Nam Á</a:t>
            </a:r>
          </a:p>
        </p:txBody>
      </p:sp>
      <p:pic>
        <p:nvPicPr>
          <p:cNvPr id="2050" name="Picture 2">
            <a:extLst>
              <a:ext uri="{FF2B5EF4-FFF2-40B4-BE49-F238E27FC236}">
                <a16:creationId xmlns:a16="http://schemas.microsoft.com/office/drawing/2014/main" id="{781300ED-CA59-4BB0-B839-C4EF99356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6F28EF-5A0E-4A75-917F-6F2738824952}"/>
              </a:ext>
            </a:extLst>
          </p:cNvPr>
          <p:cNvSpPr txBox="1"/>
          <p:nvPr/>
        </p:nvSpPr>
        <p:spPr>
          <a:xfrm>
            <a:off x="6539990" y="645789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sp>
        <p:nvSpPr>
          <p:cNvPr id="2" name="Rectangle 1">
            <a:extLst>
              <a:ext uri="{FF2B5EF4-FFF2-40B4-BE49-F238E27FC236}">
                <a16:creationId xmlns:a16="http://schemas.microsoft.com/office/drawing/2014/main" id="{477FC0EC-5EAD-4600-AF9A-ADB79EE09658}"/>
              </a:ext>
            </a:extLst>
          </p:cNvPr>
          <p:cNvSpPr/>
          <p:nvPr/>
        </p:nvSpPr>
        <p:spPr>
          <a:xfrm>
            <a:off x="0" y="996565"/>
            <a:ext cx="5749295"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Đại bộ phận nằm trong kiểu khí hậu nhiệt đới gió mùa. </a:t>
            </a:r>
          </a:p>
        </p:txBody>
      </p:sp>
      <p:sp>
        <p:nvSpPr>
          <p:cNvPr id="3" name="Rectangle 2">
            <a:extLst>
              <a:ext uri="{FF2B5EF4-FFF2-40B4-BE49-F238E27FC236}">
                <a16:creationId xmlns:a16="http://schemas.microsoft.com/office/drawing/2014/main" id="{8391D21B-7FD3-4204-B3ED-2B433FBF6CB6}"/>
              </a:ext>
            </a:extLst>
          </p:cNvPr>
          <p:cNvSpPr/>
          <p:nvPr/>
        </p:nvSpPr>
        <p:spPr>
          <a:xfrm>
            <a:off x="61969" y="2488180"/>
            <a:ext cx="5343896"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cs typeface="Arial" panose="020B0604020202020204" pitchFamily="34" charset="0"/>
              </a:rPr>
              <a:t>Nam Á có nhiều hệ thống sông lớn (sông Ấn, sông Hằng,...).</a:t>
            </a:r>
          </a:p>
        </p:txBody>
      </p:sp>
      <p:grpSp>
        <p:nvGrpSpPr>
          <p:cNvPr id="9" name="Group 8">
            <a:extLst>
              <a:ext uri="{FF2B5EF4-FFF2-40B4-BE49-F238E27FC236}">
                <a16:creationId xmlns:a16="http://schemas.microsoft.com/office/drawing/2014/main" id="{3D97C404-478A-4E87-BF8E-C67C1DE1FFF6}"/>
              </a:ext>
            </a:extLst>
          </p:cNvPr>
          <p:cNvGrpSpPr/>
          <p:nvPr/>
        </p:nvGrpSpPr>
        <p:grpSpPr>
          <a:xfrm>
            <a:off x="6173741" y="18770"/>
            <a:ext cx="5786387" cy="6839230"/>
            <a:chOff x="6413791" y="0"/>
            <a:chExt cx="5786387" cy="6839230"/>
          </a:xfrm>
        </p:grpSpPr>
        <p:pic>
          <p:nvPicPr>
            <p:cNvPr id="10" name="Picture 2">
              <a:extLst>
                <a:ext uri="{FF2B5EF4-FFF2-40B4-BE49-F238E27FC236}">
                  <a16:creationId xmlns:a16="http://schemas.microsoft.com/office/drawing/2014/main" id="{E8D42E20-823B-4973-BE64-FAFF1BC4CB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11F073-5515-4DDB-98BA-25271A0019DB}"/>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grpSp>
        <p:nvGrpSpPr>
          <p:cNvPr id="4" name="Group 3">
            <a:extLst>
              <a:ext uri="{FF2B5EF4-FFF2-40B4-BE49-F238E27FC236}">
                <a16:creationId xmlns:a16="http://schemas.microsoft.com/office/drawing/2014/main" id="{32FD5359-040D-4B0E-B4E5-69F2881068FA}"/>
              </a:ext>
            </a:extLst>
          </p:cNvPr>
          <p:cNvGrpSpPr/>
          <p:nvPr/>
        </p:nvGrpSpPr>
        <p:grpSpPr>
          <a:xfrm>
            <a:off x="5749295" y="-18770"/>
            <a:ext cx="6370637" cy="6858000"/>
            <a:chOff x="5749295" y="-18770"/>
            <a:chExt cx="6370637" cy="6858000"/>
          </a:xfrm>
        </p:grpSpPr>
        <p:pic>
          <p:nvPicPr>
            <p:cNvPr id="13" name="Picture 2">
              <a:extLst>
                <a:ext uri="{FF2B5EF4-FFF2-40B4-BE49-F238E27FC236}">
                  <a16:creationId xmlns:a16="http://schemas.microsoft.com/office/drawing/2014/main" id="{8A667678-8D80-4C8D-B241-12237496E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295" y="-1877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2C7AF28-FBF6-48BD-9EC4-FB4B7B2FDF79}"/>
                </a:ext>
              </a:extLst>
            </p:cNvPr>
            <p:cNvSpPr txBox="1"/>
            <p:nvPr/>
          </p:nvSpPr>
          <p:spPr>
            <a:xfrm>
              <a:off x="6467922" y="641537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grpSp>
      <p:sp>
        <p:nvSpPr>
          <p:cNvPr id="5" name="Freeform: Shape 4">
            <a:extLst>
              <a:ext uri="{FF2B5EF4-FFF2-40B4-BE49-F238E27FC236}">
                <a16:creationId xmlns:a16="http://schemas.microsoft.com/office/drawing/2014/main" id="{A720BE25-21E9-41C6-A68D-3B4ACD8A6987}"/>
              </a:ext>
            </a:extLst>
          </p:cNvPr>
          <p:cNvSpPr/>
          <p:nvPr/>
        </p:nvSpPr>
        <p:spPr>
          <a:xfrm>
            <a:off x="8241475" y="1460665"/>
            <a:ext cx="771896" cy="1484416"/>
          </a:xfrm>
          <a:custGeom>
            <a:avLst/>
            <a:gdLst>
              <a:gd name="connsiteX0" fmla="*/ 771896 w 771896"/>
              <a:gd name="connsiteY0" fmla="*/ 0 h 1484416"/>
              <a:gd name="connsiteX1" fmla="*/ 736270 w 771896"/>
              <a:gd name="connsiteY1" fmla="*/ 59377 h 1484416"/>
              <a:gd name="connsiteX2" fmla="*/ 700644 w 771896"/>
              <a:gd name="connsiteY2" fmla="*/ 83127 h 1484416"/>
              <a:gd name="connsiteX3" fmla="*/ 665019 w 771896"/>
              <a:gd name="connsiteY3" fmla="*/ 118753 h 1484416"/>
              <a:gd name="connsiteX4" fmla="*/ 653143 w 771896"/>
              <a:gd name="connsiteY4" fmla="*/ 201880 h 1484416"/>
              <a:gd name="connsiteX5" fmla="*/ 581891 w 771896"/>
              <a:gd name="connsiteY5" fmla="*/ 237506 h 1484416"/>
              <a:gd name="connsiteX6" fmla="*/ 498764 w 771896"/>
              <a:gd name="connsiteY6" fmla="*/ 296883 h 1484416"/>
              <a:gd name="connsiteX7" fmla="*/ 475013 w 771896"/>
              <a:gd name="connsiteY7" fmla="*/ 403761 h 1484416"/>
              <a:gd name="connsiteX8" fmla="*/ 427512 w 771896"/>
              <a:gd name="connsiteY8" fmla="*/ 475013 h 1484416"/>
              <a:gd name="connsiteX9" fmla="*/ 415637 w 771896"/>
              <a:gd name="connsiteY9" fmla="*/ 581891 h 1484416"/>
              <a:gd name="connsiteX10" fmla="*/ 391886 w 771896"/>
              <a:gd name="connsiteY10" fmla="*/ 617517 h 1484416"/>
              <a:gd name="connsiteX11" fmla="*/ 356260 w 771896"/>
              <a:gd name="connsiteY11" fmla="*/ 688769 h 1484416"/>
              <a:gd name="connsiteX12" fmla="*/ 368135 w 771896"/>
              <a:gd name="connsiteY12" fmla="*/ 724395 h 1484416"/>
              <a:gd name="connsiteX13" fmla="*/ 380011 w 771896"/>
              <a:gd name="connsiteY13" fmla="*/ 866899 h 1484416"/>
              <a:gd name="connsiteX14" fmla="*/ 308759 w 771896"/>
              <a:gd name="connsiteY14" fmla="*/ 878774 h 1484416"/>
              <a:gd name="connsiteX15" fmla="*/ 273133 w 771896"/>
              <a:gd name="connsiteY15" fmla="*/ 890649 h 1484416"/>
              <a:gd name="connsiteX16" fmla="*/ 154380 w 771896"/>
              <a:gd name="connsiteY16" fmla="*/ 973777 h 1484416"/>
              <a:gd name="connsiteX17" fmla="*/ 83128 w 771896"/>
              <a:gd name="connsiteY17" fmla="*/ 997527 h 1484416"/>
              <a:gd name="connsiteX18" fmla="*/ 59377 w 771896"/>
              <a:gd name="connsiteY18" fmla="*/ 1033153 h 1484416"/>
              <a:gd name="connsiteX19" fmla="*/ 47502 w 771896"/>
              <a:gd name="connsiteY19" fmla="*/ 1080654 h 1484416"/>
              <a:gd name="connsiteX20" fmla="*/ 35626 w 771896"/>
              <a:gd name="connsiteY20" fmla="*/ 1116280 h 1484416"/>
              <a:gd name="connsiteX21" fmla="*/ 23751 w 771896"/>
              <a:gd name="connsiteY21" fmla="*/ 1389413 h 1484416"/>
              <a:gd name="connsiteX22" fmla="*/ 0 w 771896"/>
              <a:gd name="connsiteY22" fmla="*/ 1484416 h 148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1896" h="1484416">
                <a:moveTo>
                  <a:pt x="771896" y="0"/>
                </a:moveTo>
                <a:cubicBezTo>
                  <a:pt x="760021" y="19792"/>
                  <a:pt x="751291" y="41852"/>
                  <a:pt x="736270" y="59377"/>
                </a:cubicBezTo>
                <a:cubicBezTo>
                  <a:pt x="726982" y="70213"/>
                  <a:pt x="711608" y="73990"/>
                  <a:pt x="700644" y="83127"/>
                </a:cubicBezTo>
                <a:cubicBezTo>
                  <a:pt x="687742" y="93878"/>
                  <a:pt x="676894" y="106878"/>
                  <a:pt x="665019" y="118753"/>
                </a:cubicBezTo>
                <a:cubicBezTo>
                  <a:pt x="661060" y="146462"/>
                  <a:pt x="664511" y="176302"/>
                  <a:pt x="653143" y="201880"/>
                </a:cubicBezTo>
                <a:cubicBezTo>
                  <a:pt x="645135" y="219897"/>
                  <a:pt x="597700" y="232237"/>
                  <a:pt x="581891" y="237506"/>
                </a:cubicBezTo>
                <a:cubicBezTo>
                  <a:pt x="567457" y="247129"/>
                  <a:pt x="505459" y="287510"/>
                  <a:pt x="498764" y="296883"/>
                </a:cubicBezTo>
                <a:cubicBezTo>
                  <a:pt x="493834" y="303785"/>
                  <a:pt x="475447" y="402806"/>
                  <a:pt x="475013" y="403761"/>
                </a:cubicBezTo>
                <a:cubicBezTo>
                  <a:pt x="463201" y="429747"/>
                  <a:pt x="427512" y="475013"/>
                  <a:pt x="427512" y="475013"/>
                </a:cubicBezTo>
                <a:cubicBezTo>
                  <a:pt x="423554" y="510639"/>
                  <a:pt x="424331" y="547116"/>
                  <a:pt x="415637" y="581891"/>
                </a:cubicBezTo>
                <a:cubicBezTo>
                  <a:pt x="412175" y="595737"/>
                  <a:pt x="398269" y="604751"/>
                  <a:pt x="391886" y="617517"/>
                </a:cubicBezTo>
                <a:cubicBezTo>
                  <a:pt x="342720" y="715849"/>
                  <a:pt x="424327" y="586669"/>
                  <a:pt x="356260" y="688769"/>
                </a:cubicBezTo>
                <a:cubicBezTo>
                  <a:pt x="360218" y="700644"/>
                  <a:pt x="362537" y="713199"/>
                  <a:pt x="368135" y="724395"/>
                </a:cubicBezTo>
                <a:cubicBezTo>
                  <a:pt x="393578" y="775281"/>
                  <a:pt x="439150" y="782415"/>
                  <a:pt x="380011" y="866899"/>
                </a:cubicBezTo>
                <a:cubicBezTo>
                  <a:pt x="366203" y="886625"/>
                  <a:pt x="332264" y="873551"/>
                  <a:pt x="308759" y="878774"/>
                </a:cubicBezTo>
                <a:cubicBezTo>
                  <a:pt x="296539" y="881489"/>
                  <a:pt x="285008" y="886691"/>
                  <a:pt x="273133" y="890649"/>
                </a:cubicBezTo>
                <a:cubicBezTo>
                  <a:pt x="178571" y="985211"/>
                  <a:pt x="240185" y="948035"/>
                  <a:pt x="154380" y="973777"/>
                </a:cubicBezTo>
                <a:cubicBezTo>
                  <a:pt x="130401" y="980971"/>
                  <a:pt x="83128" y="997527"/>
                  <a:pt x="83128" y="997527"/>
                </a:cubicBezTo>
                <a:cubicBezTo>
                  <a:pt x="75211" y="1009402"/>
                  <a:pt x="64999" y="1020035"/>
                  <a:pt x="59377" y="1033153"/>
                </a:cubicBezTo>
                <a:cubicBezTo>
                  <a:pt x="52948" y="1048154"/>
                  <a:pt x="51986" y="1064961"/>
                  <a:pt x="47502" y="1080654"/>
                </a:cubicBezTo>
                <a:cubicBezTo>
                  <a:pt x="44063" y="1092690"/>
                  <a:pt x="39585" y="1104405"/>
                  <a:pt x="35626" y="1116280"/>
                </a:cubicBezTo>
                <a:cubicBezTo>
                  <a:pt x="31668" y="1207324"/>
                  <a:pt x="32529" y="1298706"/>
                  <a:pt x="23751" y="1389413"/>
                </a:cubicBezTo>
                <a:cubicBezTo>
                  <a:pt x="20607" y="1421904"/>
                  <a:pt x="0" y="1484416"/>
                  <a:pt x="0" y="1484416"/>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D07CD2B-7163-4ED6-B9F8-A7D2DEAD46F6}"/>
              </a:ext>
            </a:extLst>
          </p:cNvPr>
          <p:cNvSpPr/>
          <p:nvPr/>
        </p:nvSpPr>
        <p:spPr>
          <a:xfrm>
            <a:off x="10901418" y="2161309"/>
            <a:ext cx="666913" cy="1045029"/>
          </a:xfrm>
          <a:custGeom>
            <a:avLst/>
            <a:gdLst>
              <a:gd name="connsiteX0" fmla="*/ 593896 w 666913"/>
              <a:gd name="connsiteY0" fmla="*/ 0 h 1045029"/>
              <a:gd name="connsiteX1" fmla="*/ 605772 w 666913"/>
              <a:gd name="connsiteY1" fmla="*/ 59377 h 1045029"/>
              <a:gd name="connsiteX2" fmla="*/ 629522 w 666913"/>
              <a:gd name="connsiteY2" fmla="*/ 130629 h 1045029"/>
              <a:gd name="connsiteX3" fmla="*/ 653273 w 666913"/>
              <a:gd name="connsiteY3" fmla="*/ 225631 h 1045029"/>
              <a:gd name="connsiteX4" fmla="*/ 665148 w 666913"/>
              <a:gd name="connsiteY4" fmla="*/ 308759 h 1045029"/>
              <a:gd name="connsiteX5" fmla="*/ 629522 w 666913"/>
              <a:gd name="connsiteY5" fmla="*/ 320634 h 1045029"/>
              <a:gd name="connsiteX6" fmla="*/ 522644 w 666913"/>
              <a:gd name="connsiteY6" fmla="*/ 368135 h 1045029"/>
              <a:gd name="connsiteX7" fmla="*/ 451392 w 666913"/>
              <a:gd name="connsiteY7" fmla="*/ 391886 h 1045029"/>
              <a:gd name="connsiteX8" fmla="*/ 415766 w 666913"/>
              <a:gd name="connsiteY8" fmla="*/ 415636 h 1045029"/>
              <a:gd name="connsiteX9" fmla="*/ 344514 w 666913"/>
              <a:gd name="connsiteY9" fmla="*/ 439387 h 1045029"/>
              <a:gd name="connsiteX10" fmla="*/ 308888 w 666913"/>
              <a:gd name="connsiteY10" fmla="*/ 463138 h 1045029"/>
              <a:gd name="connsiteX11" fmla="*/ 142634 w 666913"/>
              <a:gd name="connsiteY11" fmla="*/ 486888 h 1045029"/>
              <a:gd name="connsiteX12" fmla="*/ 107008 w 666913"/>
              <a:gd name="connsiteY12" fmla="*/ 498764 h 1045029"/>
              <a:gd name="connsiteX13" fmla="*/ 35756 w 666913"/>
              <a:gd name="connsiteY13" fmla="*/ 510639 h 1045029"/>
              <a:gd name="connsiteX14" fmla="*/ 130 w 666913"/>
              <a:gd name="connsiteY14" fmla="*/ 546265 h 1045029"/>
              <a:gd name="connsiteX15" fmla="*/ 12005 w 666913"/>
              <a:gd name="connsiteY15" fmla="*/ 712520 h 1045029"/>
              <a:gd name="connsiteX16" fmla="*/ 83257 w 666913"/>
              <a:gd name="connsiteY16" fmla="*/ 760021 h 1045029"/>
              <a:gd name="connsiteX17" fmla="*/ 95133 w 666913"/>
              <a:gd name="connsiteY17" fmla="*/ 807522 h 1045029"/>
              <a:gd name="connsiteX18" fmla="*/ 118883 w 666913"/>
              <a:gd name="connsiteY18" fmla="*/ 843148 h 1045029"/>
              <a:gd name="connsiteX19" fmla="*/ 130759 w 666913"/>
              <a:gd name="connsiteY19" fmla="*/ 950026 h 1045029"/>
              <a:gd name="connsiteX20" fmla="*/ 166385 w 666913"/>
              <a:gd name="connsiteY20" fmla="*/ 1021278 h 1045029"/>
              <a:gd name="connsiteX21" fmla="*/ 178260 w 666913"/>
              <a:gd name="connsiteY21"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6913" h="1045029">
                <a:moveTo>
                  <a:pt x="593896" y="0"/>
                </a:moveTo>
                <a:cubicBezTo>
                  <a:pt x="597855" y="19792"/>
                  <a:pt x="600461" y="39904"/>
                  <a:pt x="605772" y="59377"/>
                </a:cubicBezTo>
                <a:cubicBezTo>
                  <a:pt x="612359" y="83530"/>
                  <a:pt x="624612" y="106080"/>
                  <a:pt x="629522" y="130629"/>
                </a:cubicBezTo>
                <a:cubicBezTo>
                  <a:pt x="643853" y="202280"/>
                  <a:pt x="635015" y="170857"/>
                  <a:pt x="653273" y="225631"/>
                </a:cubicBezTo>
                <a:cubicBezTo>
                  <a:pt x="657231" y="253340"/>
                  <a:pt x="671937" y="281604"/>
                  <a:pt x="665148" y="308759"/>
                </a:cubicBezTo>
                <a:cubicBezTo>
                  <a:pt x="662112" y="320903"/>
                  <a:pt x="640718" y="315036"/>
                  <a:pt x="629522" y="320634"/>
                </a:cubicBezTo>
                <a:cubicBezTo>
                  <a:pt x="516609" y="377091"/>
                  <a:pt x="706467" y="306862"/>
                  <a:pt x="522644" y="368135"/>
                </a:cubicBezTo>
                <a:cubicBezTo>
                  <a:pt x="522639" y="368137"/>
                  <a:pt x="451396" y="391883"/>
                  <a:pt x="451392" y="391886"/>
                </a:cubicBezTo>
                <a:cubicBezTo>
                  <a:pt x="439517" y="399803"/>
                  <a:pt x="428808" y="409840"/>
                  <a:pt x="415766" y="415636"/>
                </a:cubicBezTo>
                <a:cubicBezTo>
                  <a:pt x="392888" y="425804"/>
                  <a:pt x="344514" y="439387"/>
                  <a:pt x="344514" y="439387"/>
                </a:cubicBezTo>
                <a:cubicBezTo>
                  <a:pt x="332639" y="447304"/>
                  <a:pt x="321654" y="456755"/>
                  <a:pt x="308888" y="463138"/>
                </a:cubicBezTo>
                <a:cubicBezTo>
                  <a:pt x="263197" y="485984"/>
                  <a:pt x="176004" y="483854"/>
                  <a:pt x="142634" y="486888"/>
                </a:cubicBezTo>
                <a:cubicBezTo>
                  <a:pt x="130759" y="490847"/>
                  <a:pt x="119228" y="496048"/>
                  <a:pt x="107008" y="498764"/>
                </a:cubicBezTo>
                <a:cubicBezTo>
                  <a:pt x="83503" y="503987"/>
                  <a:pt x="57759" y="500860"/>
                  <a:pt x="35756" y="510639"/>
                </a:cubicBezTo>
                <a:cubicBezTo>
                  <a:pt x="20409" y="517460"/>
                  <a:pt x="12005" y="534390"/>
                  <a:pt x="130" y="546265"/>
                </a:cubicBezTo>
                <a:cubicBezTo>
                  <a:pt x="4088" y="601683"/>
                  <a:pt x="-8132" y="660738"/>
                  <a:pt x="12005" y="712520"/>
                </a:cubicBezTo>
                <a:cubicBezTo>
                  <a:pt x="22351" y="739124"/>
                  <a:pt x="83257" y="760021"/>
                  <a:pt x="83257" y="760021"/>
                </a:cubicBezTo>
                <a:cubicBezTo>
                  <a:pt x="87216" y="775855"/>
                  <a:pt x="88704" y="792521"/>
                  <a:pt x="95133" y="807522"/>
                </a:cubicBezTo>
                <a:cubicBezTo>
                  <a:pt x="100755" y="820640"/>
                  <a:pt x="115421" y="829302"/>
                  <a:pt x="118883" y="843148"/>
                </a:cubicBezTo>
                <a:cubicBezTo>
                  <a:pt x="127577" y="877923"/>
                  <a:pt x="124866" y="914668"/>
                  <a:pt x="130759" y="950026"/>
                </a:cubicBezTo>
                <a:cubicBezTo>
                  <a:pt x="136838" y="986497"/>
                  <a:pt x="147445" y="989712"/>
                  <a:pt x="166385" y="1021278"/>
                </a:cubicBezTo>
                <a:cubicBezTo>
                  <a:pt x="170939" y="1028868"/>
                  <a:pt x="174302" y="1037112"/>
                  <a:pt x="178260" y="1045029"/>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B52775F6-AF42-4DAE-8F9B-29EE3507824B}"/>
              </a:ext>
            </a:extLst>
          </p:cNvPr>
          <p:cNvGrpSpPr/>
          <p:nvPr/>
        </p:nvGrpSpPr>
        <p:grpSpPr>
          <a:xfrm>
            <a:off x="9488384" y="2149434"/>
            <a:ext cx="1485284" cy="1080654"/>
            <a:chOff x="9488384" y="2149434"/>
            <a:chExt cx="1485284" cy="1080654"/>
          </a:xfrm>
        </p:grpSpPr>
        <p:sp>
          <p:nvSpPr>
            <p:cNvPr id="6" name="Freeform: Shape 5">
              <a:extLst>
                <a:ext uri="{FF2B5EF4-FFF2-40B4-BE49-F238E27FC236}">
                  <a16:creationId xmlns:a16="http://schemas.microsoft.com/office/drawing/2014/main" id="{AF1E4B20-FA96-43DC-91A7-E464879343CA}"/>
                </a:ext>
              </a:extLst>
            </p:cNvPr>
            <p:cNvSpPr/>
            <p:nvPr/>
          </p:nvSpPr>
          <p:spPr>
            <a:xfrm>
              <a:off x="9488384" y="2149434"/>
              <a:ext cx="1318205" cy="1080654"/>
            </a:xfrm>
            <a:custGeom>
              <a:avLst/>
              <a:gdLst>
                <a:gd name="connsiteX0" fmla="*/ 95003 w 1318205"/>
                <a:gd name="connsiteY0" fmla="*/ 0 h 1080654"/>
                <a:gd name="connsiteX1" fmla="*/ 35626 w 1318205"/>
                <a:gd name="connsiteY1" fmla="*/ 71252 h 1080654"/>
                <a:gd name="connsiteX2" fmla="*/ 23751 w 1318205"/>
                <a:gd name="connsiteY2" fmla="*/ 154379 h 1080654"/>
                <a:gd name="connsiteX3" fmla="*/ 11876 w 1318205"/>
                <a:gd name="connsiteY3" fmla="*/ 190005 h 1080654"/>
                <a:gd name="connsiteX4" fmla="*/ 0 w 1318205"/>
                <a:gd name="connsiteY4" fmla="*/ 237506 h 1080654"/>
                <a:gd name="connsiteX5" fmla="*/ 11876 w 1318205"/>
                <a:gd name="connsiteY5" fmla="*/ 308758 h 1080654"/>
                <a:gd name="connsiteX6" fmla="*/ 47502 w 1318205"/>
                <a:gd name="connsiteY6" fmla="*/ 320634 h 1080654"/>
                <a:gd name="connsiteX7" fmla="*/ 166255 w 1318205"/>
                <a:gd name="connsiteY7" fmla="*/ 332509 h 1080654"/>
                <a:gd name="connsiteX8" fmla="*/ 213756 w 1318205"/>
                <a:gd name="connsiteY8" fmla="*/ 427511 h 1080654"/>
                <a:gd name="connsiteX9" fmla="*/ 249382 w 1318205"/>
                <a:gd name="connsiteY9" fmla="*/ 451262 h 1080654"/>
                <a:gd name="connsiteX10" fmla="*/ 320634 w 1318205"/>
                <a:gd name="connsiteY10" fmla="*/ 498763 h 1080654"/>
                <a:gd name="connsiteX11" fmla="*/ 427512 w 1318205"/>
                <a:gd name="connsiteY11" fmla="*/ 581891 h 1080654"/>
                <a:gd name="connsiteX12" fmla="*/ 463138 w 1318205"/>
                <a:gd name="connsiteY12" fmla="*/ 629392 h 1080654"/>
                <a:gd name="connsiteX13" fmla="*/ 486889 w 1318205"/>
                <a:gd name="connsiteY13" fmla="*/ 665018 h 1080654"/>
                <a:gd name="connsiteX14" fmla="*/ 522515 w 1318205"/>
                <a:gd name="connsiteY14" fmla="*/ 688769 h 1080654"/>
                <a:gd name="connsiteX15" fmla="*/ 676894 w 1318205"/>
                <a:gd name="connsiteY15" fmla="*/ 676893 h 1080654"/>
                <a:gd name="connsiteX16" fmla="*/ 688769 w 1318205"/>
                <a:gd name="connsiteY16" fmla="*/ 605641 h 1080654"/>
                <a:gd name="connsiteX17" fmla="*/ 724395 w 1318205"/>
                <a:gd name="connsiteY17" fmla="*/ 593766 h 1080654"/>
                <a:gd name="connsiteX18" fmla="*/ 950026 w 1318205"/>
                <a:gd name="connsiteY18" fmla="*/ 629392 h 1080654"/>
                <a:gd name="connsiteX19" fmla="*/ 1009403 w 1318205"/>
                <a:gd name="connsiteY19" fmla="*/ 641267 h 1080654"/>
                <a:gd name="connsiteX20" fmla="*/ 1045029 w 1318205"/>
                <a:gd name="connsiteY20" fmla="*/ 653143 h 1080654"/>
                <a:gd name="connsiteX21" fmla="*/ 1199408 w 1318205"/>
                <a:gd name="connsiteY21" fmla="*/ 665018 h 1080654"/>
                <a:gd name="connsiteX22" fmla="*/ 1246910 w 1318205"/>
                <a:gd name="connsiteY22" fmla="*/ 736270 h 1080654"/>
                <a:gd name="connsiteX23" fmla="*/ 1270660 w 1318205"/>
                <a:gd name="connsiteY23" fmla="*/ 807522 h 1080654"/>
                <a:gd name="connsiteX24" fmla="*/ 1282535 w 1318205"/>
                <a:gd name="connsiteY24" fmla="*/ 843148 h 1080654"/>
                <a:gd name="connsiteX25" fmla="*/ 1306286 w 1318205"/>
                <a:gd name="connsiteY25" fmla="*/ 878774 h 1080654"/>
                <a:gd name="connsiteX26" fmla="*/ 1318161 w 1318205"/>
                <a:gd name="connsiteY26" fmla="*/ 914400 h 1080654"/>
                <a:gd name="connsiteX27" fmla="*/ 1294411 w 1318205"/>
                <a:gd name="connsiteY27" fmla="*/ 1080654 h 108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18205" h="1080654">
                  <a:moveTo>
                    <a:pt x="95003" y="0"/>
                  </a:moveTo>
                  <a:cubicBezTo>
                    <a:pt x="75211" y="23751"/>
                    <a:pt x="48582" y="43181"/>
                    <a:pt x="35626" y="71252"/>
                  </a:cubicBezTo>
                  <a:cubicBezTo>
                    <a:pt x="23896" y="96666"/>
                    <a:pt x="29240" y="126932"/>
                    <a:pt x="23751" y="154379"/>
                  </a:cubicBezTo>
                  <a:cubicBezTo>
                    <a:pt x="21296" y="166654"/>
                    <a:pt x="15315" y="177969"/>
                    <a:pt x="11876" y="190005"/>
                  </a:cubicBezTo>
                  <a:cubicBezTo>
                    <a:pt x="7392" y="205698"/>
                    <a:pt x="3959" y="221672"/>
                    <a:pt x="0" y="237506"/>
                  </a:cubicBezTo>
                  <a:cubicBezTo>
                    <a:pt x="3959" y="261257"/>
                    <a:pt x="-70" y="287852"/>
                    <a:pt x="11876" y="308758"/>
                  </a:cubicBezTo>
                  <a:cubicBezTo>
                    <a:pt x="18087" y="319626"/>
                    <a:pt x="35130" y="318731"/>
                    <a:pt x="47502" y="320634"/>
                  </a:cubicBezTo>
                  <a:cubicBezTo>
                    <a:pt x="86821" y="326683"/>
                    <a:pt x="126671" y="328551"/>
                    <a:pt x="166255" y="332509"/>
                  </a:cubicBezTo>
                  <a:cubicBezTo>
                    <a:pt x="270846" y="437100"/>
                    <a:pt x="132856" y="285935"/>
                    <a:pt x="213756" y="427511"/>
                  </a:cubicBezTo>
                  <a:cubicBezTo>
                    <a:pt x="220837" y="439903"/>
                    <a:pt x="238418" y="442125"/>
                    <a:pt x="249382" y="451262"/>
                  </a:cubicBezTo>
                  <a:cubicBezTo>
                    <a:pt x="308684" y="500681"/>
                    <a:pt x="258026" y="477894"/>
                    <a:pt x="320634" y="498763"/>
                  </a:cubicBezTo>
                  <a:cubicBezTo>
                    <a:pt x="374240" y="534501"/>
                    <a:pt x="390305" y="538483"/>
                    <a:pt x="427512" y="581891"/>
                  </a:cubicBezTo>
                  <a:cubicBezTo>
                    <a:pt x="440393" y="596918"/>
                    <a:pt x="451634" y="613287"/>
                    <a:pt x="463138" y="629392"/>
                  </a:cubicBezTo>
                  <a:cubicBezTo>
                    <a:pt x="471434" y="641006"/>
                    <a:pt x="476797" y="654926"/>
                    <a:pt x="486889" y="665018"/>
                  </a:cubicBezTo>
                  <a:cubicBezTo>
                    <a:pt x="496981" y="675110"/>
                    <a:pt x="510640" y="680852"/>
                    <a:pt x="522515" y="688769"/>
                  </a:cubicBezTo>
                  <a:cubicBezTo>
                    <a:pt x="573975" y="684810"/>
                    <a:pt x="630731" y="699975"/>
                    <a:pt x="676894" y="676893"/>
                  </a:cubicBezTo>
                  <a:cubicBezTo>
                    <a:pt x="698430" y="666125"/>
                    <a:pt x="676823" y="626547"/>
                    <a:pt x="688769" y="605641"/>
                  </a:cubicBezTo>
                  <a:cubicBezTo>
                    <a:pt x="694979" y="594773"/>
                    <a:pt x="712520" y="597724"/>
                    <a:pt x="724395" y="593766"/>
                  </a:cubicBezTo>
                  <a:cubicBezTo>
                    <a:pt x="844610" y="633838"/>
                    <a:pt x="770685" y="615597"/>
                    <a:pt x="950026" y="629392"/>
                  </a:cubicBezTo>
                  <a:cubicBezTo>
                    <a:pt x="969818" y="633350"/>
                    <a:pt x="989821" y="636372"/>
                    <a:pt x="1009403" y="641267"/>
                  </a:cubicBezTo>
                  <a:cubicBezTo>
                    <a:pt x="1021547" y="644303"/>
                    <a:pt x="1032608" y="651590"/>
                    <a:pt x="1045029" y="653143"/>
                  </a:cubicBezTo>
                  <a:cubicBezTo>
                    <a:pt x="1096242" y="659545"/>
                    <a:pt x="1147948" y="661060"/>
                    <a:pt x="1199408" y="665018"/>
                  </a:cubicBezTo>
                  <a:cubicBezTo>
                    <a:pt x="1215242" y="688769"/>
                    <a:pt x="1237884" y="709190"/>
                    <a:pt x="1246910" y="736270"/>
                  </a:cubicBezTo>
                  <a:lnTo>
                    <a:pt x="1270660" y="807522"/>
                  </a:lnTo>
                  <a:cubicBezTo>
                    <a:pt x="1274618" y="819397"/>
                    <a:pt x="1275591" y="832733"/>
                    <a:pt x="1282535" y="843148"/>
                  </a:cubicBezTo>
                  <a:lnTo>
                    <a:pt x="1306286" y="878774"/>
                  </a:lnTo>
                  <a:cubicBezTo>
                    <a:pt x="1310244" y="890649"/>
                    <a:pt x="1318896" y="901904"/>
                    <a:pt x="1318161" y="914400"/>
                  </a:cubicBezTo>
                  <a:cubicBezTo>
                    <a:pt x="1314874" y="970284"/>
                    <a:pt x="1294411" y="1080654"/>
                    <a:pt x="1294411" y="1080654"/>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62095E5-AE6A-48F1-AF01-2F5374F347C2}"/>
                </a:ext>
              </a:extLst>
            </p:cNvPr>
            <p:cNvSpPr/>
            <p:nvPr/>
          </p:nvSpPr>
          <p:spPr>
            <a:xfrm>
              <a:off x="10770920" y="2909455"/>
              <a:ext cx="202748" cy="296883"/>
            </a:xfrm>
            <a:custGeom>
              <a:avLst/>
              <a:gdLst>
                <a:gd name="connsiteX0" fmla="*/ 0 w 202748"/>
                <a:gd name="connsiteY0" fmla="*/ 0 h 296883"/>
                <a:gd name="connsiteX1" fmla="*/ 47501 w 202748"/>
                <a:gd name="connsiteY1" fmla="*/ 59376 h 296883"/>
                <a:gd name="connsiteX2" fmla="*/ 59377 w 202748"/>
                <a:gd name="connsiteY2" fmla="*/ 95002 h 296883"/>
                <a:gd name="connsiteX3" fmla="*/ 95003 w 202748"/>
                <a:gd name="connsiteY3" fmla="*/ 118753 h 296883"/>
                <a:gd name="connsiteX4" fmla="*/ 178130 w 202748"/>
                <a:gd name="connsiteY4" fmla="*/ 178129 h 296883"/>
                <a:gd name="connsiteX5" fmla="*/ 190005 w 202748"/>
                <a:gd name="connsiteY5" fmla="*/ 225631 h 296883"/>
                <a:gd name="connsiteX6" fmla="*/ 201881 w 202748"/>
                <a:gd name="connsiteY6" fmla="*/ 261257 h 296883"/>
                <a:gd name="connsiteX7" fmla="*/ 201881 w 202748"/>
                <a:gd name="connsiteY7" fmla="*/ 296883 h 2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748" h="296883">
                  <a:moveTo>
                    <a:pt x="0" y="0"/>
                  </a:moveTo>
                  <a:cubicBezTo>
                    <a:pt x="15834" y="19792"/>
                    <a:pt x="34067" y="37883"/>
                    <a:pt x="47501" y="59376"/>
                  </a:cubicBezTo>
                  <a:cubicBezTo>
                    <a:pt x="54135" y="69991"/>
                    <a:pt x="51557" y="85227"/>
                    <a:pt x="59377" y="95002"/>
                  </a:cubicBezTo>
                  <a:cubicBezTo>
                    <a:pt x="68293" y="106147"/>
                    <a:pt x="83389" y="110457"/>
                    <a:pt x="95003" y="118753"/>
                  </a:cubicBezTo>
                  <a:cubicBezTo>
                    <a:pt x="198085" y="192384"/>
                    <a:pt x="94189" y="122170"/>
                    <a:pt x="178130" y="178129"/>
                  </a:cubicBezTo>
                  <a:cubicBezTo>
                    <a:pt x="182088" y="193963"/>
                    <a:pt x="185521" y="209938"/>
                    <a:pt x="190005" y="225631"/>
                  </a:cubicBezTo>
                  <a:cubicBezTo>
                    <a:pt x="193444" y="237667"/>
                    <a:pt x="199823" y="248910"/>
                    <a:pt x="201881" y="261257"/>
                  </a:cubicBezTo>
                  <a:cubicBezTo>
                    <a:pt x="203833" y="272971"/>
                    <a:pt x="201881" y="285008"/>
                    <a:pt x="201881" y="29688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Box 7">
            <a:extLst>
              <a:ext uri="{FF2B5EF4-FFF2-40B4-BE49-F238E27FC236}">
                <a16:creationId xmlns:a16="http://schemas.microsoft.com/office/drawing/2014/main" id="{51D6DCB0-DBFF-4DCF-B2A3-B2083AC9C6AE}"/>
              </a:ext>
            </a:extLst>
          </p:cNvPr>
          <p:cNvSpPr txBox="1">
            <a:spLocks noChangeArrowheads="1"/>
          </p:cNvSpPr>
          <p:nvPr/>
        </p:nvSpPr>
        <p:spPr bwMode="auto">
          <a:xfrm rot="18532819">
            <a:off x="7656996" y="1629619"/>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0000FF"/>
                </a:solidFill>
                <a:latin typeface="Times New Roman" panose="02020603050405020304" pitchFamily="18" charset="0"/>
              </a:rPr>
              <a:t>Sông Ấn</a:t>
            </a:r>
          </a:p>
        </p:txBody>
      </p:sp>
      <p:sp>
        <p:nvSpPr>
          <p:cNvPr id="28" name="Text Box 8">
            <a:extLst>
              <a:ext uri="{FF2B5EF4-FFF2-40B4-BE49-F238E27FC236}">
                <a16:creationId xmlns:a16="http://schemas.microsoft.com/office/drawing/2014/main" id="{B6E88694-C30B-4FC0-A49D-94474910482D}"/>
              </a:ext>
            </a:extLst>
          </p:cNvPr>
          <p:cNvSpPr txBox="1">
            <a:spLocks noChangeArrowheads="1"/>
          </p:cNvSpPr>
          <p:nvPr/>
        </p:nvSpPr>
        <p:spPr bwMode="auto">
          <a:xfrm rot="1395791">
            <a:off x="9330917" y="2776237"/>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3333CC"/>
                </a:solidFill>
                <a:latin typeface="Times New Roman" panose="02020603050405020304" pitchFamily="18" charset="0"/>
              </a:rPr>
              <a:t>Sông Hằng</a:t>
            </a:r>
          </a:p>
        </p:txBody>
      </p:sp>
      <p:sp>
        <p:nvSpPr>
          <p:cNvPr id="29" name="Text Box 9">
            <a:extLst>
              <a:ext uri="{FF2B5EF4-FFF2-40B4-BE49-F238E27FC236}">
                <a16:creationId xmlns:a16="http://schemas.microsoft.com/office/drawing/2014/main" id="{9EFD4514-24BB-4E55-B9E6-EC70A8241D8F}"/>
              </a:ext>
            </a:extLst>
          </p:cNvPr>
          <p:cNvSpPr txBox="1">
            <a:spLocks noChangeArrowheads="1"/>
          </p:cNvSpPr>
          <p:nvPr/>
        </p:nvSpPr>
        <p:spPr bwMode="auto">
          <a:xfrm rot="18031665">
            <a:off x="10466004" y="2669661"/>
            <a:ext cx="190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3333CC"/>
                </a:solidFill>
                <a:latin typeface="Times New Roman" panose="02020603050405020304" pitchFamily="18" charset="0"/>
              </a:rPr>
              <a:t>Sông Bra-ma-put</a:t>
            </a:r>
          </a:p>
        </p:txBody>
      </p:sp>
      <p:grpSp>
        <p:nvGrpSpPr>
          <p:cNvPr id="30" name="Group 29">
            <a:extLst>
              <a:ext uri="{FF2B5EF4-FFF2-40B4-BE49-F238E27FC236}">
                <a16:creationId xmlns:a16="http://schemas.microsoft.com/office/drawing/2014/main" id="{94230028-A617-455B-8318-248E0D7DB944}"/>
              </a:ext>
            </a:extLst>
          </p:cNvPr>
          <p:cNvGrpSpPr/>
          <p:nvPr/>
        </p:nvGrpSpPr>
        <p:grpSpPr>
          <a:xfrm>
            <a:off x="5355214" y="982180"/>
            <a:ext cx="6836786" cy="5882372"/>
            <a:chOff x="5355214" y="982180"/>
            <a:chExt cx="6836786" cy="5882372"/>
          </a:xfrm>
        </p:grpSpPr>
        <p:pic>
          <p:nvPicPr>
            <p:cNvPr id="31" name="Picture 30">
              <a:extLst>
                <a:ext uri="{FF2B5EF4-FFF2-40B4-BE49-F238E27FC236}">
                  <a16:creationId xmlns:a16="http://schemas.microsoft.com/office/drawing/2014/main" id="{652EDFCB-F268-40D7-BB09-A10B855A87D0}"/>
                </a:ext>
              </a:extLst>
            </p:cNvPr>
            <p:cNvPicPr>
              <a:picLocks noChangeAspect="1"/>
            </p:cNvPicPr>
            <p:nvPr/>
          </p:nvPicPr>
          <p:blipFill rotWithShape="1">
            <a:blip r:embed="rId6"/>
            <a:srcRect l="34186" t="31163" r="35378" b="21861"/>
            <a:stretch/>
          </p:blipFill>
          <p:spPr>
            <a:xfrm>
              <a:off x="5355214" y="982180"/>
              <a:ext cx="6836786" cy="5856052"/>
            </a:xfrm>
            <a:prstGeom prst="rect">
              <a:avLst/>
            </a:prstGeom>
          </p:spPr>
        </p:pic>
        <p:sp>
          <p:nvSpPr>
            <p:cNvPr id="33" name="TextBox 32">
              <a:extLst>
                <a:ext uri="{FF2B5EF4-FFF2-40B4-BE49-F238E27FC236}">
                  <a16:creationId xmlns:a16="http://schemas.microsoft.com/office/drawing/2014/main" id="{1E686448-35C0-48FF-A81B-C8174775B333}"/>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
        <p:nvSpPr>
          <p:cNvPr id="34" name="Rectangle 33">
            <a:extLst>
              <a:ext uri="{FF2B5EF4-FFF2-40B4-BE49-F238E27FC236}">
                <a16:creationId xmlns:a16="http://schemas.microsoft.com/office/drawing/2014/main" id="{53CD7839-B525-4D65-B1E9-A685C45EB740}"/>
              </a:ext>
            </a:extLst>
          </p:cNvPr>
          <p:cNvSpPr/>
          <p:nvPr/>
        </p:nvSpPr>
        <p:spPr>
          <a:xfrm>
            <a:off x="-30440" y="4656793"/>
            <a:ext cx="5528715"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cs typeface="Arial" panose="020B0604020202020204" pitchFamily="34" charset="0"/>
              </a:rPr>
              <a:t>Thảm thực vật của nam Á chủ yếu là rừng nhiệt đới gió mùa, xa-van.</a:t>
            </a:r>
          </a:p>
        </p:txBody>
      </p:sp>
    </p:spTree>
    <p:extLst>
      <p:ext uri="{BB962C8B-B14F-4D97-AF65-F5344CB8AC3E}">
        <p14:creationId xmlns:p14="http://schemas.microsoft.com/office/powerpoint/2010/main" val="357215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Left)">
                                      <p:cBhvr>
                                        <p:cTn id="30" dur="500"/>
                                        <p:tgtEl>
                                          <p:spTgt spid="5"/>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strips(downLeft)">
                                      <p:cBhvr>
                                        <p:cTn id="38" dur="500"/>
                                        <p:tgtEl>
                                          <p:spTgt spid="24"/>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1000" fill="hold"/>
                                        <p:tgtEl>
                                          <p:spTgt spid="28"/>
                                        </p:tgtEl>
                                        <p:attrNameLst>
                                          <p:attrName>ppt_x</p:attrName>
                                        </p:attrNameLst>
                                      </p:cBhvr>
                                      <p:tavLst>
                                        <p:tav tm="0">
                                          <p:val>
                                            <p:strVal val="#ppt_x-.2"/>
                                          </p:val>
                                        </p:tav>
                                        <p:tav tm="100000">
                                          <p:val>
                                            <p:strVal val="#ppt_x"/>
                                          </p:val>
                                        </p:tav>
                                      </p:tavLst>
                                    </p:anim>
                                    <p:anim calcmode="lin" valueType="num">
                                      <p:cBhvr>
                                        <p:cTn id="42"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strips(downLeft)">
                                      <p:cBhvr>
                                        <p:cTn id="48" dur="500"/>
                                        <p:tgtEl>
                                          <p:spTgt spid="22"/>
                                        </p:tgtEl>
                                      </p:cBhvr>
                                    </p:animEffect>
                                  </p:childTnLst>
                                </p:cTn>
                              </p:par>
                              <p:par>
                                <p:cTn id="49" presetID="29"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1000" fill="hold"/>
                                        <p:tgtEl>
                                          <p:spTgt spid="29"/>
                                        </p:tgtEl>
                                        <p:attrNameLst>
                                          <p:attrName>ppt_x</p:attrName>
                                        </p:attrNameLst>
                                      </p:cBhvr>
                                      <p:tavLst>
                                        <p:tav tm="0">
                                          <p:val>
                                            <p:strVal val="#ppt_x-.2"/>
                                          </p:val>
                                        </p:tav>
                                        <p:tav tm="100000">
                                          <p:val>
                                            <p:strVal val="#ppt_x"/>
                                          </p:val>
                                        </p:tav>
                                      </p:tavLst>
                                    </p:anim>
                                    <p:anim calcmode="lin" valueType="num">
                                      <p:cBhvr>
                                        <p:cTn id="52"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53" dur="10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par>
                                <p:cTn id="59" presetID="10" presetClass="exit" presetSubtype="0" fill="hold"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arn(inVertical)">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22" grpId="0" animBg="1"/>
      <p:bldP spid="27" grpId="0"/>
      <p:bldP spid="28" grpId="0"/>
      <p:bldP spid="29"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nvGrpSpPr>
          <p:cNvPr id="11" name="Group 10">
            <a:extLst>
              <a:ext uri="{FF2B5EF4-FFF2-40B4-BE49-F238E27FC236}">
                <a16:creationId xmlns:a16="http://schemas.microsoft.com/office/drawing/2014/main" id="{E2F26134-5EDA-4702-9B70-36EF8045A2FF}"/>
              </a:ext>
            </a:extLst>
          </p:cNvPr>
          <p:cNvGrpSpPr/>
          <p:nvPr/>
        </p:nvGrpSpPr>
        <p:grpSpPr>
          <a:xfrm>
            <a:off x="7593497" y="2040835"/>
            <a:ext cx="3233529" cy="2146852"/>
            <a:chOff x="7593497" y="2124859"/>
            <a:chExt cx="3233529" cy="2062828"/>
          </a:xfrm>
        </p:grpSpPr>
        <p:sp>
          <p:nvSpPr>
            <p:cNvPr id="7" name="Freeform: Shape 6">
              <a:extLst>
                <a:ext uri="{FF2B5EF4-FFF2-40B4-BE49-F238E27FC236}">
                  <a16:creationId xmlns:a16="http://schemas.microsoft.com/office/drawing/2014/main" id="{8AE5A391-F4FB-457B-BEFF-619DB95A1900}"/>
                </a:ext>
              </a:extLst>
            </p:cNvPr>
            <p:cNvSpPr/>
            <p:nvPr/>
          </p:nvSpPr>
          <p:spPr>
            <a:xfrm>
              <a:off x="7593497" y="2124859"/>
              <a:ext cx="2809460" cy="2062828"/>
            </a:xfrm>
            <a:custGeom>
              <a:avLst/>
              <a:gdLst>
                <a:gd name="connsiteX0" fmla="*/ 26504 w 2716695"/>
                <a:gd name="connsiteY0" fmla="*/ 1168485 h 2096137"/>
                <a:gd name="connsiteX1" fmla="*/ 106017 w 2716695"/>
                <a:gd name="connsiteY1" fmla="*/ 1221493 h 2096137"/>
                <a:gd name="connsiteX2" fmla="*/ 159026 w 2716695"/>
                <a:gd name="connsiteY2" fmla="*/ 1301007 h 2096137"/>
                <a:gd name="connsiteX3" fmla="*/ 159026 w 2716695"/>
                <a:gd name="connsiteY3" fmla="*/ 1473285 h 2096137"/>
                <a:gd name="connsiteX4" fmla="*/ 172278 w 2716695"/>
                <a:gd name="connsiteY4" fmla="*/ 1513041 h 2096137"/>
                <a:gd name="connsiteX5" fmla="*/ 251791 w 2716695"/>
                <a:gd name="connsiteY5" fmla="*/ 1539546 h 2096137"/>
                <a:gd name="connsiteX6" fmla="*/ 291547 w 2716695"/>
                <a:gd name="connsiteY6" fmla="*/ 1566050 h 2096137"/>
                <a:gd name="connsiteX7" fmla="*/ 371061 w 2716695"/>
                <a:gd name="connsiteY7" fmla="*/ 1592554 h 2096137"/>
                <a:gd name="connsiteX8" fmla="*/ 410817 w 2716695"/>
                <a:gd name="connsiteY8" fmla="*/ 1619059 h 2096137"/>
                <a:gd name="connsiteX9" fmla="*/ 477078 w 2716695"/>
                <a:gd name="connsiteY9" fmla="*/ 1685320 h 2096137"/>
                <a:gd name="connsiteX10" fmla="*/ 490330 w 2716695"/>
                <a:gd name="connsiteY10" fmla="*/ 1725076 h 2096137"/>
                <a:gd name="connsiteX11" fmla="*/ 874643 w 2716695"/>
                <a:gd name="connsiteY11" fmla="*/ 1778085 h 2096137"/>
                <a:gd name="connsiteX12" fmla="*/ 927652 w 2716695"/>
                <a:gd name="connsiteY12" fmla="*/ 1711824 h 2096137"/>
                <a:gd name="connsiteX13" fmla="*/ 967408 w 2716695"/>
                <a:gd name="connsiteY13" fmla="*/ 1698572 h 2096137"/>
                <a:gd name="connsiteX14" fmla="*/ 993913 w 2716695"/>
                <a:gd name="connsiteY14" fmla="*/ 1672067 h 2096137"/>
                <a:gd name="connsiteX15" fmla="*/ 1166191 w 2716695"/>
                <a:gd name="connsiteY15" fmla="*/ 1672067 h 2096137"/>
                <a:gd name="connsiteX16" fmla="*/ 1179443 w 2716695"/>
                <a:gd name="connsiteY16" fmla="*/ 1738328 h 2096137"/>
                <a:gd name="connsiteX17" fmla="*/ 1205947 w 2716695"/>
                <a:gd name="connsiteY17" fmla="*/ 1764833 h 2096137"/>
                <a:gd name="connsiteX18" fmla="*/ 1232452 w 2716695"/>
                <a:gd name="connsiteY18" fmla="*/ 1804589 h 2096137"/>
                <a:gd name="connsiteX19" fmla="*/ 1245704 w 2716695"/>
                <a:gd name="connsiteY19" fmla="*/ 1976867 h 2096137"/>
                <a:gd name="connsiteX20" fmla="*/ 1325217 w 2716695"/>
                <a:gd name="connsiteY20" fmla="*/ 2003372 h 2096137"/>
                <a:gd name="connsiteX21" fmla="*/ 1391478 w 2716695"/>
                <a:gd name="connsiteY21" fmla="*/ 2096137 h 2096137"/>
                <a:gd name="connsiteX22" fmla="*/ 1497495 w 2716695"/>
                <a:gd name="connsiteY22" fmla="*/ 2082885 h 2096137"/>
                <a:gd name="connsiteX23" fmla="*/ 1510747 w 2716695"/>
                <a:gd name="connsiteY23" fmla="*/ 2043128 h 2096137"/>
                <a:gd name="connsiteX24" fmla="*/ 1563756 w 2716695"/>
                <a:gd name="connsiteY24" fmla="*/ 1976867 h 2096137"/>
                <a:gd name="connsiteX25" fmla="*/ 1643269 w 2716695"/>
                <a:gd name="connsiteY25" fmla="*/ 1950363 h 2096137"/>
                <a:gd name="connsiteX26" fmla="*/ 1722782 w 2716695"/>
                <a:gd name="connsiteY26" fmla="*/ 1963615 h 2096137"/>
                <a:gd name="connsiteX27" fmla="*/ 1736034 w 2716695"/>
                <a:gd name="connsiteY27" fmla="*/ 2003372 h 2096137"/>
                <a:gd name="connsiteX28" fmla="*/ 1762539 w 2716695"/>
                <a:gd name="connsiteY28" fmla="*/ 2029876 h 2096137"/>
                <a:gd name="connsiteX29" fmla="*/ 1908313 w 2716695"/>
                <a:gd name="connsiteY29" fmla="*/ 2016624 h 2096137"/>
                <a:gd name="connsiteX30" fmla="*/ 2067339 w 2716695"/>
                <a:gd name="connsiteY30" fmla="*/ 1990120 h 2096137"/>
                <a:gd name="connsiteX31" fmla="*/ 2146852 w 2716695"/>
                <a:gd name="connsiteY31" fmla="*/ 1923859 h 2096137"/>
                <a:gd name="connsiteX32" fmla="*/ 2239617 w 2716695"/>
                <a:gd name="connsiteY32" fmla="*/ 1857598 h 2096137"/>
                <a:gd name="connsiteX33" fmla="*/ 2279374 w 2716695"/>
                <a:gd name="connsiteY33" fmla="*/ 1831093 h 2096137"/>
                <a:gd name="connsiteX34" fmla="*/ 2372139 w 2716695"/>
                <a:gd name="connsiteY34" fmla="*/ 1804589 h 2096137"/>
                <a:gd name="connsiteX35" fmla="*/ 2385391 w 2716695"/>
                <a:gd name="connsiteY35" fmla="*/ 1764833 h 2096137"/>
                <a:gd name="connsiteX36" fmla="*/ 2398643 w 2716695"/>
                <a:gd name="connsiteY36" fmla="*/ 1698572 h 2096137"/>
                <a:gd name="connsiteX37" fmla="*/ 2425147 w 2716695"/>
                <a:gd name="connsiteY37" fmla="*/ 1672067 h 2096137"/>
                <a:gd name="connsiteX38" fmla="*/ 2464904 w 2716695"/>
                <a:gd name="connsiteY38" fmla="*/ 1566050 h 2096137"/>
                <a:gd name="connsiteX39" fmla="*/ 2478156 w 2716695"/>
                <a:gd name="connsiteY39" fmla="*/ 1513041 h 2096137"/>
                <a:gd name="connsiteX40" fmla="*/ 2478156 w 2716695"/>
                <a:gd name="connsiteY40" fmla="*/ 1234746 h 2096137"/>
                <a:gd name="connsiteX41" fmla="*/ 2425147 w 2716695"/>
                <a:gd name="connsiteY41" fmla="*/ 1221493 h 2096137"/>
                <a:gd name="connsiteX42" fmla="*/ 2398643 w 2716695"/>
                <a:gd name="connsiteY42" fmla="*/ 1141980 h 2096137"/>
                <a:gd name="connsiteX43" fmla="*/ 2319130 w 2716695"/>
                <a:gd name="connsiteY43" fmla="*/ 1115476 h 2096137"/>
                <a:gd name="connsiteX44" fmla="*/ 2279374 w 2716695"/>
                <a:gd name="connsiteY44" fmla="*/ 1102224 h 2096137"/>
                <a:gd name="connsiteX45" fmla="*/ 2239617 w 2716695"/>
                <a:gd name="connsiteY45" fmla="*/ 1075720 h 2096137"/>
                <a:gd name="connsiteX46" fmla="*/ 2252869 w 2716695"/>
                <a:gd name="connsiteY46" fmla="*/ 1022711 h 2096137"/>
                <a:gd name="connsiteX47" fmla="*/ 2292626 w 2716695"/>
                <a:gd name="connsiteY47" fmla="*/ 1009459 h 2096137"/>
                <a:gd name="connsiteX48" fmla="*/ 2319130 w 2716695"/>
                <a:gd name="connsiteY48" fmla="*/ 929946 h 2096137"/>
                <a:gd name="connsiteX49" fmla="*/ 2305878 w 2716695"/>
                <a:gd name="connsiteY49" fmla="*/ 876937 h 2096137"/>
                <a:gd name="connsiteX50" fmla="*/ 2292626 w 2716695"/>
                <a:gd name="connsiteY50" fmla="*/ 916693 h 2096137"/>
                <a:gd name="connsiteX51" fmla="*/ 2266121 w 2716695"/>
                <a:gd name="connsiteY51" fmla="*/ 969702 h 2096137"/>
                <a:gd name="connsiteX52" fmla="*/ 2133600 w 2716695"/>
                <a:gd name="connsiteY52" fmla="*/ 929946 h 2096137"/>
                <a:gd name="connsiteX53" fmla="*/ 2173356 w 2716695"/>
                <a:gd name="connsiteY53" fmla="*/ 784172 h 2096137"/>
                <a:gd name="connsiteX54" fmla="*/ 2199861 w 2716695"/>
                <a:gd name="connsiteY54" fmla="*/ 757667 h 2096137"/>
                <a:gd name="connsiteX55" fmla="*/ 2226365 w 2716695"/>
                <a:gd name="connsiteY55" fmla="*/ 717911 h 2096137"/>
                <a:gd name="connsiteX56" fmla="*/ 2239617 w 2716695"/>
                <a:gd name="connsiteY56" fmla="*/ 784172 h 2096137"/>
                <a:gd name="connsiteX57" fmla="*/ 2345634 w 2716695"/>
                <a:gd name="connsiteY57" fmla="*/ 797424 h 2096137"/>
                <a:gd name="connsiteX58" fmla="*/ 2398643 w 2716695"/>
                <a:gd name="connsiteY58" fmla="*/ 731163 h 2096137"/>
                <a:gd name="connsiteX59" fmla="*/ 2438400 w 2716695"/>
                <a:gd name="connsiteY59" fmla="*/ 757667 h 2096137"/>
                <a:gd name="connsiteX60" fmla="*/ 2517913 w 2716695"/>
                <a:gd name="connsiteY60" fmla="*/ 810676 h 2096137"/>
                <a:gd name="connsiteX61" fmla="*/ 2531165 w 2716695"/>
                <a:gd name="connsiteY61" fmla="*/ 850433 h 2096137"/>
                <a:gd name="connsiteX62" fmla="*/ 2570921 w 2716695"/>
                <a:gd name="connsiteY62" fmla="*/ 996207 h 2096137"/>
                <a:gd name="connsiteX63" fmla="*/ 2597426 w 2716695"/>
                <a:gd name="connsiteY63" fmla="*/ 1022711 h 2096137"/>
                <a:gd name="connsiteX64" fmla="*/ 2637182 w 2716695"/>
                <a:gd name="connsiteY64" fmla="*/ 1035963 h 2096137"/>
                <a:gd name="connsiteX65" fmla="*/ 2676939 w 2716695"/>
                <a:gd name="connsiteY65" fmla="*/ 943198 h 2096137"/>
                <a:gd name="connsiteX66" fmla="*/ 2690191 w 2716695"/>
                <a:gd name="connsiteY66" fmla="*/ 890189 h 2096137"/>
                <a:gd name="connsiteX67" fmla="*/ 2716695 w 2716695"/>
                <a:gd name="connsiteY67" fmla="*/ 850433 h 2096137"/>
                <a:gd name="connsiteX68" fmla="*/ 2663687 w 2716695"/>
                <a:gd name="connsiteY68" fmla="*/ 770920 h 2096137"/>
                <a:gd name="connsiteX69" fmla="*/ 2637182 w 2716695"/>
                <a:gd name="connsiteY69" fmla="*/ 678154 h 2096137"/>
                <a:gd name="connsiteX70" fmla="*/ 2623930 w 2716695"/>
                <a:gd name="connsiteY70" fmla="*/ 545633 h 2096137"/>
                <a:gd name="connsiteX71" fmla="*/ 2597426 w 2716695"/>
                <a:gd name="connsiteY71" fmla="*/ 519128 h 2096137"/>
                <a:gd name="connsiteX72" fmla="*/ 2584174 w 2716695"/>
                <a:gd name="connsiteY72" fmla="*/ 479372 h 2096137"/>
                <a:gd name="connsiteX73" fmla="*/ 2544417 w 2716695"/>
                <a:gd name="connsiteY73" fmla="*/ 426363 h 2096137"/>
                <a:gd name="connsiteX74" fmla="*/ 2517913 w 2716695"/>
                <a:gd name="connsiteY74" fmla="*/ 386607 h 2096137"/>
                <a:gd name="connsiteX75" fmla="*/ 2504661 w 2716695"/>
                <a:gd name="connsiteY75" fmla="*/ 333598 h 2096137"/>
                <a:gd name="connsiteX76" fmla="*/ 2491408 w 2716695"/>
                <a:gd name="connsiteY76" fmla="*/ 187824 h 2096137"/>
                <a:gd name="connsiteX77" fmla="*/ 2438400 w 2716695"/>
                <a:gd name="connsiteY77" fmla="*/ 174572 h 2096137"/>
                <a:gd name="connsiteX78" fmla="*/ 2358887 w 2716695"/>
                <a:gd name="connsiteY78" fmla="*/ 148067 h 2096137"/>
                <a:gd name="connsiteX79" fmla="*/ 2292626 w 2716695"/>
                <a:gd name="connsiteY79" fmla="*/ 134815 h 2096137"/>
                <a:gd name="connsiteX80" fmla="*/ 2239617 w 2716695"/>
                <a:gd name="connsiteY80" fmla="*/ 121563 h 2096137"/>
                <a:gd name="connsiteX81" fmla="*/ 2160104 w 2716695"/>
                <a:gd name="connsiteY81" fmla="*/ 108311 h 2096137"/>
                <a:gd name="connsiteX82" fmla="*/ 2054087 w 2716695"/>
                <a:gd name="connsiteY82" fmla="*/ 42050 h 2096137"/>
                <a:gd name="connsiteX83" fmla="*/ 2014330 w 2716695"/>
                <a:gd name="connsiteY83" fmla="*/ 28798 h 2096137"/>
                <a:gd name="connsiteX84" fmla="*/ 1868556 w 2716695"/>
                <a:gd name="connsiteY84" fmla="*/ 42050 h 2096137"/>
                <a:gd name="connsiteX85" fmla="*/ 1789043 w 2716695"/>
                <a:gd name="connsiteY85" fmla="*/ 68554 h 2096137"/>
                <a:gd name="connsiteX86" fmla="*/ 1895061 w 2716695"/>
                <a:gd name="connsiteY86" fmla="*/ 121563 h 2096137"/>
                <a:gd name="connsiteX87" fmla="*/ 1842052 w 2716695"/>
                <a:gd name="connsiteY87" fmla="*/ 293841 h 2096137"/>
                <a:gd name="connsiteX88" fmla="*/ 1749287 w 2716695"/>
                <a:gd name="connsiteY88" fmla="*/ 307093 h 2096137"/>
                <a:gd name="connsiteX89" fmla="*/ 1669774 w 2716695"/>
                <a:gd name="connsiteY89" fmla="*/ 360102 h 2096137"/>
                <a:gd name="connsiteX90" fmla="*/ 1643269 w 2716695"/>
                <a:gd name="connsiteY90" fmla="*/ 386607 h 2096137"/>
                <a:gd name="connsiteX91" fmla="*/ 1550504 w 2716695"/>
                <a:gd name="connsiteY91" fmla="*/ 413111 h 2096137"/>
                <a:gd name="connsiteX92" fmla="*/ 1285461 w 2716695"/>
                <a:gd name="connsiteY92" fmla="*/ 426363 h 2096137"/>
                <a:gd name="connsiteX93" fmla="*/ 1232452 w 2716695"/>
                <a:gd name="connsiteY93" fmla="*/ 373354 h 2096137"/>
                <a:gd name="connsiteX94" fmla="*/ 1219200 w 2716695"/>
                <a:gd name="connsiteY94" fmla="*/ 333598 h 2096137"/>
                <a:gd name="connsiteX95" fmla="*/ 1139687 w 2716695"/>
                <a:gd name="connsiteY95" fmla="*/ 307093 h 2096137"/>
                <a:gd name="connsiteX96" fmla="*/ 1060174 w 2716695"/>
                <a:gd name="connsiteY96" fmla="*/ 360102 h 2096137"/>
                <a:gd name="connsiteX97" fmla="*/ 1033669 w 2716695"/>
                <a:gd name="connsiteY97" fmla="*/ 439615 h 2096137"/>
                <a:gd name="connsiteX98" fmla="*/ 821634 w 2716695"/>
                <a:gd name="connsiteY98" fmla="*/ 426363 h 2096137"/>
                <a:gd name="connsiteX99" fmla="*/ 781878 w 2716695"/>
                <a:gd name="connsiteY99" fmla="*/ 413111 h 2096137"/>
                <a:gd name="connsiteX100" fmla="*/ 715617 w 2716695"/>
                <a:gd name="connsiteY100" fmla="*/ 399859 h 2096137"/>
                <a:gd name="connsiteX101" fmla="*/ 689113 w 2716695"/>
                <a:gd name="connsiteY101" fmla="*/ 452867 h 2096137"/>
                <a:gd name="connsiteX102" fmla="*/ 622852 w 2716695"/>
                <a:gd name="connsiteY102" fmla="*/ 505876 h 2096137"/>
                <a:gd name="connsiteX103" fmla="*/ 569843 w 2716695"/>
                <a:gd name="connsiteY103" fmla="*/ 611893 h 2096137"/>
                <a:gd name="connsiteX104" fmla="*/ 530087 w 2716695"/>
                <a:gd name="connsiteY104" fmla="*/ 598641 h 2096137"/>
                <a:gd name="connsiteX105" fmla="*/ 503582 w 2716695"/>
                <a:gd name="connsiteY105" fmla="*/ 625146 h 2096137"/>
                <a:gd name="connsiteX106" fmla="*/ 463826 w 2716695"/>
                <a:gd name="connsiteY106" fmla="*/ 651650 h 2096137"/>
                <a:gd name="connsiteX107" fmla="*/ 410817 w 2716695"/>
                <a:gd name="connsiteY107" fmla="*/ 770920 h 2096137"/>
                <a:gd name="connsiteX108" fmla="*/ 344556 w 2716695"/>
                <a:gd name="connsiteY108" fmla="*/ 784172 h 2096137"/>
                <a:gd name="connsiteX109" fmla="*/ 304800 w 2716695"/>
                <a:gd name="connsiteY109" fmla="*/ 850433 h 2096137"/>
                <a:gd name="connsiteX110" fmla="*/ 251791 w 2716695"/>
                <a:gd name="connsiteY110" fmla="*/ 943198 h 2096137"/>
                <a:gd name="connsiteX111" fmla="*/ 119269 w 2716695"/>
                <a:gd name="connsiteY111" fmla="*/ 929946 h 2096137"/>
                <a:gd name="connsiteX112" fmla="*/ 53008 w 2716695"/>
                <a:gd name="connsiteY112" fmla="*/ 996207 h 2096137"/>
                <a:gd name="connsiteX113" fmla="*/ 13252 w 2716695"/>
                <a:gd name="connsiteY113" fmla="*/ 1035963 h 2096137"/>
                <a:gd name="connsiteX114" fmla="*/ 0 w 2716695"/>
                <a:gd name="connsiteY114" fmla="*/ 1075720 h 2096137"/>
                <a:gd name="connsiteX115" fmla="*/ 26504 w 2716695"/>
                <a:gd name="connsiteY115" fmla="*/ 1168485 h 20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16695" h="2096137">
                  <a:moveTo>
                    <a:pt x="26504" y="1168485"/>
                  </a:moveTo>
                  <a:cubicBezTo>
                    <a:pt x="44173" y="1192780"/>
                    <a:pt x="70361" y="1157312"/>
                    <a:pt x="106017" y="1221493"/>
                  </a:cubicBezTo>
                  <a:cubicBezTo>
                    <a:pt x="121487" y="1249339"/>
                    <a:pt x="159026" y="1301007"/>
                    <a:pt x="159026" y="1301007"/>
                  </a:cubicBezTo>
                  <a:cubicBezTo>
                    <a:pt x="188929" y="1420620"/>
                    <a:pt x="159026" y="1274860"/>
                    <a:pt x="159026" y="1473285"/>
                  </a:cubicBezTo>
                  <a:cubicBezTo>
                    <a:pt x="159026" y="1487254"/>
                    <a:pt x="160911" y="1504922"/>
                    <a:pt x="172278" y="1513041"/>
                  </a:cubicBezTo>
                  <a:cubicBezTo>
                    <a:pt x="195012" y="1529280"/>
                    <a:pt x="228545" y="1524049"/>
                    <a:pt x="251791" y="1539546"/>
                  </a:cubicBezTo>
                  <a:cubicBezTo>
                    <a:pt x="265043" y="1548381"/>
                    <a:pt x="276993" y="1559582"/>
                    <a:pt x="291547" y="1566050"/>
                  </a:cubicBezTo>
                  <a:cubicBezTo>
                    <a:pt x="317077" y="1577397"/>
                    <a:pt x="371061" y="1592554"/>
                    <a:pt x="371061" y="1592554"/>
                  </a:cubicBezTo>
                  <a:cubicBezTo>
                    <a:pt x="384313" y="1601389"/>
                    <a:pt x="398831" y="1608571"/>
                    <a:pt x="410817" y="1619059"/>
                  </a:cubicBezTo>
                  <a:cubicBezTo>
                    <a:pt x="434324" y="1639628"/>
                    <a:pt x="477078" y="1685320"/>
                    <a:pt x="477078" y="1685320"/>
                  </a:cubicBezTo>
                  <a:cubicBezTo>
                    <a:pt x="481495" y="1698572"/>
                    <a:pt x="482581" y="1713453"/>
                    <a:pt x="490330" y="1725076"/>
                  </a:cubicBezTo>
                  <a:cubicBezTo>
                    <a:pt x="569955" y="1844513"/>
                    <a:pt x="765280" y="1773879"/>
                    <a:pt x="874643" y="1778085"/>
                  </a:cubicBezTo>
                  <a:cubicBezTo>
                    <a:pt x="886683" y="1760025"/>
                    <a:pt x="906668" y="1724414"/>
                    <a:pt x="927652" y="1711824"/>
                  </a:cubicBezTo>
                  <a:cubicBezTo>
                    <a:pt x="939630" y="1704637"/>
                    <a:pt x="954156" y="1702989"/>
                    <a:pt x="967408" y="1698572"/>
                  </a:cubicBezTo>
                  <a:cubicBezTo>
                    <a:pt x="976243" y="1689737"/>
                    <a:pt x="983199" y="1678495"/>
                    <a:pt x="993913" y="1672067"/>
                  </a:cubicBezTo>
                  <a:cubicBezTo>
                    <a:pt x="1044595" y="1641657"/>
                    <a:pt x="1118894" y="1667337"/>
                    <a:pt x="1166191" y="1672067"/>
                  </a:cubicBezTo>
                  <a:cubicBezTo>
                    <a:pt x="1170608" y="1694154"/>
                    <a:pt x="1170570" y="1717625"/>
                    <a:pt x="1179443" y="1738328"/>
                  </a:cubicBezTo>
                  <a:cubicBezTo>
                    <a:pt x="1184365" y="1749812"/>
                    <a:pt x="1198142" y="1755077"/>
                    <a:pt x="1205947" y="1764833"/>
                  </a:cubicBezTo>
                  <a:cubicBezTo>
                    <a:pt x="1215897" y="1777270"/>
                    <a:pt x="1223617" y="1791337"/>
                    <a:pt x="1232452" y="1804589"/>
                  </a:cubicBezTo>
                  <a:cubicBezTo>
                    <a:pt x="1236869" y="1862015"/>
                    <a:pt x="1221348" y="1924675"/>
                    <a:pt x="1245704" y="1976867"/>
                  </a:cubicBezTo>
                  <a:cubicBezTo>
                    <a:pt x="1257519" y="2002184"/>
                    <a:pt x="1325217" y="2003372"/>
                    <a:pt x="1325217" y="2003372"/>
                  </a:cubicBezTo>
                  <a:cubicBezTo>
                    <a:pt x="1356138" y="2096137"/>
                    <a:pt x="1325217" y="2074050"/>
                    <a:pt x="1391478" y="2096137"/>
                  </a:cubicBezTo>
                  <a:cubicBezTo>
                    <a:pt x="1426817" y="2091720"/>
                    <a:pt x="1464951" y="2097349"/>
                    <a:pt x="1497495" y="2082885"/>
                  </a:cubicBezTo>
                  <a:cubicBezTo>
                    <a:pt x="1510260" y="2077212"/>
                    <a:pt x="1504500" y="2055622"/>
                    <a:pt x="1510747" y="2043128"/>
                  </a:cubicBezTo>
                  <a:cubicBezTo>
                    <a:pt x="1516988" y="2030646"/>
                    <a:pt x="1547324" y="1985083"/>
                    <a:pt x="1563756" y="1976867"/>
                  </a:cubicBezTo>
                  <a:cubicBezTo>
                    <a:pt x="1588744" y="1964373"/>
                    <a:pt x="1643269" y="1950363"/>
                    <a:pt x="1643269" y="1950363"/>
                  </a:cubicBezTo>
                  <a:cubicBezTo>
                    <a:pt x="1669773" y="1954780"/>
                    <a:pt x="1699452" y="1950284"/>
                    <a:pt x="1722782" y="1963615"/>
                  </a:cubicBezTo>
                  <a:cubicBezTo>
                    <a:pt x="1734911" y="1970546"/>
                    <a:pt x="1728847" y="1991394"/>
                    <a:pt x="1736034" y="2003372"/>
                  </a:cubicBezTo>
                  <a:cubicBezTo>
                    <a:pt x="1742462" y="2014086"/>
                    <a:pt x="1753704" y="2021041"/>
                    <a:pt x="1762539" y="2029876"/>
                  </a:cubicBezTo>
                  <a:lnTo>
                    <a:pt x="1908313" y="2016624"/>
                  </a:lnTo>
                  <a:cubicBezTo>
                    <a:pt x="2035125" y="2003943"/>
                    <a:pt x="1991848" y="2015283"/>
                    <a:pt x="2067339" y="1990120"/>
                  </a:cubicBezTo>
                  <a:cubicBezTo>
                    <a:pt x="2205182" y="1852273"/>
                    <a:pt x="2017713" y="2034548"/>
                    <a:pt x="2146852" y="1923859"/>
                  </a:cubicBezTo>
                  <a:cubicBezTo>
                    <a:pt x="2226890" y="1855255"/>
                    <a:pt x="2166567" y="1881948"/>
                    <a:pt x="2239617" y="1857598"/>
                  </a:cubicBezTo>
                  <a:cubicBezTo>
                    <a:pt x="2252869" y="1848763"/>
                    <a:pt x="2265128" y="1838216"/>
                    <a:pt x="2279374" y="1831093"/>
                  </a:cubicBezTo>
                  <a:cubicBezTo>
                    <a:pt x="2298386" y="1821587"/>
                    <a:pt x="2355155" y="1808835"/>
                    <a:pt x="2372139" y="1804589"/>
                  </a:cubicBezTo>
                  <a:cubicBezTo>
                    <a:pt x="2376556" y="1791337"/>
                    <a:pt x="2382003" y="1778385"/>
                    <a:pt x="2385391" y="1764833"/>
                  </a:cubicBezTo>
                  <a:cubicBezTo>
                    <a:pt x="2390854" y="1742981"/>
                    <a:pt x="2389770" y="1719275"/>
                    <a:pt x="2398643" y="1698572"/>
                  </a:cubicBezTo>
                  <a:cubicBezTo>
                    <a:pt x="2403565" y="1687088"/>
                    <a:pt x="2416312" y="1680902"/>
                    <a:pt x="2425147" y="1672067"/>
                  </a:cubicBezTo>
                  <a:cubicBezTo>
                    <a:pt x="2439155" y="1637049"/>
                    <a:pt x="2454515" y="1602412"/>
                    <a:pt x="2464904" y="1566050"/>
                  </a:cubicBezTo>
                  <a:cubicBezTo>
                    <a:pt x="2469908" y="1548537"/>
                    <a:pt x="2473739" y="1530711"/>
                    <a:pt x="2478156" y="1513041"/>
                  </a:cubicBezTo>
                  <a:cubicBezTo>
                    <a:pt x="2485364" y="1440960"/>
                    <a:pt x="2507406" y="1304946"/>
                    <a:pt x="2478156" y="1234746"/>
                  </a:cubicBezTo>
                  <a:cubicBezTo>
                    <a:pt x="2471151" y="1217933"/>
                    <a:pt x="2442817" y="1225911"/>
                    <a:pt x="2425147" y="1221493"/>
                  </a:cubicBezTo>
                  <a:cubicBezTo>
                    <a:pt x="2416312" y="1194989"/>
                    <a:pt x="2425147" y="1150815"/>
                    <a:pt x="2398643" y="1141980"/>
                  </a:cubicBezTo>
                  <a:lnTo>
                    <a:pt x="2319130" y="1115476"/>
                  </a:lnTo>
                  <a:cubicBezTo>
                    <a:pt x="2305878" y="1111059"/>
                    <a:pt x="2290997" y="1109972"/>
                    <a:pt x="2279374" y="1102224"/>
                  </a:cubicBezTo>
                  <a:lnTo>
                    <a:pt x="2239617" y="1075720"/>
                  </a:lnTo>
                  <a:cubicBezTo>
                    <a:pt x="2244034" y="1058050"/>
                    <a:pt x="2241491" y="1036933"/>
                    <a:pt x="2252869" y="1022711"/>
                  </a:cubicBezTo>
                  <a:cubicBezTo>
                    <a:pt x="2261595" y="1011803"/>
                    <a:pt x="2284507" y="1020826"/>
                    <a:pt x="2292626" y="1009459"/>
                  </a:cubicBezTo>
                  <a:cubicBezTo>
                    <a:pt x="2308865" y="986725"/>
                    <a:pt x="2319130" y="929946"/>
                    <a:pt x="2319130" y="929946"/>
                  </a:cubicBezTo>
                  <a:cubicBezTo>
                    <a:pt x="2314713" y="912276"/>
                    <a:pt x="2322168" y="885083"/>
                    <a:pt x="2305878" y="876937"/>
                  </a:cubicBezTo>
                  <a:cubicBezTo>
                    <a:pt x="2293384" y="870690"/>
                    <a:pt x="2298129" y="903854"/>
                    <a:pt x="2292626" y="916693"/>
                  </a:cubicBezTo>
                  <a:cubicBezTo>
                    <a:pt x="2284844" y="934851"/>
                    <a:pt x="2274956" y="952032"/>
                    <a:pt x="2266121" y="969702"/>
                  </a:cubicBezTo>
                  <a:cubicBezTo>
                    <a:pt x="2260880" y="968829"/>
                    <a:pt x="2141710" y="956978"/>
                    <a:pt x="2133600" y="929946"/>
                  </a:cubicBezTo>
                  <a:cubicBezTo>
                    <a:pt x="2116816" y="873999"/>
                    <a:pt x="2141412" y="824101"/>
                    <a:pt x="2173356" y="784172"/>
                  </a:cubicBezTo>
                  <a:cubicBezTo>
                    <a:pt x="2181161" y="774415"/>
                    <a:pt x="2192056" y="767424"/>
                    <a:pt x="2199861" y="757667"/>
                  </a:cubicBezTo>
                  <a:cubicBezTo>
                    <a:pt x="2209810" y="745230"/>
                    <a:pt x="2217530" y="731163"/>
                    <a:pt x="2226365" y="717911"/>
                  </a:cubicBezTo>
                  <a:cubicBezTo>
                    <a:pt x="2230782" y="739998"/>
                    <a:pt x="2226525" y="765843"/>
                    <a:pt x="2239617" y="784172"/>
                  </a:cubicBezTo>
                  <a:cubicBezTo>
                    <a:pt x="2271116" y="828271"/>
                    <a:pt x="2308310" y="806755"/>
                    <a:pt x="2345634" y="797424"/>
                  </a:cubicBezTo>
                  <a:cubicBezTo>
                    <a:pt x="2353909" y="772600"/>
                    <a:pt x="2358682" y="731163"/>
                    <a:pt x="2398643" y="731163"/>
                  </a:cubicBezTo>
                  <a:cubicBezTo>
                    <a:pt x="2414570" y="731163"/>
                    <a:pt x="2425148" y="748832"/>
                    <a:pt x="2438400" y="757667"/>
                  </a:cubicBezTo>
                  <a:cubicBezTo>
                    <a:pt x="2468692" y="848546"/>
                    <a:pt x="2421963" y="746709"/>
                    <a:pt x="2517913" y="810676"/>
                  </a:cubicBezTo>
                  <a:cubicBezTo>
                    <a:pt x="2529536" y="818425"/>
                    <a:pt x="2526748" y="837181"/>
                    <a:pt x="2531165" y="850433"/>
                  </a:cubicBezTo>
                  <a:cubicBezTo>
                    <a:pt x="2542561" y="941601"/>
                    <a:pt x="2526376" y="940526"/>
                    <a:pt x="2570921" y="996207"/>
                  </a:cubicBezTo>
                  <a:cubicBezTo>
                    <a:pt x="2578726" y="1005963"/>
                    <a:pt x="2586712" y="1016283"/>
                    <a:pt x="2597426" y="1022711"/>
                  </a:cubicBezTo>
                  <a:cubicBezTo>
                    <a:pt x="2609404" y="1029898"/>
                    <a:pt x="2623930" y="1031546"/>
                    <a:pt x="2637182" y="1035963"/>
                  </a:cubicBezTo>
                  <a:cubicBezTo>
                    <a:pt x="2660742" y="988844"/>
                    <a:pt x="2663940" y="988696"/>
                    <a:pt x="2676939" y="943198"/>
                  </a:cubicBezTo>
                  <a:cubicBezTo>
                    <a:pt x="2681943" y="925685"/>
                    <a:pt x="2683016" y="906930"/>
                    <a:pt x="2690191" y="890189"/>
                  </a:cubicBezTo>
                  <a:cubicBezTo>
                    <a:pt x="2696465" y="875550"/>
                    <a:pt x="2707860" y="863685"/>
                    <a:pt x="2716695" y="850433"/>
                  </a:cubicBezTo>
                  <a:cubicBezTo>
                    <a:pt x="2685186" y="755903"/>
                    <a:pt x="2729864" y="870185"/>
                    <a:pt x="2663687" y="770920"/>
                  </a:cubicBezTo>
                  <a:cubicBezTo>
                    <a:pt x="2656080" y="759510"/>
                    <a:pt x="2638950" y="685227"/>
                    <a:pt x="2637182" y="678154"/>
                  </a:cubicBezTo>
                  <a:cubicBezTo>
                    <a:pt x="2632765" y="633980"/>
                    <a:pt x="2634697" y="588702"/>
                    <a:pt x="2623930" y="545633"/>
                  </a:cubicBezTo>
                  <a:cubicBezTo>
                    <a:pt x="2620900" y="533512"/>
                    <a:pt x="2603854" y="529842"/>
                    <a:pt x="2597426" y="519128"/>
                  </a:cubicBezTo>
                  <a:cubicBezTo>
                    <a:pt x="2590239" y="507150"/>
                    <a:pt x="2591105" y="491500"/>
                    <a:pt x="2584174" y="479372"/>
                  </a:cubicBezTo>
                  <a:cubicBezTo>
                    <a:pt x="2573216" y="460195"/>
                    <a:pt x="2557255" y="444336"/>
                    <a:pt x="2544417" y="426363"/>
                  </a:cubicBezTo>
                  <a:cubicBezTo>
                    <a:pt x="2535160" y="413403"/>
                    <a:pt x="2526748" y="399859"/>
                    <a:pt x="2517913" y="386607"/>
                  </a:cubicBezTo>
                  <a:cubicBezTo>
                    <a:pt x="2513496" y="368937"/>
                    <a:pt x="2507068" y="351652"/>
                    <a:pt x="2504661" y="333598"/>
                  </a:cubicBezTo>
                  <a:cubicBezTo>
                    <a:pt x="2498212" y="285234"/>
                    <a:pt x="2510174" y="232863"/>
                    <a:pt x="2491408" y="187824"/>
                  </a:cubicBezTo>
                  <a:cubicBezTo>
                    <a:pt x="2484403" y="171012"/>
                    <a:pt x="2455845" y="179806"/>
                    <a:pt x="2438400" y="174572"/>
                  </a:cubicBezTo>
                  <a:cubicBezTo>
                    <a:pt x="2411640" y="166544"/>
                    <a:pt x="2386283" y="153546"/>
                    <a:pt x="2358887" y="148067"/>
                  </a:cubicBezTo>
                  <a:cubicBezTo>
                    <a:pt x="2336800" y="143650"/>
                    <a:pt x="2314614" y="139701"/>
                    <a:pt x="2292626" y="134815"/>
                  </a:cubicBezTo>
                  <a:cubicBezTo>
                    <a:pt x="2274846" y="130864"/>
                    <a:pt x="2257477" y="125135"/>
                    <a:pt x="2239617" y="121563"/>
                  </a:cubicBezTo>
                  <a:cubicBezTo>
                    <a:pt x="2213269" y="116293"/>
                    <a:pt x="2186608" y="112728"/>
                    <a:pt x="2160104" y="108311"/>
                  </a:cubicBezTo>
                  <a:cubicBezTo>
                    <a:pt x="2118103" y="45308"/>
                    <a:pt x="2148710" y="73590"/>
                    <a:pt x="2054087" y="42050"/>
                  </a:cubicBezTo>
                  <a:lnTo>
                    <a:pt x="2014330" y="28798"/>
                  </a:lnTo>
                  <a:cubicBezTo>
                    <a:pt x="1942281" y="-19237"/>
                    <a:pt x="1991597" y="-1893"/>
                    <a:pt x="1868556" y="42050"/>
                  </a:cubicBezTo>
                  <a:cubicBezTo>
                    <a:pt x="1842246" y="51447"/>
                    <a:pt x="1789043" y="68554"/>
                    <a:pt x="1789043" y="68554"/>
                  </a:cubicBezTo>
                  <a:cubicBezTo>
                    <a:pt x="1748790" y="189315"/>
                    <a:pt x="1803004" y="-16524"/>
                    <a:pt x="1895061" y="121563"/>
                  </a:cubicBezTo>
                  <a:cubicBezTo>
                    <a:pt x="1932265" y="177370"/>
                    <a:pt x="1905464" y="274818"/>
                    <a:pt x="1842052" y="293841"/>
                  </a:cubicBezTo>
                  <a:cubicBezTo>
                    <a:pt x="1812134" y="302816"/>
                    <a:pt x="1780209" y="302676"/>
                    <a:pt x="1749287" y="307093"/>
                  </a:cubicBezTo>
                  <a:cubicBezTo>
                    <a:pt x="1688515" y="367865"/>
                    <a:pt x="1766050" y="295917"/>
                    <a:pt x="1669774" y="360102"/>
                  </a:cubicBezTo>
                  <a:cubicBezTo>
                    <a:pt x="1659378" y="367033"/>
                    <a:pt x="1653983" y="380179"/>
                    <a:pt x="1643269" y="386607"/>
                  </a:cubicBezTo>
                  <a:cubicBezTo>
                    <a:pt x="1629689" y="394755"/>
                    <a:pt x="1560406" y="410636"/>
                    <a:pt x="1550504" y="413111"/>
                  </a:cubicBezTo>
                  <a:cubicBezTo>
                    <a:pt x="1458274" y="474596"/>
                    <a:pt x="1478856" y="472410"/>
                    <a:pt x="1285461" y="426363"/>
                  </a:cubicBezTo>
                  <a:cubicBezTo>
                    <a:pt x="1261152" y="420575"/>
                    <a:pt x="1232452" y="373354"/>
                    <a:pt x="1232452" y="373354"/>
                  </a:cubicBezTo>
                  <a:cubicBezTo>
                    <a:pt x="1228035" y="360102"/>
                    <a:pt x="1230567" y="341717"/>
                    <a:pt x="1219200" y="333598"/>
                  </a:cubicBezTo>
                  <a:cubicBezTo>
                    <a:pt x="1196466" y="317359"/>
                    <a:pt x="1139687" y="307093"/>
                    <a:pt x="1139687" y="307093"/>
                  </a:cubicBezTo>
                  <a:cubicBezTo>
                    <a:pt x="1102330" y="319546"/>
                    <a:pt x="1082735" y="319493"/>
                    <a:pt x="1060174" y="360102"/>
                  </a:cubicBezTo>
                  <a:cubicBezTo>
                    <a:pt x="1046606" y="384524"/>
                    <a:pt x="1033669" y="439615"/>
                    <a:pt x="1033669" y="439615"/>
                  </a:cubicBezTo>
                  <a:cubicBezTo>
                    <a:pt x="962991" y="435198"/>
                    <a:pt x="892061" y="433776"/>
                    <a:pt x="821634" y="426363"/>
                  </a:cubicBezTo>
                  <a:cubicBezTo>
                    <a:pt x="807742" y="424901"/>
                    <a:pt x="795430" y="416499"/>
                    <a:pt x="781878" y="413111"/>
                  </a:cubicBezTo>
                  <a:cubicBezTo>
                    <a:pt x="760026" y="407648"/>
                    <a:pt x="737704" y="404276"/>
                    <a:pt x="715617" y="399859"/>
                  </a:cubicBezTo>
                  <a:cubicBezTo>
                    <a:pt x="706782" y="417528"/>
                    <a:pt x="704289" y="440220"/>
                    <a:pt x="689113" y="452867"/>
                  </a:cubicBezTo>
                  <a:cubicBezTo>
                    <a:pt x="604632" y="523268"/>
                    <a:pt x="655607" y="407610"/>
                    <a:pt x="622852" y="505876"/>
                  </a:cubicBezTo>
                  <a:cubicBezTo>
                    <a:pt x="604622" y="688179"/>
                    <a:pt x="647756" y="650850"/>
                    <a:pt x="569843" y="611893"/>
                  </a:cubicBezTo>
                  <a:cubicBezTo>
                    <a:pt x="557349" y="605646"/>
                    <a:pt x="543339" y="603058"/>
                    <a:pt x="530087" y="598641"/>
                  </a:cubicBezTo>
                  <a:cubicBezTo>
                    <a:pt x="521252" y="607476"/>
                    <a:pt x="513339" y="617341"/>
                    <a:pt x="503582" y="625146"/>
                  </a:cubicBezTo>
                  <a:cubicBezTo>
                    <a:pt x="491145" y="635095"/>
                    <a:pt x="472267" y="638144"/>
                    <a:pt x="463826" y="651650"/>
                  </a:cubicBezTo>
                  <a:cubicBezTo>
                    <a:pt x="455869" y="664381"/>
                    <a:pt x="439373" y="754602"/>
                    <a:pt x="410817" y="770920"/>
                  </a:cubicBezTo>
                  <a:cubicBezTo>
                    <a:pt x="391260" y="782095"/>
                    <a:pt x="366643" y="779755"/>
                    <a:pt x="344556" y="784172"/>
                  </a:cubicBezTo>
                  <a:cubicBezTo>
                    <a:pt x="331304" y="806259"/>
                    <a:pt x="314366" y="826518"/>
                    <a:pt x="304800" y="850433"/>
                  </a:cubicBezTo>
                  <a:cubicBezTo>
                    <a:pt x="266094" y="947198"/>
                    <a:pt x="326077" y="893672"/>
                    <a:pt x="251791" y="943198"/>
                  </a:cubicBezTo>
                  <a:cubicBezTo>
                    <a:pt x="202985" y="910661"/>
                    <a:pt x="194578" y="892291"/>
                    <a:pt x="119269" y="929946"/>
                  </a:cubicBezTo>
                  <a:cubicBezTo>
                    <a:pt x="91331" y="943915"/>
                    <a:pt x="75095" y="974120"/>
                    <a:pt x="53008" y="996207"/>
                  </a:cubicBezTo>
                  <a:lnTo>
                    <a:pt x="13252" y="1035963"/>
                  </a:lnTo>
                  <a:cubicBezTo>
                    <a:pt x="8835" y="1049215"/>
                    <a:pt x="0" y="1061751"/>
                    <a:pt x="0" y="1075720"/>
                  </a:cubicBezTo>
                  <a:cubicBezTo>
                    <a:pt x="0" y="1102590"/>
                    <a:pt x="8835" y="1144190"/>
                    <a:pt x="26504" y="1168485"/>
                  </a:cubicBezTo>
                  <a:close/>
                </a:path>
              </a:pathLst>
            </a:custGeom>
            <a:noFill/>
            <a:ln w="222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73D522B8-C69E-4E20-A4A1-6F0F6D9FF4CD}"/>
                </a:ext>
              </a:extLst>
            </p:cNvPr>
            <p:cNvSpPr/>
            <p:nvPr/>
          </p:nvSpPr>
          <p:spPr>
            <a:xfrm>
              <a:off x="10402957" y="2142936"/>
              <a:ext cx="424069" cy="1077342"/>
            </a:xfrm>
            <a:custGeom>
              <a:avLst/>
              <a:gdLst>
                <a:gd name="connsiteX0" fmla="*/ 278295 w 424069"/>
                <a:gd name="connsiteY0" fmla="*/ 176194 h 1077342"/>
                <a:gd name="connsiteX1" fmla="*/ 304800 w 424069"/>
                <a:gd name="connsiteY1" fmla="*/ 56925 h 1077342"/>
                <a:gd name="connsiteX2" fmla="*/ 318052 w 424069"/>
                <a:gd name="connsiteY2" fmla="*/ 17168 h 1077342"/>
                <a:gd name="connsiteX3" fmla="*/ 212034 w 424069"/>
                <a:gd name="connsiteY3" fmla="*/ 30421 h 1077342"/>
                <a:gd name="connsiteX4" fmla="*/ 92765 w 424069"/>
                <a:gd name="connsiteY4" fmla="*/ 43673 h 1077342"/>
                <a:gd name="connsiteX5" fmla="*/ 106017 w 424069"/>
                <a:gd name="connsiteY5" fmla="*/ 149690 h 1077342"/>
                <a:gd name="connsiteX6" fmla="*/ 185530 w 424069"/>
                <a:gd name="connsiteY6" fmla="*/ 202699 h 1077342"/>
                <a:gd name="connsiteX7" fmla="*/ 212034 w 424069"/>
                <a:gd name="connsiteY7" fmla="*/ 242455 h 1077342"/>
                <a:gd name="connsiteX8" fmla="*/ 238539 w 424069"/>
                <a:gd name="connsiteY8" fmla="*/ 268960 h 1077342"/>
                <a:gd name="connsiteX9" fmla="*/ 251791 w 424069"/>
                <a:gd name="connsiteY9" fmla="*/ 414734 h 1077342"/>
                <a:gd name="connsiteX10" fmla="*/ 265043 w 424069"/>
                <a:gd name="connsiteY10" fmla="*/ 454490 h 1077342"/>
                <a:gd name="connsiteX11" fmla="*/ 238539 w 424069"/>
                <a:gd name="connsiteY11" fmla="*/ 600264 h 1077342"/>
                <a:gd name="connsiteX12" fmla="*/ 212034 w 424069"/>
                <a:gd name="connsiteY12" fmla="*/ 719534 h 1077342"/>
                <a:gd name="connsiteX13" fmla="*/ 159026 w 424069"/>
                <a:gd name="connsiteY13" fmla="*/ 746038 h 1077342"/>
                <a:gd name="connsiteX14" fmla="*/ 132521 w 424069"/>
                <a:gd name="connsiteY14" fmla="*/ 772542 h 1077342"/>
                <a:gd name="connsiteX15" fmla="*/ 66260 w 424069"/>
                <a:gd name="connsiteY15" fmla="*/ 825551 h 1077342"/>
                <a:gd name="connsiteX16" fmla="*/ 13252 w 424069"/>
                <a:gd name="connsiteY16" fmla="*/ 891812 h 1077342"/>
                <a:gd name="connsiteX17" fmla="*/ 0 w 424069"/>
                <a:gd name="connsiteY17" fmla="*/ 931568 h 1077342"/>
                <a:gd name="connsiteX18" fmla="*/ 79513 w 424069"/>
                <a:gd name="connsiteY18" fmla="*/ 1064090 h 1077342"/>
                <a:gd name="connsiteX19" fmla="*/ 132521 w 424069"/>
                <a:gd name="connsiteY19" fmla="*/ 1077342 h 1077342"/>
                <a:gd name="connsiteX20" fmla="*/ 119269 w 424069"/>
                <a:gd name="connsiteY20" fmla="*/ 1037586 h 1077342"/>
                <a:gd name="connsiteX21" fmla="*/ 132521 w 424069"/>
                <a:gd name="connsiteY21" fmla="*/ 984577 h 1077342"/>
                <a:gd name="connsiteX22" fmla="*/ 198782 w 424069"/>
                <a:gd name="connsiteY22" fmla="*/ 931568 h 1077342"/>
                <a:gd name="connsiteX23" fmla="*/ 212034 w 424069"/>
                <a:gd name="connsiteY23" fmla="*/ 852055 h 1077342"/>
                <a:gd name="connsiteX24" fmla="*/ 238539 w 424069"/>
                <a:gd name="connsiteY24" fmla="*/ 825551 h 1077342"/>
                <a:gd name="connsiteX25" fmla="*/ 304800 w 424069"/>
                <a:gd name="connsiteY25" fmla="*/ 772542 h 1077342"/>
                <a:gd name="connsiteX26" fmla="*/ 357808 w 424069"/>
                <a:gd name="connsiteY26" fmla="*/ 693029 h 1077342"/>
                <a:gd name="connsiteX27" fmla="*/ 371060 w 424069"/>
                <a:gd name="connsiteY27" fmla="*/ 640021 h 1077342"/>
                <a:gd name="connsiteX28" fmla="*/ 384313 w 424069"/>
                <a:gd name="connsiteY28" fmla="*/ 573760 h 1077342"/>
                <a:gd name="connsiteX29" fmla="*/ 410817 w 424069"/>
                <a:gd name="connsiteY29" fmla="*/ 494247 h 1077342"/>
                <a:gd name="connsiteX30" fmla="*/ 424069 w 424069"/>
                <a:gd name="connsiteY30" fmla="*/ 454490 h 1077342"/>
                <a:gd name="connsiteX31" fmla="*/ 410817 w 424069"/>
                <a:gd name="connsiteY31" fmla="*/ 361725 h 1077342"/>
                <a:gd name="connsiteX32" fmla="*/ 331304 w 424069"/>
                <a:gd name="connsiteY32" fmla="*/ 321968 h 1077342"/>
                <a:gd name="connsiteX33" fmla="*/ 278295 w 424069"/>
                <a:gd name="connsiteY33" fmla="*/ 176194 h 10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4069" h="1077342">
                  <a:moveTo>
                    <a:pt x="278295" y="176194"/>
                  </a:moveTo>
                  <a:cubicBezTo>
                    <a:pt x="273878" y="132020"/>
                    <a:pt x="292320" y="100604"/>
                    <a:pt x="304800" y="56925"/>
                  </a:cubicBezTo>
                  <a:cubicBezTo>
                    <a:pt x="308638" y="43493"/>
                    <a:pt x="313635" y="30420"/>
                    <a:pt x="318052" y="17168"/>
                  </a:cubicBezTo>
                  <a:cubicBezTo>
                    <a:pt x="159572" y="-14528"/>
                    <a:pt x="324698" y="2255"/>
                    <a:pt x="212034" y="30421"/>
                  </a:cubicBezTo>
                  <a:cubicBezTo>
                    <a:pt x="173227" y="40123"/>
                    <a:pt x="132521" y="39256"/>
                    <a:pt x="92765" y="43673"/>
                  </a:cubicBezTo>
                  <a:cubicBezTo>
                    <a:pt x="97182" y="79012"/>
                    <a:pt x="88072" y="118927"/>
                    <a:pt x="106017" y="149690"/>
                  </a:cubicBezTo>
                  <a:cubicBezTo>
                    <a:pt x="122067" y="177205"/>
                    <a:pt x="185530" y="202699"/>
                    <a:pt x="185530" y="202699"/>
                  </a:cubicBezTo>
                  <a:cubicBezTo>
                    <a:pt x="194365" y="215951"/>
                    <a:pt x="202085" y="230018"/>
                    <a:pt x="212034" y="242455"/>
                  </a:cubicBezTo>
                  <a:cubicBezTo>
                    <a:pt x="219839" y="252212"/>
                    <a:pt x="235729" y="256785"/>
                    <a:pt x="238539" y="268960"/>
                  </a:cubicBezTo>
                  <a:cubicBezTo>
                    <a:pt x="249510" y="316502"/>
                    <a:pt x="244891" y="366433"/>
                    <a:pt x="251791" y="414734"/>
                  </a:cubicBezTo>
                  <a:cubicBezTo>
                    <a:pt x="253766" y="428562"/>
                    <a:pt x="260626" y="441238"/>
                    <a:pt x="265043" y="454490"/>
                  </a:cubicBezTo>
                  <a:cubicBezTo>
                    <a:pt x="234436" y="699349"/>
                    <a:pt x="269181" y="477698"/>
                    <a:pt x="238539" y="600264"/>
                  </a:cubicBezTo>
                  <a:cubicBezTo>
                    <a:pt x="228661" y="639775"/>
                    <a:pt x="231536" y="683780"/>
                    <a:pt x="212034" y="719534"/>
                  </a:cubicBezTo>
                  <a:cubicBezTo>
                    <a:pt x="202574" y="736877"/>
                    <a:pt x="175463" y="735080"/>
                    <a:pt x="159026" y="746038"/>
                  </a:cubicBezTo>
                  <a:cubicBezTo>
                    <a:pt x="148630" y="752969"/>
                    <a:pt x="142277" y="764737"/>
                    <a:pt x="132521" y="772542"/>
                  </a:cubicBezTo>
                  <a:cubicBezTo>
                    <a:pt x="94261" y="803150"/>
                    <a:pt x="94699" y="790003"/>
                    <a:pt x="66260" y="825551"/>
                  </a:cubicBezTo>
                  <a:cubicBezTo>
                    <a:pt x="-621" y="909150"/>
                    <a:pt x="77255" y="827806"/>
                    <a:pt x="13252" y="891812"/>
                  </a:cubicBezTo>
                  <a:cubicBezTo>
                    <a:pt x="8835" y="905064"/>
                    <a:pt x="0" y="917599"/>
                    <a:pt x="0" y="931568"/>
                  </a:cubicBezTo>
                  <a:cubicBezTo>
                    <a:pt x="0" y="979164"/>
                    <a:pt x="24197" y="1050261"/>
                    <a:pt x="79513" y="1064090"/>
                  </a:cubicBezTo>
                  <a:lnTo>
                    <a:pt x="132521" y="1077342"/>
                  </a:lnTo>
                  <a:cubicBezTo>
                    <a:pt x="128104" y="1064090"/>
                    <a:pt x="119269" y="1051555"/>
                    <a:pt x="119269" y="1037586"/>
                  </a:cubicBezTo>
                  <a:cubicBezTo>
                    <a:pt x="119269" y="1019373"/>
                    <a:pt x="124376" y="1000868"/>
                    <a:pt x="132521" y="984577"/>
                  </a:cubicBezTo>
                  <a:cubicBezTo>
                    <a:pt x="141961" y="965696"/>
                    <a:pt x="184740" y="940930"/>
                    <a:pt x="198782" y="931568"/>
                  </a:cubicBezTo>
                  <a:cubicBezTo>
                    <a:pt x="203199" y="905064"/>
                    <a:pt x="202599" y="877214"/>
                    <a:pt x="212034" y="852055"/>
                  </a:cubicBezTo>
                  <a:cubicBezTo>
                    <a:pt x="216421" y="840356"/>
                    <a:pt x="228783" y="833356"/>
                    <a:pt x="238539" y="825551"/>
                  </a:cubicBezTo>
                  <a:cubicBezTo>
                    <a:pt x="271139" y="799471"/>
                    <a:pt x="280802" y="804539"/>
                    <a:pt x="304800" y="772542"/>
                  </a:cubicBezTo>
                  <a:cubicBezTo>
                    <a:pt x="323912" y="747059"/>
                    <a:pt x="357808" y="693029"/>
                    <a:pt x="357808" y="693029"/>
                  </a:cubicBezTo>
                  <a:cubicBezTo>
                    <a:pt x="362225" y="675360"/>
                    <a:pt x="367109" y="657800"/>
                    <a:pt x="371060" y="640021"/>
                  </a:cubicBezTo>
                  <a:cubicBezTo>
                    <a:pt x="375946" y="618033"/>
                    <a:pt x="378386" y="595491"/>
                    <a:pt x="384313" y="573760"/>
                  </a:cubicBezTo>
                  <a:cubicBezTo>
                    <a:pt x="391664" y="546806"/>
                    <a:pt x="401982" y="520751"/>
                    <a:pt x="410817" y="494247"/>
                  </a:cubicBezTo>
                  <a:lnTo>
                    <a:pt x="424069" y="454490"/>
                  </a:lnTo>
                  <a:cubicBezTo>
                    <a:pt x="419652" y="423568"/>
                    <a:pt x="423503" y="390268"/>
                    <a:pt x="410817" y="361725"/>
                  </a:cubicBezTo>
                  <a:cubicBezTo>
                    <a:pt x="401882" y="341622"/>
                    <a:pt x="348943" y="327848"/>
                    <a:pt x="331304" y="321968"/>
                  </a:cubicBezTo>
                  <a:cubicBezTo>
                    <a:pt x="278295" y="251291"/>
                    <a:pt x="282712" y="220368"/>
                    <a:pt x="278295" y="176194"/>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89A572C4-D806-4598-8CB6-466BBD2E891B}"/>
              </a:ext>
            </a:extLst>
          </p:cNvPr>
          <p:cNvSpPr/>
          <p:nvPr/>
        </p:nvSpPr>
        <p:spPr>
          <a:xfrm>
            <a:off x="416262" y="2399756"/>
            <a:ext cx="4595738" cy="4247317"/>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Khu vực rộng lớn kéo dài từ chí tuyến Bắc đến 55°B, bao gồm Trung Quốc, Đài Loan, Hàn Quốc, Nhật Bản.</a:t>
            </a:r>
            <a:br>
              <a:rPr lang="en-US" sz="3600">
                <a:solidFill>
                  <a:srgbClr val="1B04FA"/>
                </a:solidFill>
                <a:latin typeface="Arial" panose="020B0604020202020204" pitchFamily="34" charset="0"/>
                <a:cs typeface="Arial" panose="020B0604020202020204" pitchFamily="34" charset="0"/>
              </a:rPr>
            </a:br>
            <a:br>
              <a:rPr lang="en-US"/>
            </a:br>
            <a:endParaRPr lang="en-US" sz="3600">
              <a:solidFill>
                <a:srgbClr val="1B04F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0B82DD2-9093-47D1-B599-59472C7E0AFD}"/>
              </a:ext>
            </a:extLst>
          </p:cNvPr>
          <p:cNvPicPr>
            <a:picLocks noChangeAspect="1"/>
          </p:cNvPicPr>
          <p:nvPr/>
        </p:nvPicPr>
        <p:blipFill rotWithShape="1">
          <a:blip r:embed="rId4"/>
          <a:srcRect l="3751" t="-1" r="75234" b="82326"/>
          <a:stretch/>
        </p:blipFill>
        <p:spPr>
          <a:xfrm>
            <a:off x="2968540" y="1162685"/>
            <a:ext cx="2085605" cy="986689"/>
          </a:xfrm>
          <a:prstGeom prst="rect">
            <a:avLst/>
          </a:prstGeom>
        </p:spPr>
      </p:pic>
      <p:sp>
        <p:nvSpPr>
          <p:cNvPr id="10" name="Rectangle 8">
            <a:extLst>
              <a:ext uri="{FF2B5EF4-FFF2-40B4-BE49-F238E27FC236}">
                <a16:creationId xmlns:a16="http://schemas.microsoft.com/office/drawing/2014/main" id="{22FCD140-8836-40C3-A84D-55E06863DD44}"/>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Đông</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0206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sp>
        <p:nvSpPr>
          <p:cNvPr id="2" name="Rectangle 1">
            <a:extLst>
              <a:ext uri="{FF2B5EF4-FFF2-40B4-BE49-F238E27FC236}">
                <a16:creationId xmlns:a16="http://schemas.microsoft.com/office/drawing/2014/main" id="{BAC84602-F3A3-4D45-94FE-E66947E9A582}"/>
              </a:ext>
            </a:extLst>
          </p:cNvPr>
          <p:cNvSpPr/>
          <p:nvPr/>
        </p:nvSpPr>
        <p:spPr>
          <a:xfrm>
            <a:off x="125699" y="996377"/>
            <a:ext cx="348240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Diện tích rộng khoảng 11,5 triệu km2, gồm 2 phần đất liền và hải đảo.</a:t>
            </a:r>
          </a:p>
        </p:txBody>
      </p:sp>
      <p:sp>
        <p:nvSpPr>
          <p:cNvPr id="7" name="Rectangle 6">
            <a:extLst>
              <a:ext uri="{FF2B5EF4-FFF2-40B4-BE49-F238E27FC236}">
                <a16:creationId xmlns:a16="http://schemas.microsoft.com/office/drawing/2014/main" id="{33738ED3-D755-4907-BCA7-D533EBE7E6B5}"/>
              </a:ext>
            </a:extLst>
          </p:cNvPr>
          <p:cNvSpPr/>
          <p:nvPr/>
        </p:nvSpPr>
        <p:spPr>
          <a:xfrm>
            <a:off x="139296" y="3024755"/>
            <a:ext cx="333402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 có xu hướng thấp dần từ tây sang đông.</a:t>
            </a:r>
          </a:p>
        </p:txBody>
      </p:sp>
      <p:cxnSp>
        <p:nvCxnSpPr>
          <p:cNvPr id="4" name="Straight Connector 3">
            <a:extLst>
              <a:ext uri="{FF2B5EF4-FFF2-40B4-BE49-F238E27FC236}">
                <a16:creationId xmlns:a16="http://schemas.microsoft.com/office/drawing/2014/main" id="{8462F15D-9671-4BB8-9066-60FD6972ADCA}"/>
              </a:ext>
            </a:extLst>
          </p:cNvPr>
          <p:cNvCxnSpPr/>
          <p:nvPr/>
        </p:nvCxnSpPr>
        <p:spPr>
          <a:xfrm flipH="1">
            <a:off x="7528956" y="344932"/>
            <a:ext cx="106878"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058ADC9-D086-439D-A8BA-FCF7A77BFCE7}"/>
              </a:ext>
            </a:extLst>
          </p:cNvPr>
          <p:cNvSpPr/>
          <p:nvPr/>
        </p:nvSpPr>
        <p:spPr>
          <a:xfrm>
            <a:off x="125699" y="4942727"/>
            <a:ext cx="333402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 có xu hướng thấp dần từ tây sang đông.</a:t>
            </a:r>
          </a:p>
        </p:txBody>
      </p:sp>
    </p:spTree>
    <p:extLst>
      <p:ext uri="{BB962C8B-B14F-4D97-AF65-F5344CB8AC3E}">
        <p14:creationId xmlns:p14="http://schemas.microsoft.com/office/powerpoint/2010/main" val="1547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7"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cxnSp>
        <p:nvCxnSpPr>
          <p:cNvPr id="4" name="Straight Connector 3">
            <a:extLst>
              <a:ext uri="{FF2B5EF4-FFF2-40B4-BE49-F238E27FC236}">
                <a16:creationId xmlns:a16="http://schemas.microsoft.com/office/drawing/2014/main" id="{8462F15D-9671-4BB8-9066-60FD6972ADCA}"/>
              </a:ext>
            </a:extLst>
          </p:cNvPr>
          <p:cNvCxnSpPr/>
          <p:nvPr/>
        </p:nvCxnSpPr>
        <p:spPr>
          <a:xfrm flipH="1">
            <a:off x="7700412" y="344932"/>
            <a:ext cx="106878"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058ADC9-D086-439D-A8BA-FCF7A77BFCE7}"/>
              </a:ext>
            </a:extLst>
          </p:cNvPr>
          <p:cNvSpPr/>
          <p:nvPr/>
        </p:nvSpPr>
        <p:spPr>
          <a:xfrm>
            <a:off x="190587" y="927311"/>
            <a:ext cx="3334021" cy="523220"/>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a:t>
            </a:r>
            <a:r>
              <a:rPr lang="en-US" sz="2800">
                <a:solidFill>
                  <a:srgbClr val="1B04FA"/>
                </a:solidFill>
              </a:rPr>
              <a:t>:</a:t>
            </a:r>
            <a:endParaRPr lang="vi-VN" sz="2800">
              <a:solidFill>
                <a:srgbClr val="1B04FA"/>
              </a:solidFill>
            </a:endParaRPr>
          </a:p>
        </p:txBody>
      </p:sp>
      <p:sp>
        <p:nvSpPr>
          <p:cNvPr id="9" name="Text Box 15">
            <a:extLst>
              <a:ext uri="{FF2B5EF4-FFF2-40B4-BE49-F238E27FC236}">
                <a16:creationId xmlns:a16="http://schemas.microsoft.com/office/drawing/2014/main" id="{F45856A5-5B37-4422-9668-83B657395F0D}"/>
              </a:ext>
            </a:extLst>
          </p:cNvPr>
          <p:cNvSpPr txBox="1">
            <a:spLocks noChangeArrowheads="1"/>
          </p:cNvSpPr>
          <p:nvPr/>
        </p:nvSpPr>
        <p:spPr bwMode="auto">
          <a:xfrm>
            <a:off x="13208" y="2299304"/>
            <a:ext cx="41148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Núi cao hiểm trở: </a:t>
            </a:r>
          </a:p>
          <a:p>
            <a:pPr eaLnBrk="1" hangingPunct="1">
              <a:spcBef>
                <a:spcPts val="600"/>
              </a:spcBef>
              <a:spcAft>
                <a:spcPts val="600"/>
              </a:spcAft>
            </a:pPr>
            <a:r>
              <a:rPr lang="en-US" altLang="en-US" sz="2800">
                <a:solidFill>
                  <a:srgbClr val="1B04FA"/>
                </a:solidFill>
                <a:cs typeface="Arial" panose="020B0604020202020204" pitchFamily="34" charset="0"/>
              </a:rPr>
              <a:t>Thiên Sơn, Côn Luân.</a:t>
            </a:r>
          </a:p>
        </p:txBody>
      </p:sp>
      <p:sp>
        <p:nvSpPr>
          <p:cNvPr id="10" name="Text Box 16">
            <a:extLst>
              <a:ext uri="{FF2B5EF4-FFF2-40B4-BE49-F238E27FC236}">
                <a16:creationId xmlns:a16="http://schemas.microsoft.com/office/drawing/2014/main" id="{72CE4F9E-393F-4A8A-AFB3-A381C9EC46EF}"/>
              </a:ext>
            </a:extLst>
          </p:cNvPr>
          <p:cNvSpPr txBox="1">
            <a:spLocks noChangeArrowheads="1"/>
          </p:cNvSpPr>
          <p:nvPr/>
        </p:nvSpPr>
        <p:spPr bwMode="auto">
          <a:xfrm>
            <a:off x="13208" y="3541951"/>
            <a:ext cx="40322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Cao nguyên đồ sợ: </a:t>
            </a:r>
          </a:p>
          <a:p>
            <a:pPr eaLnBrk="1" hangingPunct="1">
              <a:spcBef>
                <a:spcPts val="600"/>
              </a:spcBef>
              <a:spcAft>
                <a:spcPts val="600"/>
              </a:spcAft>
            </a:pPr>
            <a:r>
              <a:rPr lang="en-US" altLang="en-US" sz="2800">
                <a:solidFill>
                  <a:srgbClr val="1B04FA"/>
                </a:solidFill>
                <a:cs typeface="Arial" panose="020B0604020202020204" pitchFamily="34" charset="0"/>
              </a:rPr>
              <a:t>Tây Tạng, Hoàng Thổ</a:t>
            </a:r>
          </a:p>
        </p:txBody>
      </p:sp>
      <p:sp>
        <p:nvSpPr>
          <p:cNvPr id="11" name="Text Box 17">
            <a:extLst>
              <a:ext uri="{FF2B5EF4-FFF2-40B4-BE49-F238E27FC236}">
                <a16:creationId xmlns:a16="http://schemas.microsoft.com/office/drawing/2014/main" id="{280DF654-F5B7-4230-8389-A5C3CA8170C3}"/>
              </a:ext>
            </a:extLst>
          </p:cNvPr>
          <p:cNvSpPr txBox="1">
            <a:spLocks noChangeArrowheads="1"/>
          </p:cNvSpPr>
          <p:nvPr/>
        </p:nvSpPr>
        <p:spPr bwMode="auto">
          <a:xfrm>
            <a:off x="26988" y="4945052"/>
            <a:ext cx="40322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Bồn địa cao rộng: </a:t>
            </a:r>
          </a:p>
          <a:p>
            <a:pPr eaLnBrk="1" hangingPunct="1">
              <a:spcBef>
                <a:spcPts val="600"/>
              </a:spcBef>
              <a:spcAft>
                <a:spcPts val="600"/>
              </a:spcAft>
            </a:pPr>
            <a:r>
              <a:rPr lang="en-US" altLang="en-US" sz="2800">
                <a:solidFill>
                  <a:srgbClr val="1B04FA"/>
                </a:solidFill>
                <a:cs typeface="Arial" panose="020B0604020202020204" pitchFamily="34" charset="0"/>
              </a:rPr>
              <a:t>Ta-Rim</a:t>
            </a:r>
          </a:p>
        </p:txBody>
      </p:sp>
      <p:sp>
        <p:nvSpPr>
          <p:cNvPr id="12" name="TextBox 11">
            <a:extLst>
              <a:ext uri="{FF2B5EF4-FFF2-40B4-BE49-F238E27FC236}">
                <a16:creationId xmlns:a16="http://schemas.microsoft.com/office/drawing/2014/main" id="{1619C1B5-43F9-49C3-8AF2-AE74E8708824}"/>
              </a:ext>
            </a:extLst>
          </p:cNvPr>
          <p:cNvSpPr txBox="1"/>
          <p:nvPr/>
        </p:nvSpPr>
        <p:spPr>
          <a:xfrm>
            <a:off x="303502" y="1641433"/>
            <a:ext cx="1739611" cy="523220"/>
          </a:xfrm>
          <a:prstGeom prst="rect">
            <a:avLst/>
          </a:prstGeom>
          <a:solidFill>
            <a:srgbClr val="F9FECE"/>
          </a:solidFill>
        </p:spPr>
        <p:txBody>
          <a:bodyPr wrap="square" rtlCol="0">
            <a:spAutoFit/>
          </a:bodyPr>
          <a:lstStyle/>
          <a:p>
            <a:pPr>
              <a:spcBef>
                <a:spcPts val="600"/>
              </a:spcBef>
              <a:spcAft>
                <a:spcPts val="600"/>
              </a:spcAft>
            </a:pPr>
            <a:r>
              <a:rPr lang="en-US" sz="2800">
                <a:solidFill>
                  <a:srgbClr val="00B050"/>
                </a:solidFill>
                <a:latin typeface="Arial" panose="020B0604020202020204" pitchFamily="34" charset="0"/>
                <a:cs typeface="Arial" panose="020B0604020202020204" pitchFamily="34" charset="0"/>
              </a:rPr>
              <a:t>Phía tây</a:t>
            </a:r>
          </a:p>
        </p:txBody>
      </p:sp>
      <p:sp>
        <p:nvSpPr>
          <p:cNvPr id="16" name="TextBox 15">
            <a:extLst>
              <a:ext uri="{FF2B5EF4-FFF2-40B4-BE49-F238E27FC236}">
                <a16:creationId xmlns:a16="http://schemas.microsoft.com/office/drawing/2014/main" id="{32B3E4F8-83C6-44EB-83DB-68A7BA0EB060}"/>
              </a:ext>
            </a:extLst>
          </p:cNvPr>
          <p:cNvSpPr txBox="1"/>
          <p:nvPr/>
        </p:nvSpPr>
        <p:spPr>
          <a:xfrm>
            <a:off x="5384108" y="312177"/>
            <a:ext cx="1739611" cy="523220"/>
          </a:xfrm>
          <a:prstGeom prst="rect">
            <a:avLst/>
          </a:prstGeom>
          <a:solidFill>
            <a:srgbClr val="F9FECE"/>
          </a:solidFill>
        </p:spPr>
        <p:txBody>
          <a:bodyPr wrap="square" rtlCol="0">
            <a:spAutoFit/>
          </a:bodyPr>
          <a:lstStyle/>
          <a:p>
            <a:pPr>
              <a:spcBef>
                <a:spcPts val="600"/>
              </a:spcBef>
              <a:spcAft>
                <a:spcPts val="600"/>
              </a:spcAft>
            </a:pPr>
            <a:r>
              <a:rPr lang="en-US" sz="2800">
                <a:solidFill>
                  <a:srgbClr val="00B050"/>
                </a:solidFill>
                <a:latin typeface="Arial" panose="020B0604020202020204" pitchFamily="34" charset="0"/>
                <a:cs typeface="Arial" panose="020B0604020202020204" pitchFamily="34" charset="0"/>
              </a:rPr>
              <a:t>Phía tây</a:t>
            </a:r>
          </a:p>
        </p:txBody>
      </p:sp>
    </p:spTree>
    <p:extLst>
      <p:ext uri="{BB962C8B-B14F-4D97-AF65-F5344CB8AC3E}">
        <p14:creationId xmlns:p14="http://schemas.microsoft.com/office/powerpoint/2010/main" val="142708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left)">
                                      <p:cBhvr>
                                        <p:cTn id="36" dur="500"/>
                                        <p:tgtEl>
                                          <p:spTgt spid="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10" grpId="0"/>
      <p:bldP spid="11" grpId="0"/>
      <p:bldP spid="12"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d.Khu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cxnSp>
        <p:nvCxnSpPr>
          <p:cNvPr id="4" name="Straight Connector 3">
            <a:extLst>
              <a:ext uri="{FF2B5EF4-FFF2-40B4-BE49-F238E27FC236}">
                <a16:creationId xmlns:a16="http://schemas.microsoft.com/office/drawing/2014/main" id="{8462F15D-9671-4BB8-9066-60FD6972ADCA}"/>
              </a:ext>
            </a:extLst>
          </p:cNvPr>
          <p:cNvCxnSpPr/>
          <p:nvPr/>
        </p:nvCxnSpPr>
        <p:spPr>
          <a:xfrm flipH="1">
            <a:off x="7528956" y="344932"/>
            <a:ext cx="106878"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0B0619C-6CA0-46B2-973D-16F7099BF661}"/>
              </a:ext>
            </a:extLst>
          </p:cNvPr>
          <p:cNvSpPr txBox="1"/>
          <p:nvPr/>
        </p:nvSpPr>
        <p:spPr>
          <a:xfrm>
            <a:off x="271932" y="1044341"/>
            <a:ext cx="1764194"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11" name="Text Box 18">
            <a:extLst>
              <a:ext uri="{FF2B5EF4-FFF2-40B4-BE49-F238E27FC236}">
                <a16:creationId xmlns:a16="http://schemas.microsoft.com/office/drawing/2014/main" id="{5EDCCB86-C2D1-4662-BE56-4F40997BBD9F}"/>
              </a:ext>
            </a:extLst>
          </p:cNvPr>
          <p:cNvSpPr txBox="1">
            <a:spLocks noChangeArrowheads="1"/>
          </p:cNvSpPr>
          <p:nvPr/>
        </p:nvSpPr>
        <p:spPr bwMode="auto">
          <a:xfrm>
            <a:off x="0" y="1806661"/>
            <a:ext cx="37073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ct val="50000"/>
              </a:spcBef>
              <a:buFont typeface="Wingdings" panose="05000000000000000000" pitchFamily="2" charset="2"/>
              <a:buChar char="ü"/>
            </a:pPr>
            <a:r>
              <a:rPr lang="en-US" altLang="en-US" sz="2800">
                <a:solidFill>
                  <a:srgbClr val="1B04FA"/>
                </a:solidFill>
                <a:cs typeface="Arial" panose="020B0604020202020204" pitchFamily="34" charset="0"/>
              </a:rPr>
              <a:t>Vùng đồi núi thấp xen  kẽ đồng bằng</a:t>
            </a:r>
          </a:p>
        </p:txBody>
      </p:sp>
      <p:sp>
        <p:nvSpPr>
          <p:cNvPr id="12" name="Text Box 19">
            <a:extLst>
              <a:ext uri="{FF2B5EF4-FFF2-40B4-BE49-F238E27FC236}">
                <a16:creationId xmlns:a16="http://schemas.microsoft.com/office/drawing/2014/main" id="{2FAC5887-6315-4DC3-9547-0CDB77958B9E}"/>
              </a:ext>
            </a:extLst>
          </p:cNvPr>
          <p:cNvSpPr txBox="1">
            <a:spLocks noChangeArrowheads="1"/>
          </p:cNvSpPr>
          <p:nvPr/>
        </p:nvSpPr>
        <p:spPr bwMode="auto">
          <a:xfrm>
            <a:off x="0" y="2967735"/>
            <a:ext cx="403225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ct val="50000"/>
              </a:spcBef>
              <a:buFont typeface="Wingdings" panose="05000000000000000000" pitchFamily="2" charset="2"/>
              <a:buChar char="ü"/>
            </a:pPr>
            <a:r>
              <a:rPr lang="en-US" altLang="en-US" sz="2600">
                <a:solidFill>
                  <a:srgbClr val="1B04FA"/>
                </a:solidFill>
                <a:cs typeface="Arial" panose="020B0604020202020204" pitchFamily="34" charset="0"/>
              </a:rPr>
              <a:t>Đồng bằng màu mỡ,</a:t>
            </a:r>
          </a:p>
          <a:p>
            <a:pPr eaLnBrk="1" hangingPunct="1">
              <a:spcBef>
                <a:spcPct val="50000"/>
              </a:spcBef>
            </a:pPr>
            <a:r>
              <a:rPr lang="en-US" altLang="en-US" sz="2600">
                <a:solidFill>
                  <a:srgbClr val="1B04FA"/>
                </a:solidFill>
                <a:cs typeface="Arial" panose="020B0604020202020204" pitchFamily="34" charset="0"/>
              </a:rPr>
              <a:t> rộng và bằng phẳng:  Tùng Hoa, Hoa Bắc, </a:t>
            </a:r>
          </a:p>
          <a:p>
            <a:pPr eaLnBrk="1" hangingPunct="1">
              <a:spcBef>
                <a:spcPct val="50000"/>
              </a:spcBef>
            </a:pPr>
            <a:r>
              <a:rPr lang="en-US" altLang="en-US" sz="2600">
                <a:solidFill>
                  <a:srgbClr val="1B04FA"/>
                </a:solidFill>
                <a:cs typeface="Arial" panose="020B0604020202020204" pitchFamily="34" charset="0"/>
              </a:rPr>
              <a:t>Hoa Trung</a:t>
            </a:r>
          </a:p>
        </p:txBody>
      </p:sp>
      <p:sp>
        <p:nvSpPr>
          <p:cNvPr id="13" name="TextBox 12">
            <a:extLst>
              <a:ext uri="{FF2B5EF4-FFF2-40B4-BE49-F238E27FC236}">
                <a16:creationId xmlns:a16="http://schemas.microsoft.com/office/drawing/2014/main" id="{0E494A57-D57D-4040-853D-50D26330AB49}"/>
              </a:ext>
            </a:extLst>
          </p:cNvPr>
          <p:cNvSpPr txBox="1"/>
          <p:nvPr/>
        </p:nvSpPr>
        <p:spPr>
          <a:xfrm>
            <a:off x="8285964" y="371317"/>
            <a:ext cx="1764194"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15" name="Rectangle 14">
            <a:extLst>
              <a:ext uri="{FF2B5EF4-FFF2-40B4-BE49-F238E27FC236}">
                <a16:creationId xmlns:a16="http://schemas.microsoft.com/office/drawing/2014/main" id="{D311402D-F9DE-4CB3-BA78-849C092F5B9B}"/>
              </a:ext>
            </a:extLst>
          </p:cNvPr>
          <p:cNvSpPr/>
          <p:nvPr/>
        </p:nvSpPr>
        <p:spPr>
          <a:xfrm>
            <a:off x="0" y="5383571"/>
            <a:ext cx="3756480" cy="1384995"/>
          </a:xfrm>
          <a:prstGeom prst="rect">
            <a:avLst/>
          </a:prstGeom>
        </p:spPr>
        <p:txBody>
          <a:bodyPr wrap="square">
            <a:spAutoFit/>
          </a:bodyPr>
          <a:lstStyle/>
          <a:p>
            <a:pPr algn="just"/>
            <a:r>
              <a:rPr lang="en-US" sz="2800">
                <a:solidFill>
                  <a:srgbClr val="1B04FA"/>
                </a:solidFill>
              </a:rPr>
              <a:t>=&gt;</a:t>
            </a:r>
            <a:r>
              <a:rPr lang="vi-VN" sz="2800">
                <a:solidFill>
                  <a:srgbClr val="1B04FA"/>
                </a:solidFill>
              </a:rPr>
              <a:t>Địa hình đa dạng có xu hướng thấp dần từ tây sang đông.</a:t>
            </a:r>
          </a:p>
        </p:txBody>
      </p:sp>
    </p:spTree>
    <p:extLst>
      <p:ext uri="{BB962C8B-B14F-4D97-AF65-F5344CB8AC3E}">
        <p14:creationId xmlns:p14="http://schemas.microsoft.com/office/powerpoint/2010/main" val="24389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sp>
        <p:nvSpPr>
          <p:cNvPr id="2" name="Rectangle 1">
            <a:extLst>
              <a:ext uri="{FF2B5EF4-FFF2-40B4-BE49-F238E27FC236}">
                <a16:creationId xmlns:a16="http://schemas.microsoft.com/office/drawing/2014/main" id="{764D751F-5F71-44F2-A595-7F8AA41611CC}"/>
              </a:ext>
            </a:extLst>
          </p:cNvPr>
          <p:cNvSpPr/>
          <p:nvPr/>
        </p:nvSpPr>
        <p:spPr>
          <a:xfrm>
            <a:off x="-12816" y="1257602"/>
            <a:ext cx="3707384" cy="181588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Khoáng sản chính của khu vực là than đá, dầu mỏ, thiếc, sắt….</a:t>
            </a:r>
          </a:p>
        </p:txBody>
      </p:sp>
      <p:sp>
        <p:nvSpPr>
          <p:cNvPr id="9" name="Flowchart: Manual Operation 8">
            <a:extLst>
              <a:ext uri="{FF2B5EF4-FFF2-40B4-BE49-F238E27FC236}">
                <a16:creationId xmlns:a16="http://schemas.microsoft.com/office/drawing/2014/main" id="{6B23FBAA-EF62-4259-89C7-614E2FD03114}"/>
              </a:ext>
            </a:extLst>
          </p:cNvPr>
          <p:cNvSpPr/>
          <p:nvPr/>
        </p:nvSpPr>
        <p:spPr>
          <a:xfrm rot="10800000">
            <a:off x="7058025" y="3271838"/>
            <a:ext cx="257296" cy="246227"/>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FFEDBE-B1B5-4A8C-ADFB-D240B0020818}"/>
              </a:ext>
            </a:extLst>
          </p:cNvPr>
          <p:cNvSpPr/>
          <p:nvPr/>
        </p:nvSpPr>
        <p:spPr>
          <a:xfrm>
            <a:off x="11223022" y="1227348"/>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0FEF2D8D-0EDD-41C0-BE69-022780D95598}"/>
              </a:ext>
            </a:extLst>
          </p:cNvPr>
          <p:cNvSpPr/>
          <p:nvPr/>
        </p:nvSpPr>
        <p:spPr>
          <a:xfrm>
            <a:off x="6738131" y="4841541"/>
            <a:ext cx="437322"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3888EA4A-88BE-4DB4-8A42-686A72F9B824}"/>
              </a:ext>
            </a:extLst>
          </p:cNvPr>
          <p:cNvSpPr/>
          <p:nvPr/>
        </p:nvSpPr>
        <p:spPr>
          <a:xfrm rot="10800000">
            <a:off x="6637191" y="2271713"/>
            <a:ext cx="201880" cy="241465"/>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E3A3CE35-2B14-425E-B1AD-9130BDCF80F1}"/>
              </a:ext>
            </a:extLst>
          </p:cNvPr>
          <p:cNvSpPr/>
          <p:nvPr/>
        </p:nvSpPr>
        <p:spPr>
          <a:xfrm rot="10800000">
            <a:off x="9309202" y="1406339"/>
            <a:ext cx="257296" cy="246227"/>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451593-1F34-42BC-AAEB-2864903AA92E}"/>
              </a:ext>
            </a:extLst>
          </p:cNvPr>
          <p:cNvSpPr/>
          <p:nvPr/>
        </p:nvSpPr>
        <p:spPr>
          <a:xfrm>
            <a:off x="9403807" y="2255056"/>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CB480B-4DE8-468D-9F5E-3AEBE57CF7FF}"/>
              </a:ext>
            </a:extLst>
          </p:cNvPr>
          <p:cNvSpPr/>
          <p:nvPr/>
        </p:nvSpPr>
        <p:spPr>
          <a:xfrm>
            <a:off x="7484507" y="4250565"/>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11F4825B-424A-4F25-86EF-1DBD302EF74C}"/>
              </a:ext>
            </a:extLst>
          </p:cNvPr>
          <p:cNvSpPr/>
          <p:nvPr/>
        </p:nvSpPr>
        <p:spPr>
          <a:xfrm>
            <a:off x="7516354" y="2302949"/>
            <a:ext cx="320446"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CFE73369-2EBE-4668-BBC6-6310A6341572}"/>
              </a:ext>
            </a:extLst>
          </p:cNvPr>
          <p:cNvSpPr/>
          <p:nvPr/>
        </p:nvSpPr>
        <p:spPr>
          <a:xfrm>
            <a:off x="8561889" y="4127787"/>
            <a:ext cx="320446"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E813A089-6585-4B3B-B4A3-3724221F9CBD}"/>
              </a:ext>
            </a:extLst>
          </p:cNvPr>
          <p:cNvSpPr/>
          <p:nvPr/>
        </p:nvSpPr>
        <p:spPr>
          <a:xfrm>
            <a:off x="9926401" y="2076065"/>
            <a:ext cx="320446"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2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074"/>
                                        </p:tgtEl>
                                      </p:cBhvr>
                                    </p:animEffect>
                                    <p:set>
                                      <p:cBhvr>
                                        <p:cTn id="50" dur="1" fill="hold">
                                          <p:stCondLst>
                                            <p:cond delay="499"/>
                                          </p:stCondLst>
                                        </p:cTn>
                                        <p:tgtEl>
                                          <p:spTgt spid="307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0" grpId="1" animBg="1"/>
      <p:bldP spid="11" grpId="0" animBg="1"/>
      <p:bldP spid="12" grpId="0" animBg="1"/>
      <p:bldP spid="13" grpId="0" animBg="1"/>
      <p:bldP spid="15" grpId="0" animBg="1"/>
      <p:bldP spid="16" grpId="0" animBg="1"/>
      <p:bldP spid="4"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07A30F-1A42-4044-BA19-7E167D727D91}"/>
              </a:ext>
            </a:extLst>
          </p:cNvPr>
          <p:cNvGrpSpPr/>
          <p:nvPr/>
        </p:nvGrpSpPr>
        <p:grpSpPr>
          <a:xfrm>
            <a:off x="6413791" y="0"/>
            <a:ext cx="5786387" cy="6839230"/>
            <a:chOff x="6413791" y="0"/>
            <a:chExt cx="5786387" cy="6839230"/>
          </a:xfrm>
        </p:grpSpPr>
        <p:pic>
          <p:nvPicPr>
            <p:cNvPr id="4" name="Picture 2">
              <a:extLst>
                <a:ext uri="{FF2B5EF4-FFF2-40B4-BE49-F238E27FC236}">
                  <a16:creationId xmlns:a16="http://schemas.microsoft.com/office/drawing/2014/main" id="{A1A6B4E4-9398-4B81-904B-C20913974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060C11-D339-42C2-BC94-E8E36C291ADB}"/>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
        <p:nvSpPr>
          <p:cNvPr id="6" name="TextBox 5">
            <a:extLst>
              <a:ext uri="{FF2B5EF4-FFF2-40B4-BE49-F238E27FC236}">
                <a16:creationId xmlns:a16="http://schemas.microsoft.com/office/drawing/2014/main" id="{AB5DC507-CB33-48B7-A447-93A81451EE25}"/>
              </a:ext>
            </a:extLst>
          </p:cNvPr>
          <p:cNvSpPr txBox="1"/>
          <p:nvPr/>
        </p:nvSpPr>
        <p:spPr>
          <a:xfrm>
            <a:off x="202340" y="108703"/>
            <a:ext cx="1337504"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Khí hậu</a:t>
            </a:r>
          </a:p>
        </p:txBody>
      </p:sp>
      <p:sp>
        <p:nvSpPr>
          <p:cNvPr id="7" name="Rectangle 6">
            <a:extLst>
              <a:ext uri="{FF2B5EF4-FFF2-40B4-BE49-F238E27FC236}">
                <a16:creationId xmlns:a16="http://schemas.microsoft.com/office/drawing/2014/main" id="{DBE817AB-1440-45A7-8B78-328253942459}"/>
              </a:ext>
            </a:extLst>
          </p:cNvPr>
          <p:cNvSpPr/>
          <p:nvPr/>
        </p:nvSpPr>
        <p:spPr>
          <a:xfrm>
            <a:off x="0" y="1381827"/>
            <a:ext cx="6923639" cy="1249125"/>
          </a:xfrm>
          <a:prstGeom prst="rect">
            <a:avLst/>
          </a:prstGeom>
        </p:spPr>
        <p:txBody>
          <a:bodyPr wrap="square">
            <a:spAutoFit/>
          </a:bodyPr>
          <a:lstStyle/>
          <a:p>
            <a:pPr marL="412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Có khí hậu gió mùa ẩm</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 Mùa đông: gió mùa tây bắc khô và lạnh</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 Mùa hè: Có mùa đông nam, mưa nhiều</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969CE304-CD82-4B43-8F93-39A1549789E6}"/>
              </a:ext>
            </a:extLst>
          </p:cNvPr>
          <p:cNvSpPr txBox="1"/>
          <p:nvPr/>
        </p:nvSpPr>
        <p:spPr>
          <a:xfrm>
            <a:off x="198253" y="711806"/>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9" name="TextBox 8">
            <a:extLst>
              <a:ext uri="{FF2B5EF4-FFF2-40B4-BE49-F238E27FC236}">
                <a16:creationId xmlns:a16="http://schemas.microsoft.com/office/drawing/2014/main" id="{C4069492-C24F-4DCE-A2E4-B81D4F0D101A}"/>
              </a:ext>
            </a:extLst>
          </p:cNvPr>
          <p:cNvSpPr txBox="1"/>
          <p:nvPr/>
        </p:nvSpPr>
        <p:spPr>
          <a:xfrm>
            <a:off x="198253" y="2962457"/>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tây</a:t>
            </a:r>
          </a:p>
        </p:txBody>
      </p:sp>
      <p:sp>
        <p:nvSpPr>
          <p:cNvPr id="10" name="Rectangle 9">
            <a:extLst>
              <a:ext uri="{FF2B5EF4-FFF2-40B4-BE49-F238E27FC236}">
                <a16:creationId xmlns:a16="http://schemas.microsoft.com/office/drawing/2014/main" id="{92FEDCB1-655F-4903-9AD6-F92E3998E91B}"/>
              </a:ext>
            </a:extLst>
          </p:cNvPr>
          <p:cNvSpPr/>
          <p:nvPr/>
        </p:nvSpPr>
        <p:spPr>
          <a:xfrm>
            <a:off x="-72328" y="3585803"/>
            <a:ext cx="4059125" cy="853952"/>
          </a:xfrm>
          <a:prstGeom prst="rect">
            <a:avLst/>
          </a:prstGeom>
        </p:spPr>
        <p:txBody>
          <a:bodyPr wrap="none">
            <a:spAutoFit/>
          </a:bodyPr>
          <a:lstStyle/>
          <a:p>
            <a:pPr marL="412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Khí hậu cận nhiệt lục địa </a:t>
            </a:r>
          </a:p>
          <a:p>
            <a:pPr marL="127000"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quanh năm khô hạn</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062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D20FB7-9151-4E8A-8518-8E3B5524F5B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63325E5D-5FFB-42CF-BA18-998520BB08D7}"/>
              </a:ext>
            </a:extLst>
          </p:cNvPr>
          <p:cNvPicPr>
            <a:picLocks noChangeAspect="1"/>
          </p:cNvPicPr>
          <p:nvPr/>
        </p:nvPicPr>
        <p:blipFill rotWithShape="1">
          <a:blip r:embed="rId2"/>
          <a:srcRect l="41434" t="24347" r="29584" b="25790"/>
          <a:stretch/>
        </p:blipFill>
        <p:spPr>
          <a:xfrm>
            <a:off x="4757532" y="2699723"/>
            <a:ext cx="3114261" cy="2256313"/>
          </a:xfrm>
          <a:prstGeom prst="rect">
            <a:avLst/>
          </a:prstGeom>
        </p:spPr>
      </p:pic>
      <p:sp>
        <p:nvSpPr>
          <p:cNvPr id="8" name="TextBox 7">
            <a:extLst>
              <a:ext uri="{FF2B5EF4-FFF2-40B4-BE49-F238E27FC236}">
                <a16:creationId xmlns:a16="http://schemas.microsoft.com/office/drawing/2014/main" id="{0569C4F1-DEE9-4644-A693-A71AB5D57207}"/>
              </a:ext>
            </a:extLst>
          </p:cNvPr>
          <p:cNvSpPr txBox="1"/>
          <p:nvPr/>
        </p:nvSpPr>
        <p:spPr>
          <a:xfrm>
            <a:off x="2971134" y="5772197"/>
            <a:ext cx="7315865" cy="1200329"/>
          </a:xfrm>
          <a:prstGeom prst="rect">
            <a:avLst/>
          </a:prstGeom>
          <a:noFill/>
        </p:spPr>
        <p:txBody>
          <a:bodyPr wrap="square" rtlCol="0">
            <a:spAutoFit/>
          </a:bodyPr>
          <a:lstStyle/>
          <a:p>
            <a:r>
              <a:rPr lang="vi-VN" sz="7200" b="1">
                <a:solidFill>
                  <a:srgbClr val="00B050"/>
                </a:solidFill>
              </a:rPr>
              <a:t>TRUNG QUỐC</a:t>
            </a:r>
            <a:endParaRPr lang="en-US" sz="7200" b="1">
              <a:solidFill>
                <a:srgbClr val="00B050"/>
              </a:solidFill>
            </a:endParaRPr>
          </a:p>
        </p:txBody>
      </p:sp>
      <p:pic>
        <p:nvPicPr>
          <p:cNvPr id="9" name="Picture 8">
            <a:extLst>
              <a:ext uri="{FF2B5EF4-FFF2-40B4-BE49-F238E27FC236}">
                <a16:creationId xmlns:a16="http://schemas.microsoft.com/office/drawing/2014/main" id="{0638D3D0-AD75-44F8-A4FB-E9A5C4C7C575}"/>
              </a:ext>
            </a:extLst>
          </p:cNvPr>
          <p:cNvPicPr>
            <a:picLocks noChangeAspect="1"/>
          </p:cNvPicPr>
          <p:nvPr/>
        </p:nvPicPr>
        <p:blipFill rotWithShape="1">
          <a:blip r:embed="rId3"/>
          <a:srcRect r="57065"/>
          <a:stretch/>
        </p:blipFill>
        <p:spPr>
          <a:xfrm>
            <a:off x="0" y="1808310"/>
            <a:ext cx="4920462" cy="3839111"/>
          </a:xfrm>
          <a:prstGeom prst="rect">
            <a:avLst/>
          </a:prstGeom>
        </p:spPr>
      </p:pic>
      <p:pic>
        <p:nvPicPr>
          <p:cNvPr id="10" name="Picture 9">
            <a:extLst>
              <a:ext uri="{FF2B5EF4-FFF2-40B4-BE49-F238E27FC236}">
                <a16:creationId xmlns:a16="http://schemas.microsoft.com/office/drawing/2014/main" id="{EAE189D4-8B3B-4DEA-B542-5DA5AD2A63EA}"/>
              </a:ext>
            </a:extLst>
          </p:cNvPr>
          <p:cNvPicPr>
            <a:picLocks noChangeAspect="1"/>
          </p:cNvPicPr>
          <p:nvPr/>
        </p:nvPicPr>
        <p:blipFill rotWithShape="1">
          <a:blip r:embed="rId3"/>
          <a:srcRect l="60763" t="9063" r="1835" b="4094"/>
          <a:stretch/>
        </p:blipFill>
        <p:spPr>
          <a:xfrm>
            <a:off x="7271540" y="2160870"/>
            <a:ext cx="4286250" cy="3334017"/>
          </a:xfrm>
          <a:prstGeom prst="rect">
            <a:avLst/>
          </a:prstGeom>
        </p:spPr>
      </p:pic>
    </p:spTree>
    <p:extLst>
      <p:ext uri="{BB962C8B-B14F-4D97-AF65-F5344CB8AC3E}">
        <p14:creationId xmlns:p14="http://schemas.microsoft.com/office/powerpoint/2010/main" val="94552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9">
            <a:extLst>
              <a:ext uri="{FF2B5EF4-FFF2-40B4-BE49-F238E27FC236}">
                <a16:creationId xmlns:a16="http://schemas.microsoft.com/office/drawing/2014/main" id="{BAF263CC-A3B2-4FBD-969E-B540564279A3}"/>
              </a:ext>
            </a:extLst>
          </p:cNvPr>
          <p:cNvSpPr>
            <a:spLocks noChangeArrowheads="1"/>
          </p:cNvSpPr>
          <p:nvPr/>
        </p:nvSpPr>
        <p:spPr bwMode="auto">
          <a:xfrm>
            <a:off x="5956300" y="40005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solidFill>
                <a:srgbClr val="003399"/>
              </a:solidFill>
            </a:endParaRPr>
          </a:p>
        </p:txBody>
      </p:sp>
      <p:sp>
        <p:nvSpPr>
          <p:cNvPr id="5" name="TextBox 4">
            <a:extLst>
              <a:ext uri="{FF2B5EF4-FFF2-40B4-BE49-F238E27FC236}">
                <a16:creationId xmlns:a16="http://schemas.microsoft.com/office/drawing/2014/main" id="{BC07C296-666E-48AA-9F6D-0E0CDACC703D}"/>
              </a:ext>
            </a:extLst>
          </p:cNvPr>
          <p:cNvSpPr txBox="1"/>
          <p:nvPr/>
        </p:nvSpPr>
        <p:spPr>
          <a:xfrm>
            <a:off x="235274" y="153480"/>
            <a:ext cx="1685328"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Cảnh quan</a:t>
            </a:r>
          </a:p>
        </p:txBody>
      </p:sp>
      <p:sp>
        <p:nvSpPr>
          <p:cNvPr id="2" name="Rectangle 1">
            <a:extLst>
              <a:ext uri="{FF2B5EF4-FFF2-40B4-BE49-F238E27FC236}">
                <a16:creationId xmlns:a16="http://schemas.microsoft.com/office/drawing/2014/main" id="{47442F4D-0438-4AB7-AFBB-3467C5CA45AB}"/>
              </a:ext>
            </a:extLst>
          </p:cNvPr>
          <p:cNvSpPr/>
          <p:nvPr/>
        </p:nvSpPr>
        <p:spPr>
          <a:xfrm>
            <a:off x="224489" y="1847174"/>
            <a:ext cx="3108543" cy="458780"/>
          </a:xfrm>
          <a:prstGeom prst="rect">
            <a:avLst/>
          </a:prstGeom>
        </p:spPr>
        <p:txBody>
          <a:bodyPr wrap="none">
            <a:spAutoFit/>
          </a:bodyPr>
          <a:lstStyle/>
          <a:p>
            <a:pPr marL="285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Rừng cận nhiệt đới</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C7D273FD-FA83-4DE0-92FF-7B67FEA93764}"/>
              </a:ext>
            </a:extLst>
          </p:cNvPr>
          <p:cNvSpPr txBox="1"/>
          <p:nvPr/>
        </p:nvSpPr>
        <p:spPr>
          <a:xfrm>
            <a:off x="421989" y="1000327"/>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8" name="TextBox 7">
            <a:extLst>
              <a:ext uri="{FF2B5EF4-FFF2-40B4-BE49-F238E27FC236}">
                <a16:creationId xmlns:a16="http://schemas.microsoft.com/office/drawing/2014/main" id="{F743678D-5D26-4C39-B160-669D36F2C48E}"/>
              </a:ext>
            </a:extLst>
          </p:cNvPr>
          <p:cNvSpPr txBox="1"/>
          <p:nvPr/>
        </p:nvSpPr>
        <p:spPr>
          <a:xfrm>
            <a:off x="500439" y="2622349"/>
            <a:ext cx="1528428" cy="458780"/>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tây</a:t>
            </a:r>
          </a:p>
        </p:txBody>
      </p:sp>
      <p:sp>
        <p:nvSpPr>
          <p:cNvPr id="3" name="Rectangle 2">
            <a:extLst>
              <a:ext uri="{FF2B5EF4-FFF2-40B4-BE49-F238E27FC236}">
                <a16:creationId xmlns:a16="http://schemas.microsoft.com/office/drawing/2014/main" id="{3B745AD1-B6B6-4E6F-8967-054EDDAFC2DB}"/>
              </a:ext>
            </a:extLst>
          </p:cNvPr>
          <p:cNvSpPr/>
          <p:nvPr/>
        </p:nvSpPr>
        <p:spPr>
          <a:xfrm>
            <a:off x="140330" y="3318124"/>
            <a:ext cx="3276859" cy="917495"/>
          </a:xfrm>
          <a:prstGeom prst="rect">
            <a:avLst/>
          </a:prstGeom>
        </p:spPr>
        <p:txBody>
          <a:bodyPr wrap="none">
            <a:spAutoFit/>
          </a:bodyPr>
          <a:lstStyle/>
          <a:p>
            <a:pPr marL="412750" indent="-285750" algn="just">
              <a:lnSpc>
                <a:spcPct val="107000"/>
              </a:lnSpc>
              <a:spcAft>
                <a:spcPts val="0"/>
              </a:spcAft>
              <a:buFont typeface="Wingdings" panose="05000000000000000000" pitchFamily="2" charset="2"/>
              <a:buChar char="ü"/>
            </a:pPr>
            <a:r>
              <a:rPr lang="en-US" sz="2600">
                <a:solidFill>
                  <a:srgbClr val="1B04FA"/>
                </a:solidFill>
                <a:latin typeface="Arial" panose="020B0604020202020204" pitchFamily="34" charset="0"/>
                <a:ea typeface="Cambria" panose="02040503050406030204" pitchFamily="18" charset="0"/>
                <a:cs typeface="Arial" panose="020B0604020202020204" pitchFamily="34" charset="0"/>
              </a:rPr>
              <a:t>Thảo nguyên khô,</a:t>
            </a:r>
          </a:p>
          <a:p>
            <a:pPr marL="127000" indent="180340" algn="just">
              <a:lnSpc>
                <a:spcPct val="107000"/>
              </a:lnSpc>
              <a:spcAft>
                <a:spcPts val="0"/>
              </a:spcAft>
            </a:pPr>
            <a:r>
              <a:rPr lang="en-US" sz="2600">
                <a:solidFill>
                  <a:srgbClr val="1B04FA"/>
                </a:solidFill>
                <a:latin typeface="Arial" panose="020B0604020202020204" pitchFamily="34" charset="0"/>
                <a:ea typeface="Cambria" panose="02040503050406030204" pitchFamily="18" charset="0"/>
                <a:cs typeface="Arial" panose="020B0604020202020204" pitchFamily="34" charset="0"/>
              </a:rPr>
              <a:t> hoang mạc</a:t>
            </a:r>
            <a:endPar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CBD64164-FD10-4937-9736-BFBB6301E2C2}"/>
              </a:ext>
            </a:extLst>
          </p:cNvPr>
          <p:cNvGrpSpPr/>
          <p:nvPr/>
        </p:nvGrpSpPr>
        <p:grpSpPr>
          <a:xfrm>
            <a:off x="4558748" y="384313"/>
            <a:ext cx="7633252" cy="6473687"/>
            <a:chOff x="5355214" y="982180"/>
            <a:chExt cx="6836786" cy="5882372"/>
          </a:xfrm>
        </p:grpSpPr>
        <p:pic>
          <p:nvPicPr>
            <p:cNvPr id="11" name="Picture 10">
              <a:extLst>
                <a:ext uri="{FF2B5EF4-FFF2-40B4-BE49-F238E27FC236}">
                  <a16:creationId xmlns:a16="http://schemas.microsoft.com/office/drawing/2014/main" id="{A3D46B05-FD73-4A78-A8D1-2FB846D481C2}"/>
                </a:ext>
              </a:extLst>
            </p:cNvPr>
            <p:cNvPicPr>
              <a:picLocks noChangeAspect="1"/>
            </p:cNvPicPr>
            <p:nvPr/>
          </p:nvPicPr>
          <p:blipFill rotWithShape="1">
            <a:blip r:embed="rId2"/>
            <a:srcRect l="34186" t="31163" r="35378" b="21861"/>
            <a:stretch/>
          </p:blipFill>
          <p:spPr>
            <a:xfrm>
              <a:off x="5355214" y="982180"/>
              <a:ext cx="6836786" cy="5856052"/>
            </a:xfrm>
            <a:prstGeom prst="rect">
              <a:avLst/>
            </a:prstGeom>
          </p:spPr>
        </p:pic>
        <p:sp>
          <p:nvSpPr>
            <p:cNvPr id="12" name="TextBox 11">
              <a:extLst>
                <a:ext uri="{FF2B5EF4-FFF2-40B4-BE49-F238E27FC236}">
                  <a16:creationId xmlns:a16="http://schemas.microsoft.com/office/drawing/2014/main" id="{97F24E78-8A46-40FC-B126-5E9C932286B6}"/>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87520" y="92390"/>
            <a:ext cx="2531209"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Sông ngòi</a:t>
            </a:r>
          </a:p>
        </p:txBody>
      </p:sp>
      <p:grpSp>
        <p:nvGrpSpPr>
          <p:cNvPr id="3" name="Group 2">
            <a:extLst>
              <a:ext uri="{FF2B5EF4-FFF2-40B4-BE49-F238E27FC236}">
                <a16:creationId xmlns:a16="http://schemas.microsoft.com/office/drawing/2014/main" id="{37C38F8D-B204-4B10-99CB-DC86F659B06F}"/>
              </a:ext>
            </a:extLst>
          </p:cNvPr>
          <p:cNvGrpSpPr/>
          <p:nvPr/>
        </p:nvGrpSpPr>
        <p:grpSpPr>
          <a:xfrm>
            <a:off x="4535512" y="650244"/>
            <a:ext cx="7656488" cy="6207756"/>
            <a:chOff x="3756480" y="477078"/>
            <a:chExt cx="8435520" cy="6380922"/>
          </a:xfrm>
        </p:grpSpPr>
        <p:pic>
          <p:nvPicPr>
            <p:cNvPr id="12" name="Picture 2">
              <a:extLst>
                <a:ext uri="{FF2B5EF4-FFF2-40B4-BE49-F238E27FC236}">
                  <a16:creationId xmlns:a16="http://schemas.microsoft.com/office/drawing/2014/main" id="{432D0BCC-7933-468B-89BC-43AE7D52B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477078"/>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C1B94C4-BF64-4F54-B87A-204835456216}"/>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grpSp>
      <p:sp>
        <p:nvSpPr>
          <p:cNvPr id="15" name="Rectangle 14">
            <a:extLst>
              <a:ext uri="{FF2B5EF4-FFF2-40B4-BE49-F238E27FC236}">
                <a16:creationId xmlns:a16="http://schemas.microsoft.com/office/drawing/2014/main" id="{542677F4-4901-4228-9EE6-372D2DB54C8E}"/>
              </a:ext>
            </a:extLst>
          </p:cNvPr>
          <p:cNvSpPr/>
          <p:nvPr/>
        </p:nvSpPr>
        <p:spPr>
          <a:xfrm>
            <a:off x="23913" y="985746"/>
            <a:ext cx="4511599" cy="1815882"/>
          </a:xfrm>
          <a:prstGeom prst="rect">
            <a:avLst/>
          </a:prstGeom>
        </p:spPr>
        <p:txBody>
          <a:bodyPr wrap="square">
            <a:spAutoFit/>
          </a:bodyPr>
          <a:lstStyle/>
          <a:p>
            <a:pPr marL="285750" indent="-285750">
              <a:spcBef>
                <a:spcPct val="50000"/>
              </a:spcBef>
              <a:buFont typeface="Wingdings" panose="05000000000000000000" pitchFamily="2" charset="2"/>
              <a:buChar char="ü"/>
            </a:pPr>
            <a:r>
              <a:rPr lang="en-US" altLang="en-US" sz="2800" b="1">
                <a:solidFill>
                  <a:srgbClr val="1B04FA"/>
                </a:solidFill>
                <a:latin typeface="Arial" panose="020B0604020202020204" pitchFamily="34" charset="0"/>
                <a:cs typeface="Arial" panose="020B0604020202020204" pitchFamily="34" charset="0"/>
              </a:rPr>
              <a:t>Phần đất liền có ba con sông lớn là: A-Mua , Hoàng Hà , Trường Giang </a:t>
            </a:r>
          </a:p>
        </p:txBody>
      </p:sp>
      <p:sp>
        <p:nvSpPr>
          <p:cNvPr id="4" name="Rectangle 3">
            <a:extLst>
              <a:ext uri="{FF2B5EF4-FFF2-40B4-BE49-F238E27FC236}">
                <a16:creationId xmlns:a16="http://schemas.microsoft.com/office/drawing/2014/main" id="{FDAC4888-E6B8-4E70-89FB-3A4178A53041}"/>
              </a:ext>
            </a:extLst>
          </p:cNvPr>
          <p:cNvSpPr/>
          <p:nvPr/>
        </p:nvSpPr>
        <p:spPr>
          <a:xfrm>
            <a:off x="-8333" y="2947526"/>
            <a:ext cx="6096000" cy="1169551"/>
          </a:xfrm>
          <a:prstGeom prst="rect">
            <a:avLst/>
          </a:prstGeom>
        </p:spPr>
        <p:txBody>
          <a:bodyPr>
            <a:spAutoFit/>
          </a:bodyPr>
          <a:lstStyle/>
          <a:p>
            <a:pPr marL="285750" indent="-285750">
              <a:spcBef>
                <a:spcPct val="50000"/>
              </a:spcBef>
              <a:buFont typeface="Wingdings" panose="05000000000000000000" pitchFamily="2" charset="2"/>
              <a:buChar char="ü"/>
            </a:pPr>
            <a:r>
              <a:rPr lang="en-US" altLang="en-US" sz="2800" b="1">
                <a:solidFill>
                  <a:srgbClr val="1B04FA"/>
                </a:solidFill>
                <a:latin typeface="Arial" panose="020B0604020202020204" pitchFamily="34" charset="0"/>
                <a:cs typeface="Arial" panose="020B0604020202020204" pitchFamily="34" charset="0"/>
              </a:rPr>
              <a:t>Chế độ nước theo mùa , </a:t>
            </a:r>
          </a:p>
          <a:p>
            <a:pPr>
              <a:spcBef>
                <a:spcPct val="50000"/>
              </a:spcBef>
            </a:pPr>
            <a:r>
              <a:rPr lang="en-US" altLang="en-US" sz="2800" b="1">
                <a:solidFill>
                  <a:srgbClr val="1B04FA"/>
                </a:solidFill>
                <a:latin typeface="Arial" panose="020B0604020202020204" pitchFamily="34" charset="0"/>
                <a:cs typeface="Arial" panose="020B0604020202020204" pitchFamily="34" charset="0"/>
              </a:rPr>
              <a:t> lũ lớn cuối hạ đầu thu.</a:t>
            </a:r>
          </a:p>
        </p:txBody>
      </p:sp>
      <p:sp>
        <p:nvSpPr>
          <p:cNvPr id="5" name="Freeform: Shape 4">
            <a:extLst>
              <a:ext uri="{FF2B5EF4-FFF2-40B4-BE49-F238E27FC236}">
                <a16:creationId xmlns:a16="http://schemas.microsoft.com/office/drawing/2014/main" id="{C548076F-0060-4349-A978-A1C574A42877}"/>
              </a:ext>
            </a:extLst>
          </p:cNvPr>
          <p:cNvSpPr/>
          <p:nvPr/>
        </p:nvSpPr>
        <p:spPr>
          <a:xfrm>
            <a:off x="9819861" y="1431235"/>
            <a:ext cx="622852" cy="864372"/>
          </a:xfrm>
          <a:custGeom>
            <a:avLst/>
            <a:gdLst>
              <a:gd name="connsiteX0" fmla="*/ 622852 w 622852"/>
              <a:gd name="connsiteY0" fmla="*/ 0 h 864372"/>
              <a:gd name="connsiteX1" fmla="*/ 556591 w 622852"/>
              <a:gd name="connsiteY1" fmla="*/ 13252 h 864372"/>
              <a:gd name="connsiteX2" fmla="*/ 530087 w 622852"/>
              <a:gd name="connsiteY2" fmla="*/ 66261 h 864372"/>
              <a:gd name="connsiteX3" fmla="*/ 490330 w 622852"/>
              <a:gd name="connsiteY3" fmla="*/ 159026 h 864372"/>
              <a:gd name="connsiteX4" fmla="*/ 437322 w 622852"/>
              <a:gd name="connsiteY4" fmla="*/ 185530 h 864372"/>
              <a:gd name="connsiteX5" fmla="*/ 410817 w 622852"/>
              <a:gd name="connsiteY5" fmla="*/ 212035 h 864372"/>
              <a:gd name="connsiteX6" fmla="*/ 397565 w 622852"/>
              <a:gd name="connsiteY6" fmla="*/ 251791 h 864372"/>
              <a:gd name="connsiteX7" fmla="*/ 384313 w 622852"/>
              <a:gd name="connsiteY7" fmla="*/ 344556 h 864372"/>
              <a:gd name="connsiteX8" fmla="*/ 344556 w 622852"/>
              <a:gd name="connsiteY8" fmla="*/ 357808 h 864372"/>
              <a:gd name="connsiteX9" fmla="*/ 198782 w 622852"/>
              <a:gd name="connsiteY9" fmla="*/ 384313 h 864372"/>
              <a:gd name="connsiteX10" fmla="*/ 159026 w 622852"/>
              <a:gd name="connsiteY10" fmla="*/ 397565 h 864372"/>
              <a:gd name="connsiteX11" fmla="*/ 39756 w 622852"/>
              <a:gd name="connsiteY11" fmla="*/ 410817 h 864372"/>
              <a:gd name="connsiteX12" fmla="*/ 39756 w 622852"/>
              <a:gd name="connsiteY12" fmla="*/ 490330 h 864372"/>
              <a:gd name="connsiteX13" fmla="*/ 0 w 622852"/>
              <a:gd name="connsiteY13" fmla="*/ 503582 h 864372"/>
              <a:gd name="connsiteX14" fmla="*/ 26504 w 622852"/>
              <a:gd name="connsiteY14" fmla="*/ 530087 h 864372"/>
              <a:gd name="connsiteX15" fmla="*/ 106017 w 622852"/>
              <a:gd name="connsiteY15" fmla="*/ 543339 h 864372"/>
              <a:gd name="connsiteX16" fmla="*/ 172278 w 622852"/>
              <a:gd name="connsiteY16" fmla="*/ 556591 h 864372"/>
              <a:gd name="connsiteX17" fmla="*/ 185530 w 622852"/>
              <a:gd name="connsiteY17" fmla="*/ 609600 h 864372"/>
              <a:gd name="connsiteX18" fmla="*/ 198782 w 622852"/>
              <a:gd name="connsiteY18" fmla="*/ 689113 h 864372"/>
              <a:gd name="connsiteX19" fmla="*/ 238539 w 622852"/>
              <a:gd name="connsiteY19" fmla="*/ 715617 h 864372"/>
              <a:gd name="connsiteX20" fmla="*/ 265043 w 622852"/>
              <a:gd name="connsiteY20" fmla="*/ 834887 h 864372"/>
              <a:gd name="connsiteX21" fmla="*/ 291548 w 622852"/>
              <a:gd name="connsiteY21" fmla="*/ 861391 h 864372"/>
              <a:gd name="connsiteX22" fmla="*/ 384313 w 622852"/>
              <a:gd name="connsiteY22" fmla="*/ 861391 h 86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2852" h="864372">
                <a:moveTo>
                  <a:pt x="622852" y="0"/>
                </a:moveTo>
                <a:cubicBezTo>
                  <a:pt x="600765" y="4417"/>
                  <a:pt x="574920" y="160"/>
                  <a:pt x="556591" y="13252"/>
                </a:cubicBezTo>
                <a:cubicBezTo>
                  <a:pt x="540516" y="24735"/>
                  <a:pt x="537869" y="48103"/>
                  <a:pt x="530087" y="66261"/>
                </a:cubicBezTo>
                <a:cubicBezTo>
                  <a:pt x="518207" y="93982"/>
                  <a:pt x="512307" y="137049"/>
                  <a:pt x="490330" y="159026"/>
                </a:cubicBezTo>
                <a:cubicBezTo>
                  <a:pt x="476361" y="172995"/>
                  <a:pt x="453759" y="174572"/>
                  <a:pt x="437322" y="185530"/>
                </a:cubicBezTo>
                <a:cubicBezTo>
                  <a:pt x="426926" y="192461"/>
                  <a:pt x="419652" y="203200"/>
                  <a:pt x="410817" y="212035"/>
                </a:cubicBezTo>
                <a:cubicBezTo>
                  <a:pt x="406400" y="225287"/>
                  <a:pt x="400304" y="238093"/>
                  <a:pt x="397565" y="251791"/>
                </a:cubicBezTo>
                <a:cubicBezTo>
                  <a:pt x="391439" y="282420"/>
                  <a:pt x="398282" y="316618"/>
                  <a:pt x="384313" y="344556"/>
                </a:cubicBezTo>
                <a:cubicBezTo>
                  <a:pt x="378066" y="357050"/>
                  <a:pt x="358215" y="354881"/>
                  <a:pt x="344556" y="357808"/>
                </a:cubicBezTo>
                <a:cubicBezTo>
                  <a:pt x="296264" y="368156"/>
                  <a:pt x="247074" y="373965"/>
                  <a:pt x="198782" y="384313"/>
                </a:cubicBezTo>
                <a:cubicBezTo>
                  <a:pt x="185123" y="387240"/>
                  <a:pt x="172805" y="395269"/>
                  <a:pt x="159026" y="397565"/>
                </a:cubicBezTo>
                <a:cubicBezTo>
                  <a:pt x="119569" y="404141"/>
                  <a:pt x="79513" y="406400"/>
                  <a:pt x="39756" y="410817"/>
                </a:cubicBezTo>
                <a:cubicBezTo>
                  <a:pt x="48592" y="437322"/>
                  <a:pt x="66262" y="463825"/>
                  <a:pt x="39756" y="490330"/>
                </a:cubicBezTo>
                <a:cubicBezTo>
                  <a:pt x="29878" y="500207"/>
                  <a:pt x="13252" y="499165"/>
                  <a:pt x="0" y="503582"/>
                </a:cubicBezTo>
                <a:cubicBezTo>
                  <a:pt x="8835" y="512417"/>
                  <a:pt x="14805" y="525700"/>
                  <a:pt x="26504" y="530087"/>
                </a:cubicBezTo>
                <a:cubicBezTo>
                  <a:pt x="51663" y="539522"/>
                  <a:pt x="79580" y="538532"/>
                  <a:pt x="106017" y="543339"/>
                </a:cubicBezTo>
                <a:cubicBezTo>
                  <a:pt x="128178" y="547368"/>
                  <a:pt x="150191" y="552174"/>
                  <a:pt x="172278" y="556591"/>
                </a:cubicBezTo>
                <a:cubicBezTo>
                  <a:pt x="176695" y="574261"/>
                  <a:pt x="181958" y="591740"/>
                  <a:pt x="185530" y="609600"/>
                </a:cubicBezTo>
                <a:cubicBezTo>
                  <a:pt x="190800" y="635948"/>
                  <a:pt x="186765" y="665080"/>
                  <a:pt x="198782" y="689113"/>
                </a:cubicBezTo>
                <a:cubicBezTo>
                  <a:pt x="205905" y="703359"/>
                  <a:pt x="225287" y="706782"/>
                  <a:pt x="238539" y="715617"/>
                </a:cubicBezTo>
                <a:cubicBezTo>
                  <a:pt x="239933" y="722587"/>
                  <a:pt x="258805" y="822411"/>
                  <a:pt x="265043" y="834887"/>
                </a:cubicBezTo>
                <a:cubicBezTo>
                  <a:pt x="270631" y="846062"/>
                  <a:pt x="279351" y="858681"/>
                  <a:pt x="291548" y="861391"/>
                </a:cubicBezTo>
                <a:cubicBezTo>
                  <a:pt x="321733" y="868099"/>
                  <a:pt x="353391" y="861391"/>
                  <a:pt x="384313" y="861391"/>
                </a:cubicBezTo>
              </a:path>
            </a:pathLst>
          </a:cu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295C79C8-7868-4550-9A1E-D197887F9D6A}"/>
              </a:ext>
            </a:extLst>
          </p:cNvPr>
          <p:cNvSpPr/>
          <p:nvPr/>
        </p:nvSpPr>
        <p:spPr>
          <a:xfrm>
            <a:off x="6930887" y="2689915"/>
            <a:ext cx="2385391" cy="1007442"/>
          </a:xfrm>
          <a:custGeom>
            <a:avLst/>
            <a:gdLst>
              <a:gd name="connsiteX0" fmla="*/ 2385391 w 2385391"/>
              <a:gd name="connsiteY0" fmla="*/ 464102 h 1007442"/>
              <a:gd name="connsiteX1" fmla="*/ 2358887 w 2385391"/>
              <a:gd name="connsiteY1" fmla="*/ 530363 h 1007442"/>
              <a:gd name="connsiteX2" fmla="*/ 2199861 w 2385391"/>
              <a:gd name="connsiteY2" fmla="*/ 583372 h 1007442"/>
              <a:gd name="connsiteX3" fmla="*/ 2160104 w 2385391"/>
              <a:gd name="connsiteY3" fmla="*/ 609876 h 1007442"/>
              <a:gd name="connsiteX4" fmla="*/ 2133600 w 2385391"/>
              <a:gd name="connsiteY4" fmla="*/ 702642 h 1007442"/>
              <a:gd name="connsiteX5" fmla="*/ 2093843 w 2385391"/>
              <a:gd name="connsiteY5" fmla="*/ 729146 h 1007442"/>
              <a:gd name="connsiteX6" fmla="*/ 2067339 w 2385391"/>
              <a:gd name="connsiteY6" fmla="*/ 768902 h 1007442"/>
              <a:gd name="connsiteX7" fmla="*/ 1987826 w 2385391"/>
              <a:gd name="connsiteY7" fmla="*/ 795407 h 1007442"/>
              <a:gd name="connsiteX8" fmla="*/ 1948070 w 2385391"/>
              <a:gd name="connsiteY8" fmla="*/ 821911 h 1007442"/>
              <a:gd name="connsiteX9" fmla="*/ 1908313 w 2385391"/>
              <a:gd name="connsiteY9" fmla="*/ 835163 h 1007442"/>
              <a:gd name="connsiteX10" fmla="*/ 1881809 w 2385391"/>
              <a:gd name="connsiteY10" fmla="*/ 861668 h 1007442"/>
              <a:gd name="connsiteX11" fmla="*/ 1802296 w 2385391"/>
              <a:gd name="connsiteY11" fmla="*/ 888172 h 1007442"/>
              <a:gd name="connsiteX12" fmla="*/ 1696278 w 2385391"/>
              <a:gd name="connsiteY12" fmla="*/ 874920 h 1007442"/>
              <a:gd name="connsiteX13" fmla="*/ 1669774 w 2385391"/>
              <a:gd name="connsiteY13" fmla="*/ 848415 h 1007442"/>
              <a:gd name="connsiteX14" fmla="*/ 1590261 w 2385391"/>
              <a:gd name="connsiteY14" fmla="*/ 888172 h 1007442"/>
              <a:gd name="connsiteX15" fmla="*/ 1537252 w 2385391"/>
              <a:gd name="connsiteY15" fmla="*/ 901424 h 1007442"/>
              <a:gd name="connsiteX16" fmla="*/ 1497496 w 2385391"/>
              <a:gd name="connsiteY16" fmla="*/ 914676 h 1007442"/>
              <a:gd name="connsiteX17" fmla="*/ 1470991 w 2385391"/>
              <a:gd name="connsiteY17" fmla="*/ 874920 h 1007442"/>
              <a:gd name="connsiteX18" fmla="*/ 1497496 w 2385391"/>
              <a:gd name="connsiteY18" fmla="*/ 848415 h 1007442"/>
              <a:gd name="connsiteX19" fmla="*/ 1537252 w 2385391"/>
              <a:gd name="connsiteY19" fmla="*/ 755650 h 1007442"/>
              <a:gd name="connsiteX20" fmla="*/ 1537252 w 2385391"/>
              <a:gd name="connsiteY20" fmla="*/ 437598 h 1007442"/>
              <a:gd name="connsiteX21" fmla="*/ 1563756 w 2385391"/>
              <a:gd name="connsiteY21" fmla="*/ 331581 h 1007442"/>
              <a:gd name="connsiteX22" fmla="*/ 1603513 w 2385391"/>
              <a:gd name="connsiteY22" fmla="*/ 305076 h 1007442"/>
              <a:gd name="connsiteX23" fmla="*/ 1563756 w 2385391"/>
              <a:gd name="connsiteY23" fmla="*/ 106294 h 1007442"/>
              <a:gd name="connsiteX24" fmla="*/ 1391478 w 2385391"/>
              <a:gd name="connsiteY24" fmla="*/ 53285 h 1007442"/>
              <a:gd name="connsiteX25" fmla="*/ 1311965 w 2385391"/>
              <a:gd name="connsiteY25" fmla="*/ 26781 h 1007442"/>
              <a:gd name="connsiteX26" fmla="*/ 1272209 w 2385391"/>
              <a:gd name="connsiteY26" fmla="*/ 276 h 1007442"/>
              <a:gd name="connsiteX27" fmla="*/ 1166191 w 2385391"/>
              <a:gd name="connsiteY27" fmla="*/ 26781 h 1007442"/>
              <a:gd name="connsiteX28" fmla="*/ 1099930 w 2385391"/>
              <a:gd name="connsiteY28" fmla="*/ 172555 h 1007442"/>
              <a:gd name="connsiteX29" fmla="*/ 1086678 w 2385391"/>
              <a:gd name="connsiteY29" fmla="*/ 225563 h 1007442"/>
              <a:gd name="connsiteX30" fmla="*/ 1073426 w 2385391"/>
              <a:gd name="connsiteY30" fmla="*/ 305076 h 1007442"/>
              <a:gd name="connsiteX31" fmla="*/ 1046922 w 2385391"/>
              <a:gd name="connsiteY31" fmla="*/ 384589 h 1007442"/>
              <a:gd name="connsiteX32" fmla="*/ 993913 w 2385391"/>
              <a:gd name="connsiteY32" fmla="*/ 464102 h 1007442"/>
              <a:gd name="connsiteX33" fmla="*/ 980661 w 2385391"/>
              <a:gd name="connsiteY33" fmla="*/ 517111 h 1007442"/>
              <a:gd name="connsiteX34" fmla="*/ 940904 w 2385391"/>
              <a:gd name="connsiteY34" fmla="*/ 530363 h 1007442"/>
              <a:gd name="connsiteX35" fmla="*/ 861391 w 2385391"/>
              <a:gd name="connsiteY35" fmla="*/ 543615 h 1007442"/>
              <a:gd name="connsiteX36" fmla="*/ 821635 w 2385391"/>
              <a:gd name="connsiteY36" fmla="*/ 623128 h 1007442"/>
              <a:gd name="connsiteX37" fmla="*/ 808383 w 2385391"/>
              <a:gd name="connsiteY37" fmla="*/ 702642 h 1007442"/>
              <a:gd name="connsiteX38" fmla="*/ 768626 w 2385391"/>
              <a:gd name="connsiteY38" fmla="*/ 715894 h 1007442"/>
              <a:gd name="connsiteX39" fmla="*/ 583096 w 2385391"/>
              <a:gd name="connsiteY39" fmla="*/ 702642 h 1007442"/>
              <a:gd name="connsiteX40" fmla="*/ 516835 w 2385391"/>
              <a:gd name="connsiteY40" fmla="*/ 649633 h 1007442"/>
              <a:gd name="connsiteX41" fmla="*/ 424070 w 2385391"/>
              <a:gd name="connsiteY41" fmla="*/ 623128 h 1007442"/>
              <a:gd name="connsiteX42" fmla="*/ 410817 w 2385391"/>
              <a:gd name="connsiteY42" fmla="*/ 835163 h 1007442"/>
              <a:gd name="connsiteX43" fmla="*/ 450574 w 2385391"/>
              <a:gd name="connsiteY43" fmla="*/ 861668 h 1007442"/>
              <a:gd name="connsiteX44" fmla="*/ 490330 w 2385391"/>
              <a:gd name="connsiteY44" fmla="*/ 914676 h 1007442"/>
              <a:gd name="connsiteX45" fmla="*/ 503583 w 2385391"/>
              <a:gd name="connsiteY45" fmla="*/ 954433 h 1007442"/>
              <a:gd name="connsiteX46" fmla="*/ 583096 w 2385391"/>
              <a:gd name="connsiteY46" fmla="*/ 994189 h 1007442"/>
              <a:gd name="connsiteX47" fmla="*/ 543339 w 2385391"/>
              <a:gd name="connsiteY47" fmla="*/ 1007442 h 1007442"/>
              <a:gd name="connsiteX48" fmla="*/ 477078 w 2385391"/>
              <a:gd name="connsiteY48" fmla="*/ 967685 h 1007442"/>
              <a:gd name="connsiteX49" fmla="*/ 397565 w 2385391"/>
              <a:gd name="connsiteY49" fmla="*/ 980937 h 1007442"/>
              <a:gd name="connsiteX50" fmla="*/ 344556 w 2385391"/>
              <a:gd name="connsiteY50" fmla="*/ 994189 h 1007442"/>
              <a:gd name="connsiteX51" fmla="*/ 291548 w 2385391"/>
              <a:gd name="connsiteY51" fmla="*/ 980937 h 1007442"/>
              <a:gd name="connsiteX52" fmla="*/ 251791 w 2385391"/>
              <a:gd name="connsiteY52" fmla="*/ 901424 h 1007442"/>
              <a:gd name="connsiteX53" fmla="*/ 212035 w 2385391"/>
              <a:gd name="connsiteY53" fmla="*/ 835163 h 1007442"/>
              <a:gd name="connsiteX54" fmla="*/ 119270 w 2385391"/>
              <a:gd name="connsiteY54" fmla="*/ 821911 h 1007442"/>
              <a:gd name="connsiteX55" fmla="*/ 53009 w 2385391"/>
              <a:gd name="connsiteY55" fmla="*/ 808659 h 1007442"/>
              <a:gd name="connsiteX56" fmla="*/ 0 w 2385391"/>
              <a:gd name="connsiteY56" fmla="*/ 755650 h 100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85391" h="1007442">
                <a:moveTo>
                  <a:pt x="2385391" y="464102"/>
                </a:moveTo>
                <a:cubicBezTo>
                  <a:pt x="2376556" y="486189"/>
                  <a:pt x="2371495" y="510190"/>
                  <a:pt x="2358887" y="530363"/>
                </a:cubicBezTo>
                <a:cubicBezTo>
                  <a:pt x="2318265" y="595358"/>
                  <a:pt x="2279233" y="574553"/>
                  <a:pt x="2199861" y="583372"/>
                </a:cubicBezTo>
                <a:cubicBezTo>
                  <a:pt x="2186609" y="592207"/>
                  <a:pt x="2168939" y="596624"/>
                  <a:pt x="2160104" y="609876"/>
                </a:cubicBezTo>
                <a:cubicBezTo>
                  <a:pt x="2150582" y="624160"/>
                  <a:pt x="2147153" y="685701"/>
                  <a:pt x="2133600" y="702642"/>
                </a:cubicBezTo>
                <a:cubicBezTo>
                  <a:pt x="2123650" y="715079"/>
                  <a:pt x="2107095" y="720311"/>
                  <a:pt x="2093843" y="729146"/>
                </a:cubicBezTo>
                <a:cubicBezTo>
                  <a:pt x="2085008" y="742398"/>
                  <a:pt x="2080845" y="760461"/>
                  <a:pt x="2067339" y="768902"/>
                </a:cubicBezTo>
                <a:cubicBezTo>
                  <a:pt x="2043648" y="783709"/>
                  <a:pt x="1987826" y="795407"/>
                  <a:pt x="1987826" y="795407"/>
                </a:cubicBezTo>
                <a:cubicBezTo>
                  <a:pt x="1974574" y="804242"/>
                  <a:pt x="1962316" y="814788"/>
                  <a:pt x="1948070" y="821911"/>
                </a:cubicBezTo>
                <a:cubicBezTo>
                  <a:pt x="1935576" y="828158"/>
                  <a:pt x="1920291" y="827976"/>
                  <a:pt x="1908313" y="835163"/>
                </a:cubicBezTo>
                <a:cubicBezTo>
                  <a:pt x="1897599" y="841591"/>
                  <a:pt x="1892984" y="856080"/>
                  <a:pt x="1881809" y="861668"/>
                </a:cubicBezTo>
                <a:cubicBezTo>
                  <a:pt x="1856821" y="874162"/>
                  <a:pt x="1802296" y="888172"/>
                  <a:pt x="1802296" y="888172"/>
                </a:cubicBezTo>
                <a:cubicBezTo>
                  <a:pt x="1766957" y="883755"/>
                  <a:pt x="1730390" y="885154"/>
                  <a:pt x="1696278" y="874920"/>
                </a:cubicBezTo>
                <a:cubicBezTo>
                  <a:pt x="1684311" y="871330"/>
                  <a:pt x="1682026" y="850865"/>
                  <a:pt x="1669774" y="848415"/>
                </a:cubicBezTo>
                <a:cubicBezTo>
                  <a:pt x="1644392" y="843339"/>
                  <a:pt x="1608023" y="880560"/>
                  <a:pt x="1590261" y="888172"/>
                </a:cubicBezTo>
                <a:cubicBezTo>
                  <a:pt x="1573520" y="895347"/>
                  <a:pt x="1554765" y="896420"/>
                  <a:pt x="1537252" y="901424"/>
                </a:cubicBezTo>
                <a:cubicBezTo>
                  <a:pt x="1523821" y="905261"/>
                  <a:pt x="1510748" y="910259"/>
                  <a:pt x="1497496" y="914676"/>
                </a:cubicBezTo>
                <a:cubicBezTo>
                  <a:pt x="1488661" y="901424"/>
                  <a:pt x="1470991" y="890847"/>
                  <a:pt x="1470991" y="874920"/>
                </a:cubicBezTo>
                <a:cubicBezTo>
                  <a:pt x="1470991" y="862425"/>
                  <a:pt x="1492574" y="859899"/>
                  <a:pt x="1497496" y="848415"/>
                </a:cubicBezTo>
                <a:cubicBezTo>
                  <a:pt x="1544605" y="738495"/>
                  <a:pt x="1477400" y="815505"/>
                  <a:pt x="1537252" y="755650"/>
                </a:cubicBezTo>
                <a:cubicBezTo>
                  <a:pt x="1523991" y="569994"/>
                  <a:pt x="1515572" y="600197"/>
                  <a:pt x="1537252" y="437598"/>
                </a:cubicBezTo>
                <a:cubicBezTo>
                  <a:pt x="1537648" y="434628"/>
                  <a:pt x="1553053" y="344960"/>
                  <a:pt x="1563756" y="331581"/>
                </a:cubicBezTo>
                <a:cubicBezTo>
                  <a:pt x="1573706" y="319144"/>
                  <a:pt x="1590261" y="313911"/>
                  <a:pt x="1603513" y="305076"/>
                </a:cubicBezTo>
                <a:cubicBezTo>
                  <a:pt x="1603327" y="302842"/>
                  <a:pt x="1615459" y="138608"/>
                  <a:pt x="1563756" y="106294"/>
                </a:cubicBezTo>
                <a:cubicBezTo>
                  <a:pt x="1547663" y="96236"/>
                  <a:pt x="1402987" y="56826"/>
                  <a:pt x="1391478" y="53285"/>
                </a:cubicBezTo>
                <a:cubicBezTo>
                  <a:pt x="1364775" y="45069"/>
                  <a:pt x="1311965" y="26781"/>
                  <a:pt x="1311965" y="26781"/>
                </a:cubicBezTo>
                <a:cubicBezTo>
                  <a:pt x="1298713" y="17946"/>
                  <a:pt x="1288013" y="2252"/>
                  <a:pt x="1272209" y="276"/>
                </a:cubicBezTo>
                <a:cubicBezTo>
                  <a:pt x="1248946" y="-2632"/>
                  <a:pt x="1192154" y="18126"/>
                  <a:pt x="1166191" y="26781"/>
                </a:cubicBezTo>
                <a:cubicBezTo>
                  <a:pt x="1122484" y="157903"/>
                  <a:pt x="1156068" y="116417"/>
                  <a:pt x="1099930" y="172555"/>
                </a:cubicBezTo>
                <a:cubicBezTo>
                  <a:pt x="1095513" y="190224"/>
                  <a:pt x="1090250" y="207704"/>
                  <a:pt x="1086678" y="225563"/>
                </a:cubicBezTo>
                <a:cubicBezTo>
                  <a:pt x="1081408" y="251911"/>
                  <a:pt x="1079943" y="279008"/>
                  <a:pt x="1073426" y="305076"/>
                </a:cubicBezTo>
                <a:cubicBezTo>
                  <a:pt x="1066650" y="332180"/>
                  <a:pt x="1062419" y="361343"/>
                  <a:pt x="1046922" y="384589"/>
                </a:cubicBezTo>
                <a:lnTo>
                  <a:pt x="993913" y="464102"/>
                </a:lnTo>
                <a:cubicBezTo>
                  <a:pt x="989496" y="481772"/>
                  <a:pt x="992039" y="502889"/>
                  <a:pt x="980661" y="517111"/>
                </a:cubicBezTo>
                <a:cubicBezTo>
                  <a:pt x="971935" y="528019"/>
                  <a:pt x="954541" y="527333"/>
                  <a:pt x="940904" y="530363"/>
                </a:cubicBezTo>
                <a:cubicBezTo>
                  <a:pt x="914674" y="536192"/>
                  <a:pt x="887895" y="539198"/>
                  <a:pt x="861391" y="543615"/>
                </a:cubicBezTo>
                <a:cubicBezTo>
                  <a:pt x="837565" y="579354"/>
                  <a:pt x="830779" y="581979"/>
                  <a:pt x="821635" y="623128"/>
                </a:cubicBezTo>
                <a:cubicBezTo>
                  <a:pt x="815806" y="649358"/>
                  <a:pt x="821714" y="679312"/>
                  <a:pt x="808383" y="702642"/>
                </a:cubicBezTo>
                <a:cubicBezTo>
                  <a:pt x="801452" y="714771"/>
                  <a:pt x="781878" y="711477"/>
                  <a:pt x="768626" y="715894"/>
                </a:cubicBezTo>
                <a:cubicBezTo>
                  <a:pt x="706783" y="711477"/>
                  <a:pt x="644672" y="709886"/>
                  <a:pt x="583096" y="702642"/>
                </a:cubicBezTo>
                <a:cubicBezTo>
                  <a:pt x="514753" y="694601"/>
                  <a:pt x="566453" y="689327"/>
                  <a:pt x="516835" y="649633"/>
                </a:cubicBezTo>
                <a:cubicBezTo>
                  <a:pt x="508196" y="642722"/>
                  <a:pt x="427530" y="623993"/>
                  <a:pt x="424070" y="623128"/>
                </a:cubicBezTo>
                <a:cubicBezTo>
                  <a:pt x="359424" y="687774"/>
                  <a:pt x="368390" y="665455"/>
                  <a:pt x="410817" y="835163"/>
                </a:cubicBezTo>
                <a:cubicBezTo>
                  <a:pt x="414680" y="850615"/>
                  <a:pt x="439312" y="850406"/>
                  <a:pt x="450574" y="861668"/>
                </a:cubicBezTo>
                <a:cubicBezTo>
                  <a:pt x="466192" y="877286"/>
                  <a:pt x="477078" y="897007"/>
                  <a:pt x="490330" y="914676"/>
                </a:cubicBezTo>
                <a:cubicBezTo>
                  <a:pt x="494748" y="927928"/>
                  <a:pt x="494856" y="943525"/>
                  <a:pt x="503583" y="954433"/>
                </a:cubicBezTo>
                <a:cubicBezTo>
                  <a:pt x="522267" y="977788"/>
                  <a:pt x="556906" y="985459"/>
                  <a:pt x="583096" y="994189"/>
                </a:cubicBezTo>
                <a:cubicBezTo>
                  <a:pt x="569844" y="998607"/>
                  <a:pt x="557308" y="1007442"/>
                  <a:pt x="543339" y="1007442"/>
                </a:cubicBezTo>
                <a:cubicBezTo>
                  <a:pt x="508935" y="1007442"/>
                  <a:pt x="498072" y="988678"/>
                  <a:pt x="477078" y="967685"/>
                </a:cubicBezTo>
                <a:cubicBezTo>
                  <a:pt x="450574" y="972102"/>
                  <a:pt x="423913" y="975667"/>
                  <a:pt x="397565" y="980937"/>
                </a:cubicBezTo>
                <a:cubicBezTo>
                  <a:pt x="379705" y="984509"/>
                  <a:pt x="362769" y="994189"/>
                  <a:pt x="344556" y="994189"/>
                </a:cubicBezTo>
                <a:cubicBezTo>
                  <a:pt x="326343" y="994189"/>
                  <a:pt x="309217" y="985354"/>
                  <a:pt x="291548" y="980937"/>
                </a:cubicBezTo>
                <a:cubicBezTo>
                  <a:pt x="258239" y="881010"/>
                  <a:pt x="303171" y="1004182"/>
                  <a:pt x="251791" y="901424"/>
                </a:cubicBezTo>
                <a:cubicBezTo>
                  <a:pt x="240537" y="878916"/>
                  <a:pt x="243095" y="845517"/>
                  <a:pt x="212035" y="835163"/>
                </a:cubicBezTo>
                <a:cubicBezTo>
                  <a:pt x="182402" y="825285"/>
                  <a:pt x="150081" y="827046"/>
                  <a:pt x="119270" y="821911"/>
                </a:cubicBezTo>
                <a:cubicBezTo>
                  <a:pt x="97052" y="818208"/>
                  <a:pt x="75096" y="813076"/>
                  <a:pt x="53009" y="808659"/>
                </a:cubicBezTo>
                <a:cubicBezTo>
                  <a:pt x="5033" y="776676"/>
                  <a:pt x="20375" y="796401"/>
                  <a:pt x="0" y="75565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1D1B9F1-4628-4AF9-BFCC-FFDCD2C965C1}"/>
              </a:ext>
            </a:extLst>
          </p:cNvPr>
          <p:cNvSpPr/>
          <p:nvPr/>
        </p:nvSpPr>
        <p:spPr>
          <a:xfrm>
            <a:off x="7248939" y="4108174"/>
            <a:ext cx="1510748" cy="808383"/>
          </a:xfrm>
          <a:custGeom>
            <a:avLst/>
            <a:gdLst>
              <a:gd name="connsiteX0" fmla="*/ 1338470 w 1510748"/>
              <a:gd name="connsiteY0" fmla="*/ 808383 h 808383"/>
              <a:gd name="connsiteX1" fmla="*/ 1325218 w 1510748"/>
              <a:gd name="connsiteY1" fmla="*/ 662609 h 808383"/>
              <a:gd name="connsiteX2" fmla="*/ 1378226 w 1510748"/>
              <a:gd name="connsiteY2" fmla="*/ 675861 h 808383"/>
              <a:gd name="connsiteX3" fmla="*/ 1417983 w 1510748"/>
              <a:gd name="connsiteY3" fmla="*/ 702365 h 808383"/>
              <a:gd name="connsiteX4" fmla="*/ 1484244 w 1510748"/>
              <a:gd name="connsiteY4" fmla="*/ 649356 h 808383"/>
              <a:gd name="connsiteX5" fmla="*/ 1510748 w 1510748"/>
              <a:gd name="connsiteY5" fmla="*/ 516835 h 808383"/>
              <a:gd name="connsiteX6" fmla="*/ 1497496 w 1510748"/>
              <a:gd name="connsiteY6" fmla="*/ 410817 h 808383"/>
              <a:gd name="connsiteX7" fmla="*/ 1444487 w 1510748"/>
              <a:gd name="connsiteY7" fmla="*/ 198783 h 808383"/>
              <a:gd name="connsiteX8" fmla="*/ 1404731 w 1510748"/>
              <a:gd name="connsiteY8" fmla="*/ 185530 h 808383"/>
              <a:gd name="connsiteX9" fmla="*/ 1364974 w 1510748"/>
              <a:gd name="connsiteY9" fmla="*/ 132522 h 808383"/>
              <a:gd name="connsiteX10" fmla="*/ 1285461 w 1510748"/>
              <a:gd name="connsiteY10" fmla="*/ 106017 h 808383"/>
              <a:gd name="connsiteX11" fmla="*/ 1258957 w 1510748"/>
              <a:gd name="connsiteY11" fmla="*/ 26504 h 808383"/>
              <a:gd name="connsiteX12" fmla="*/ 1086678 w 1510748"/>
              <a:gd name="connsiteY12" fmla="*/ 0 h 808383"/>
              <a:gd name="connsiteX13" fmla="*/ 980661 w 1510748"/>
              <a:gd name="connsiteY13" fmla="*/ 13252 h 808383"/>
              <a:gd name="connsiteX14" fmla="*/ 940904 w 1510748"/>
              <a:gd name="connsiteY14" fmla="*/ 26504 h 808383"/>
              <a:gd name="connsiteX15" fmla="*/ 874644 w 1510748"/>
              <a:gd name="connsiteY15" fmla="*/ 92765 h 808383"/>
              <a:gd name="connsiteX16" fmla="*/ 821635 w 1510748"/>
              <a:gd name="connsiteY16" fmla="*/ 198783 h 808383"/>
              <a:gd name="connsiteX17" fmla="*/ 781878 w 1510748"/>
              <a:gd name="connsiteY17" fmla="*/ 212035 h 808383"/>
              <a:gd name="connsiteX18" fmla="*/ 742122 w 1510748"/>
              <a:gd name="connsiteY18" fmla="*/ 251791 h 808383"/>
              <a:gd name="connsiteX19" fmla="*/ 689113 w 1510748"/>
              <a:gd name="connsiteY19" fmla="*/ 265043 h 808383"/>
              <a:gd name="connsiteX20" fmla="*/ 556591 w 1510748"/>
              <a:gd name="connsiteY20" fmla="*/ 291548 h 808383"/>
              <a:gd name="connsiteX21" fmla="*/ 503583 w 1510748"/>
              <a:gd name="connsiteY21" fmla="*/ 331304 h 808383"/>
              <a:gd name="connsiteX22" fmla="*/ 410818 w 1510748"/>
              <a:gd name="connsiteY22" fmla="*/ 357809 h 808383"/>
              <a:gd name="connsiteX23" fmla="*/ 371061 w 1510748"/>
              <a:gd name="connsiteY23" fmla="*/ 384313 h 808383"/>
              <a:gd name="connsiteX24" fmla="*/ 331304 w 1510748"/>
              <a:gd name="connsiteY24" fmla="*/ 397565 h 808383"/>
              <a:gd name="connsiteX25" fmla="*/ 278296 w 1510748"/>
              <a:gd name="connsiteY25" fmla="*/ 477078 h 808383"/>
              <a:gd name="connsiteX26" fmla="*/ 265044 w 1510748"/>
              <a:gd name="connsiteY26" fmla="*/ 516835 h 808383"/>
              <a:gd name="connsiteX27" fmla="*/ 251791 w 1510748"/>
              <a:gd name="connsiteY27" fmla="*/ 675861 h 808383"/>
              <a:gd name="connsiteX28" fmla="*/ 132522 w 1510748"/>
              <a:gd name="connsiteY28" fmla="*/ 715617 h 808383"/>
              <a:gd name="connsiteX29" fmla="*/ 79513 w 1510748"/>
              <a:gd name="connsiteY29" fmla="*/ 702365 h 808383"/>
              <a:gd name="connsiteX30" fmla="*/ 13252 w 1510748"/>
              <a:gd name="connsiteY30" fmla="*/ 609600 h 808383"/>
              <a:gd name="connsiteX31" fmla="*/ 0 w 1510748"/>
              <a:gd name="connsiteY31" fmla="*/ 609600 h 8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0748" h="808383">
                <a:moveTo>
                  <a:pt x="1338470" y="808383"/>
                </a:moveTo>
                <a:cubicBezTo>
                  <a:pt x="1323692" y="771440"/>
                  <a:pt x="1283535" y="704292"/>
                  <a:pt x="1325218" y="662609"/>
                </a:cubicBezTo>
                <a:cubicBezTo>
                  <a:pt x="1338097" y="649730"/>
                  <a:pt x="1360557" y="671444"/>
                  <a:pt x="1378226" y="675861"/>
                </a:cubicBezTo>
                <a:cubicBezTo>
                  <a:pt x="1391478" y="684696"/>
                  <a:pt x="1402273" y="699747"/>
                  <a:pt x="1417983" y="702365"/>
                </a:cubicBezTo>
                <a:cubicBezTo>
                  <a:pt x="1456389" y="708766"/>
                  <a:pt x="1468758" y="672584"/>
                  <a:pt x="1484244" y="649356"/>
                </a:cubicBezTo>
                <a:cubicBezTo>
                  <a:pt x="1493001" y="614329"/>
                  <a:pt x="1510748" y="549329"/>
                  <a:pt x="1510748" y="516835"/>
                </a:cubicBezTo>
                <a:cubicBezTo>
                  <a:pt x="1510748" y="481221"/>
                  <a:pt x="1500720" y="446285"/>
                  <a:pt x="1497496" y="410817"/>
                </a:cubicBezTo>
                <a:cubicBezTo>
                  <a:pt x="1484642" y="269423"/>
                  <a:pt x="1535438" y="244259"/>
                  <a:pt x="1444487" y="198783"/>
                </a:cubicBezTo>
                <a:cubicBezTo>
                  <a:pt x="1431993" y="192536"/>
                  <a:pt x="1417983" y="189948"/>
                  <a:pt x="1404731" y="185530"/>
                </a:cubicBezTo>
                <a:cubicBezTo>
                  <a:pt x="1391479" y="167861"/>
                  <a:pt x="1383351" y="144774"/>
                  <a:pt x="1364974" y="132522"/>
                </a:cubicBezTo>
                <a:cubicBezTo>
                  <a:pt x="1341728" y="117025"/>
                  <a:pt x="1285461" y="106017"/>
                  <a:pt x="1285461" y="106017"/>
                </a:cubicBezTo>
                <a:cubicBezTo>
                  <a:pt x="1276626" y="79513"/>
                  <a:pt x="1286614" y="30455"/>
                  <a:pt x="1258957" y="26504"/>
                </a:cubicBezTo>
                <a:cubicBezTo>
                  <a:pt x="1139591" y="9452"/>
                  <a:pt x="1197002" y="18387"/>
                  <a:pt x="1086678" y="0"/>
                </a:cubicBezTo>
                <a:cubicBezTo>
                  <a:pt x="1051339" y="4417"/>
                  <a:pt x="1015701" y="6881"/>
                  <a:pt x="980661" y="13252"/>
                </a:cubicBezTo>
                <a:cubicBezTo>
                  <a:pt x="966917" y="15751"/>
                  <a:pt x="952079" y="18122"/>
                  <a:pt x="940904" y="26504"/>
                </a:cubicBezTo>
                <a:cubicBezTo>
                  <a:pt x="915916" y="45245"/>
                  <a:pt x="874644" y="92765"/>
                  <a:pt x="874644" y="92765"/>
                </a:cubicBezTo>
                <a:cubicBezTo>
                  <a:pt x="861429" y="132408"/>
                  <a:pt x="860183" y="175654"/>
                  <a:pt x="821635" y="198783"/>
                </a:cubicBezTo>
                <a:cubicBezTo>
                  <a:pt x="809657" y="205970"/>
                  <a:pt x="795130" y="207618"/>
                  <a:pt x="781878" y="212035"/>
                </a:cubicBezTo>
                <a:cubicBezTo>
                  <a:pt x="768626" y="225287"/>
                  <a:pt x="758394" y="242493"/>
                  <a:pt x="742122" y="251791"/>
                </a:cubicBezTo>
                <a:cubicBezTo>
                  <a:pt x="726308" y="260827"/>
                  <a:pt x="706973" y="261471"/>
                  <a:pt x="689113" y="265043"/>
                </a:cubicBezTo>
                <a:cubicBezTo>
                  <a:pt x="526648" y="297537"/>
                  <a:pt x="679718" y="260767"/>
                  <a:pt x="556591" y="291548"/>
                </a:cubicBezTo>
                <a:cubicBezTo>
                  <a:pt x="538922" y="304800"/>
                  <a:pt x="522760" y="320346"/>
                  <a:pt x="503583" y="331304"/>
                </a:cubicBezTo>
                <a:cubicBezTo>
                  <a:pt x="488800" y="339752"/>
                  <a:pt x="422289" y="354941"/>
                  <a:pt x="410818" y="357809"/>
                </a:cubicBezTo>
                <a:cubicBezTo>
                  <a:pt x="397566" y="366644"/>
                  <a:pt x="385307" y="377190"/>
                  <a:pt x="371061" y="384313"/>
                </a:cubicBezTo>
                <a:cubicBezTo>
                  <a:pt x="358567" y="390560"/>
                  <a:pt x="341182" y="387687"/>
                  <a:pt x="331304" y="397565"/>
                </a:cubicBezTo>
                <a:cubicBezTo>
                  <a:pt x="308780" y="420089"/>
                  <a:pt x="278296" y="477078"/>
                  <a:pt x="278296" y="477078"/>
                </a:cubicBezTo>
                <a:cubicBezTo>
                  <a:pt x="273879" y="490330"/>
                  <a:pt x="266890" y="502988"/>
                  <a:pt x="265044" y="516835"/>
                </a:cubicBezTo>
                <a:cubicBezTo>
                  <a:pt x="258014" y="569561"/>
                  <a:pt x="281297" y="631602"/>
                  <a:pt x="251791" y="675861"/>
                </a:cubicBezTo>
                <a:cubicBezTo>
                  <a:pt x="228545" y="710730"/>
                  <a:pt x="132522" y="715617"/>
                  <a:pt x="132522" y="715617"/>
                </a:cubicBezTo>
                <a:cubicBezTo>
                  <a:pt x="114852" y="711200"/>
                  <a:pt x="94334" y="712951"/>
                  <a:pt x="79513" y="702365"/>
                </a:cubicBezTo>
                <a:cubicBezTo>
                  <a:pt x="42999" y="676283"/>
                  <a:pt x="42780" y="639127"/>
                  <a:pt x="13252" y="609600"/>
                </a:cubicBezTo>
                <a:cubicBezTo>
                  <a:pt x="10128" y="606477"/>
                  <a:pt x="4417" y="609600"/>
                  <a:pt x="0" y="60960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A440A3F-8A93-40E2-98DD-3996F119BDDC}"/>
              </a:ext>
            </a:extLst>
          </p:cNvPr>
          <p:cNvSpPr txBox="1"/>
          <p:nvPr/>
        </p:nvSpPr>
        <p:spPr>
          <a:xfrm rot="17564751">
            <a:off x="9848787" y="1834524"/>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A-mua</a:t>
            </a:r>
          </a:p>
        </p:txBody>
      </p:sp>
      <p:sp>
        <p:nvSpPr>
          <p:cNvPr id="20" name="TextBox 19">
            <a:extLst>
              <a:ext uri="{FF2B5EF4-FFF2-40B4-BE49-F238E27FC236}">
                <a16:creationId xmlns:a16="http://schemas.microsoft.com/office/drawing/2014/main" id="{213384F4-7B3A-4BF6-911A-5A99BE633DBC}"/>
              </a:ext>
            </a:extLst>
          </p:cNvPr>
          <p:cNvSpPr txBox="1"/>
          <p:nvPr/>
        </p:nvSpPr>
        <p:spPr>
          <a:xfrm rot="19640038">
            <a:off x="8300419" y="3188080"/>
            <a:ext cx="2133207" cy="338554"/>
          </a:xfrm>
          <a:prstGeom prst="rect">
            <a:avLst/>
          </a:prstGeom>
          <a:noFill/>
        </p:spPr>
        <p:txBody>
          <a:bodyPr wrap="square" rtlCol="0">
            <a:spAutoFit/>
          </a:bodyPr>
          <a:lstStyle/>
          <a:p>
            <a:r>
              <a:rPr lang="vi-VN" sz="1600">
                <a:solidFill>
                  <a:srgbClr val="1B04FA"/>
                </a:solidFill>
              </a:rPr>
              <a:t>s</a:t>
            </a:r>
            <a:r>
              <a:rPr lang="en-US" sz="1600">
                <a:solidFill>
                  <a:srgbClr val="1B04FA"/>
                </a:solidFill>
              </a:rPr>
              <a:t>. Hoàng Hà</a:t>
            </a:r>
          </a:p>
        </p:txBody>
      </p:sp>
      <p:sp>
        <p:nvSpPr>
          <p:cNvPr id="21" name="TextBox 20">
            <a:extLst>
              <a:ext uri="{FF2B5EF4-FFF2-40B4-BE49-F238E27FC236}">
                <a16:creationId xmlns:a16="http://schemas.microsoft.com/office/drawing/2014/main" id="{B7298099-41D8-4228-9935-DF9D7611CEBF}"/>
              </a:ext>
            </a:extLst>
          </p:cNvPr>
          <p:cNvSpPr txBox="1"/>
          <p:nvPr/>
        </p:nvSpPr>
        <p:spPr>
          <a:xfrm rot="19046145">
            <a:off x="6886010" y="4163502"/>
            <a:ext cx="3012240" cy="338554"/>
          </a:xfrm>
          <a:prstGeom prst="rect">
            <a:avLst/>
          </a:prstGeom>
          <a:noFill/>
        </p:spPr>
        <p:txBody>
          <a:bodyPr wrap="square" rtlCol="0">
            <a:spAutoFit/>
          </a:bodyPr>
          <a:lstStyle/>
          <a:p>
            <a:r>
              <a:rPr lang="vi-VN" sz="1600">
                <a:solidFill>
                  <a:srgbClr val="1B04FA"/>
                </a:solidFill>
              </a:rPr>
              <a:t>s</a:t>
            </a:r>
            <a:r>
              <a:rPr lang="en-US" sz="1600">
                <a:solidFill>
                  <a:srgbClr val="1B04FA"/>
                </a:solidFill>
              </a:rPr>
              <a:t>. Trường Giang</a:t>
            </a:r>
          </a:p>
        </p:txBody>
      </p:sp>
    </p:spTree>
    <p:extLst>
      <p:ext uri="{BB962C8B-B14F-4D97-AF65-F5344CB8AC3E}">
        <p14:creationId xmlns:p14="http://schemas.microsoft.com/office/powerpoint/2010/main" val="127155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upRight)">
                                      <p:cBhvr>
                                        <p:cTn id="12" dur="500"/>
                                        <p:tgtEl>
                                          <p:spTgt spid="5"/>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1)">
                                      <p:cBhvr>
                                        <p:cTn id="25" dur="2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trips(upRight)">
                                      <p:cBhvr>
                                        <p:cTn id="30" dur="500"/>
                                        <p:tgtEl>
                                          <p:spTgt spid="16"/>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animBg="1"/>
      <p:bldP spid="6" grpId="0" animBg="1"/>
      <p:bldP spid="16" grpId="0" animBg="1"/>
      <p:bldP spid="19"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ận cảnh sông Trường Giang dài nhất Trung Quốc - Địa điểm du lịch">
            <a:extLst>
              <a:ext uri="{FF2B5EF4-FFF2-40B4-BE49-F238E27FC236}">
                <a16:creationId xmlns:a16="http://schemas.microsoft.com/office/drawing/2014/main" id="{264766C1-CCCA-4BD8-A557-14D3372CF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83" r="15946" b="1"/>
          <a:stretch/>
        </p:blipFill>
        <p:spPr bwMode="auto">
          <a:xfrm>
            <a:off x="321731" y="372257"/>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326.jpg" descr="Image result for yellow River">
            <a:extLst>
              <a:ext uri="{FF2B5EF4-FFF2-40B4-BE49-F238E27FC236}">
                <a16:creationId xmlns:a16="http://schemas.microsoft.com/office/drawing/2014/main" id="{D82A0B95-04C5-4D12-B7BF-842346186EC8}"/>
              </a:ext>
            </a:extLst>
          </p:cNvPr>
          <p:cNvPicPr/>
          <p:nvPr/>
        </p:nvPicPr>
        <p:blipFill rotWithShape="1">
          <a:blip r:embed="rId4"/>
          <a:srcRect l="18139" r="16158" b="2"/>
          <a:stretch/>
        </p:blipFill>
        <p:spPr>
          <a:xfrm>
            <a:off x="6195375" y="372257"/>
            <a:ext cx="5674893" cy="5743618"/>
          </a:xfrm>
          <a:prstGeom prst="rect">
            <a:avLst/>
          </a:prstGeom>
        </p:spPr>
      </p:pic>
      <p:sp>
        <p:nvSpPr>
          <p:cNvPr id="5" name="TextBox 4">
            <a:extLst>
              <a:ext uri="{FF2B5EF4-FFF2-40B4-BE49-F238E27FC236}">
                <a16:creationId xmlns:a16="http://schemas.microsoft.com/office/drawing/2014/main" id="{8D49208E-29EC-4CB8-884A-DADD704C06AD}"/>
              </a:ext>
            </a:extLst>
          </p:cNvPr>
          <p:cNvSpPr txBox="1"/>
          <p:nvPr/>
        </p:nvSpPr>
        <p:spPr>
          <a:xfrm>
            <a:off x="1532984" y="6253649"/>
            <a:ext cx="3493213" cy="461665"/>
          </a:xfrm>
          <a:prstGeom prst="rect">
            <a:avLst/>
          </a:prstGeom>
          <a:no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Sông Tr</a:t>
            </a:r>
            <a:r>
              <a:rPr lang="vi-VN" sz="2400">
                <a:solidFill>
                  <a:srgbClr val="1B04FA"/>
                </a:solidFill>
                <a:latin typeface="Arial" panose="020B0604020202020204" pitchFamily="34" charset="0"/>
                <a:cs typeface="Arial" panose="020B0604020202020204" pitchFamily="34" charset="0"/>
              </a:rPr>
              <a:t>ư</a:t>
            </a:r>
            <a:r>
              <a:rPr lang="en-US" sz="2400">
                <a:solidFill>
                  <a:srgbClr val="1B04FA"/>
                </a:solidFill>
                <a:latin typeface="Arial" panose="020B0604020202020204" pitchFamily="34" charset="0"/>
                <a:cs typeface="Arial" panose="020B0604020202020204" pitchFamily="34" charset="0"/>
              </a:rPr>
              <a:t>ờng Giang</a:t>
            </a:r>
          </a:p>
        </p:txBody>
      </p:sp>
      <p:sp>
        <p:nvSpPr>
          <p:cNvPr id="8" name="TextBox 7">
            <a:extLst>
              <a:ext uri="{FF2B5EF4-FFF2-40B4-BE49-F238E27FC236}">
                <a16:creationId xmlns:a16="http://schemas.microsoft.com/office/drawing/2014/main" id="{C0FA7C1A-968F-42A8-B03F-BD76B04226D3}"/>
              </a:ext>
            </a:extLst>
          </p:cNvPr>
          <p:cNvSpPr txBox="1"/>
          <p:nvPr/>
        </p:nvSpPr>
        <p:spPr>
          <a:xfrm>
            <a:off x="7702774" y="6253650"/>
            <a:ext cx="3493213" cy="461665"/>
          </a:xfrm>
          <a:prstGeom prst="rect">
            <a:avLst/>
          </a:prstGeom>
          <a:no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Sông Hoàng Hà</a:t>
            </a:r>
          </a:p>
        </p:txBody>
      </p:sp>
    </p:spTree>
    <p:extLst>
      <p:ext uri="{BB962C8B-B14F-4D97-AF65-F5344CB8AC3E}">
        <p14:creationId xmlns:p14="http://schemas.microsoft.com/office/powerpoint/2010/main" val="252679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hám phá sa mạc lớn nhất Trung Quốc, nơi được ví là chốn &amp;quot;đi dễ khó về&amp;quot; -  KhoaHoc.tv">
            <a:extLst>
              <a:ext uri="{FF2B5EF4-FFF2-40B4-BE49-F238E27FC236}">
                <a16:creationId xmlns:a16="http://schemas.microsoft.com/office/drawing/2014/main" id="{52FF2B62-8ED8-4904-977E-9E3F0A8590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06" r="17694"/>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E70A17B-2E1C-4653-8686-E011630DD757}"/>
              </a:ext>
            </a:extLst>
          </p:cNvPr>
          <p:cNvPicPr>
            <a:picLocks noChangeAspect="1"/>
          </p:cNvPicPr>
          <p:nvPr/>
        </p:nvPicPr>
        <p:blipFill rotWithShape="1">
          <a:blip r:embed="rId3">
            <a:extLst>
              <a:ext uri="{28A0092B-C50C-407E-A947-70E740481C1C}">
                <a14:useLocalDpi xmlns:a14="http://schemas.microsoft.com/office/drawing/2010/main" val="0"/>
              </a:ext>
            </a:extLst>
          </a:blip>
          <a:srcRect l="17514" r="15819"/>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B17DA05-FEAB-4D26-8AAB-CD017784DA1F}"/>
              </a:ext>
            </a:extLst>
          </p:cNvPr>
          <p:cNvSpPr/>
          <p:nvPr/>
        </p:nvSpPr>
        <p:spPr>
          <a:xfrm>
            <a:off x="6413440" y="0"/>
            <a:ext cx="2281394" cy="830997"/>
          </a:xfrm>
          <a:prstGeom prst="rect">
            <a:avLst/>
          </a:prstGeom>
          <a:noFill/>
        </p:spPr>
        <p:txBody>
          <a:bodyPr wrap="none">
            <a:spAutoFit/>
          </a:bodyPr>
          <a:lstStyle/>
          <a:p>
            <a:pPr algn="ctr" eaLnBrk="1" hangingPunct="1">
              <a:defRPr/>
            </a:pP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BCDBF1"/>
                </a:solidFill>
                <a:effectLst>
                  <a:outerShdw blurRad="41275" dist="12700" dir="12000000" algn="tl" rotWithShape="0">
                    <a:srgbClr val="000000">
                      <a:alpha val="40000"/>
                    </a:srgbClr>
                  </a:outerShdw>
                </a:effectLst>
                <a:latin typeface="VNI-Chisel" pitchFamily="2" charset="0"/>
              </a:rPr>
              <a:t>Núi Phú Sĩ</a:t>
            </a:r>
          </a:p>
        </p:txBody>
      </p:sp>
    </p:spTree>
    <p:extLst>
      <p:ext uri="{BB962C8B-B14F-4D97-AF65-F5344CB8AC3E}">
        <p14:creationId xmlns:p14="http://schemas.microsoft.com/office/powerpoint/2010/main" val="100515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barn(inVertical)">
                                      <p:cBhvr>
                                        <p:cTn id="15"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15" name="Freeform: Shape 14">
            <a:extLst>
              <a:ext uri="{FF2B5EF4-FFF2-40B4-BE49-F238E27FC236}">
                <a16:creationId xmlns:a16="http://schemas.microsoft.com/office/drawing/2014/main" id="{3E247B88-2D9C-43E1-AA9F-DCD66FBBDDBF}"/>
              </a:ext>
            </a:extLst>
          </p:cNvPr>
          <p:cNvSpPr/>
          <p:nvPr/>
        </p:nvSpPr>
        <p:spPr>
          <a:xfrm>
            <a:off x="8491135" y="3803374"/>
            <a:ext cx="3369561" cy="2160104"/>
          </a:xfrm>
          <a:custGeom>
            <a:avLst/>
            <a:gdLst>
              <a:gd name="connsiteX0" fmla="*/ 533595 w 3369561"/>
              <a:gd name="connsiteY0" fmla="*/ 1245704 h 2160104"/>
              <a:gd name="connsiteX1" fmla="*/ 414326 w 3369561"/>
              <a:gd name="connsiteY1" fmla="*/ 1179443 h 2160104"/>
              <a:gd name="connsiteX2" fmla="*/ 387822 w 3369561"/>
              <a:gd name="connsiteY2" fmla="*/ 1126435 h 2160104"/>
              <a:gd name="connsiteX3" fmla="*/ 427578 w 3369561"/>
              <a:gd name="connsiteY3" fmla="*/ 821635 h 2160104"/>
              <a:gd name="connsiteX4" fmla="*/ 401074 w 3369561"/>
              <a:gd name="connsiteY4" fmla="*/ 795130 h 2160104"/>
              <a:gd name="connsiteX5" fmla="*/ 348065 w 3369561"/>
              <a:gd name="connsiteY5" fmla="*/ 728869 h 2160104"/>
              <a:gd name="connsiteX6" fmla="*/ 189039 w 3369561"/>
              <a:gd name="connsiteY6" fmla="*/ 742122 h 2160104"/>
              <a:gd name="connsiteX7" fmla="*/ 162535 w 3369561"/>
              <a:gd name="connsiteY7" fmla="*/ 715617 h 2160104"/>
              <a:gd name="connsiteX8" fmla="*/ 149282 w 3369561"/>
              <a:gd name="connsiteY8" fmla="*/ 556591 h 2160104"/>
              <a:gd name="connsiteX9" fmla="*/ 43265 w 3369561"/>
              <a:gd name="connsiteY9" fmla="*/ 516835 h 2160104"/>
              <a:gd name="connsiteX10" fmla="*/ 3508 w 3369561"/>
              <a:gd name="connsiteY10" fmla="*/ 450574 h 2160104"/>
              <a:gd name="connsiteX11" fmla="*/ 83022 w 3369561"/>
              <a:gd name="connsiteY11" fmla="*/ 424069 h 2160104"/>
              <a:gd name="connsiteX12" fmla="*/ 109526 w 3369561"/>
              <a:gd name="connsiteY12" fmla="*/ 384313 h 2160104"/>
              <a:gd name="connsiteX13" fmla="*/ 149282 w 3369561"/>
              <a:gd name="connsiteY13" fmla="*/ 344556 h 2160104"/>
              <a:gd name="connsiteX14" fmla="*/ 202291 w 3369561"/>
              <a:gd name="connsiteY14" fmla="*/ 265043 h 2160104"/>
              <a:gd name="connsiteX15" fmla="*/ 215543 w 3369561"/>
              <a:gd name="connsiteY15" fmla="*/ 225287 h 2160104"/>
              <a:gd name="connsiteX16" fmla="*/ 242048 w 3369561"/>
              <a:gd name="connsiteY16" fmla="*/ 39756 h 2160104"/>
              <a:gd name="connsiteX17" fmla="*/ 255300 w 3369561"/>
              <a:gd name="connsiteY17" fmla="*/ 0 h 2160104"/>
              <a:gd name="connsiteX18" fmla="*/ 321561 w 3369561"/>
              <a:gd name="connsiteY18" fmla="*/ 13252 h 2160104"/>
              <a:gd name="connsiteX19" fmla="*/ 334813 w 3369561"/>
              <a:gd name="connsiteY19" fmla="*/ 53009 h 2160104"/>
              <a:gd name="connsiteX20" fmla="*/ 361317 w 3369561"/>
              <a:gd name="connsiteY20" fmla="*/ 145774 h 2160104"/>
              <a:gd name="connsiteX21" fmla="*/ 387822 w 3369561"/>
              <a:gd name="connsiteY21" fmla="*/ 172278 h 2160104"/>
              <a:gd name="connsiteX22" fmla="*/ 414326 w 3369561"/>
              <a:gd name="connsiteY22" fmla="*/ 251791 h 2160104"/>
              <a:gd name="connsiteX23" fmla="*/ 454082 w 3369561"/>
              <a:gd name="connsiteY23" fmla="*/ 344556 h 2160104"/>
              <a:gd name="connsiteX24" fmla="*/ 480587 w 3369561"/>
              <a:gd name="connsiteY24" fmla="*/ 371061 h 2160104"/>
              <a:gd name="connsiteX25" fmla="*/ 599856 w 3369561"/>
              <a:gd name="connsiteY25" fmla="*/ 397565 h 2160104"/>
              <a:gd name="connsiteX26" fmla="*/ 705874 w 3369561"/>
              <a:gd name="connsiteY26" fmla="*/ 384313 h 2160104"/>
              <a:gd name="connsiteX27" fmla="*/ 719126 w 3369561"/>
              <a:gd name="connsiteY27" fmla="*/ 318052 h 2160104"/>
              <a:gd name="connsiteX28" fmla="*/ 772135 w 3369561"/>
              <a:gd name="connsiteY28" fmla="*/ 291548 h 2160104"/>
              <a:gd name="connsiteX29" fmla="*/ 957665 w 3369561"/>
              <a:gd name="connsiteY29" fmla="*/ 304800 h 2160104"/>
              <a:gd name="connsiteX30" fmla="*/ 944413 w 3369561"/>
              <a:gd name="connsiteY30" fmla="*/ 410817 h 2160104"/>
              <a:gd name="connsiteX31" fmla="*/ 957665 w 3369561"/>
              <a:gd name="connsiteY31" fmla="*/ 556591 h 2160104"/>
              <a:gd name="connsiteX32" fmla="*/ 984169 w 3369561"/>
              <a:gd name="connsiteY32" fmla="*/ 596348 h 2160104"/>
              <a:gd name="connsiteX33" fmla="*/ 1063682 w 3369561"/>
              <a:gd name="connsiteY33" fmla="*/ 649356 h 2160104"/>
              <a:gd name="connsiteX34" fmla="*/ 1090187 w 3369561"/>
              <a:gd name="connsiteY34" fmla="*/ 689113 h 2160104"/>
              <a:gd name="connsiteX35" fmla="*/ 1116691 w 3369561"/>
              <a:gd name="connsiteY35" fmla="*/ 795130 h 2160104"/>
              <a:gd name="connsiteX36" fmla="*/ 1143195 w 3369561"/>
              <a:gd name="connsiteY36" fmla="*/ 887896 h 2160104"/>
              <a:gd name="connsiteX37" fmla="*/ 1116691 w 3369561"/>
              <a:gd name="connsiteY37" fmla="*/ 980661 h 2160104"/>
              <a:gd name="connsiteX38" fmla="*/ 1076935 w 3369561"/>
              <a:gd name="connsiteY38" fmla="*/ 993913 h 2160104"/>
              <a:gd name="connsiteX39" fmla="*/ 957665 w 3369561"/>
              <a:gd name="connsiteY39" fmla="*/ 1007165 h 2160104"/>
              <a:gd name="connsiteX40" fmla="*/ 944413 w 3369561"/>
              <a:gd name="connsiteY40" fmla="*/ 1073426 h 2160104"/>
              <a:gd name="connsiteX41" fmla="*/ 970917 w 3369561"/>
              <a:gd name="connsiteY41" fmla="*/ 1113183 h 2160104"/>
              <a:gd name="connsiteX42" fmla="*/ 1249213 w 3369561"/>
              <a:gd name="connsiteY42" fmla="*/ 1086678 h 2160104"/>
              <a:gd name="connsiteX43" fmla="*/ 1328726 w 3369561"/>
              <a:gd name="connsiteY43" fmla="*/ 1046922 h 2160104"/>
              <a:gd name="connsiteX44" fmla="*/ 1408239 w 3369561"/>
              <a:gd name="connsiteY44" fmla="*/ 1007165 h 2160104"/>
              <a:gd name="connsiteX45" fmla="*/ 1434743 w 3369561"/>
              <a:gd name="connsiteY45" fmla="*/ 967409 h 2160104"/>
              <a:gd name="connsiteX46" fmla="*/ 1474500 w 3369561"/>
              <a:gd name="connsiteY46" fmla="*/ 940904 h 2160104"/>
              <a:gd name="connsiteX47" fmla="*/ 1501004 w 3369561"/>
              <a:gd name="connsiteY47" fmla="*/ 887896 h 2160104"/>
              <a:gd name="connsiteX48" fmla="*/ 1554013 w 3369561"/>
              <a:gd name="connsiteY48" fmla="*/ 821635 h 2160104"/>
              <a:gd name="connsiteX49" fmla="*/ 1607022 w 3369561"/>
              <a:gd name="connsiteY49" fmla="*/ 728869 h 2160104"/>
              <a:gd name="connsiteX50" fmla="*/ 1620274 w 3369561"/>
              <a:gd name="connsiteY50" fmla="*/ 622852 h 2160104"/>
              <a:gd name="connsiteX51" fmla="*/ 1673282 w 3369561"/>
              <a:gd name="connsiteY51" fmla="*/ 477078 h 2160104"/>
              <a:gd name="connsiteX52" fmla="*/ 1686535 w 3369561"/>
              <a:gd name="connsiteY52" fmla="*/ 371061 h 2160104"/>
              <a:gd name="connsiteX53" fmla="*/ 1726291 w 3369561"/>
              <a:gd name="connsiteY53" fmla="*/ 318052 h 2160104"/>
              <a:gd name="connsiteX54" fmla="*/ 1819056 w 3369561"/>
              <a:gd name="connsiteY54" fmla="*/ 251791 h 2160104"/>
              <a:gd name="connsiteX55" fmla="*/ 1872065 w 3369561"/>
              <a:gd name="connsiteY55" fmla="*/ 265043 h 2160104"/>
              <a:gd name="connsiteX56" fmla="*/ 1898569 w 3369561"/>
              <a:gd name="connsiteY56" fmla="*/ 304800 h 2160104"/>
              <a:gd name="connsiteX57" fmla="*/ 1964830 w 3369561"/>
              <a:gd name="connsiteY57" fmla="*/ 357809 h 2160104"/>
              <a:gd name="connsiteX58" fmla="*/ 2004587 w 3369561"/>
              <a:gd name="connsiteY58" fmla="*/ 437322 h 2160104"/>
              <a:gd name="connsiteX59" fmla="*/ 2044343 w 3369561"/>
              <a:gd name="connsiteY59" fmla="*/ 463826 h 2160104"/>
              <a:gd name="connsiteX60" fmla="*/ 2084100 w 3369561"/>
              <a:gd name="connsiteY60" fmla="*/ 477078 h 2160104"/>
              <a:gd name="connsiteX61" fmla="*/ 2163613 w 3369561"/>
              <a:gd name="connsiteY61" fmla="*/ 530087 h 2160104"/>
              <a:gd name="connsiteX62" fmla="*/ 2229874 w 3369561"/>
              <a:gd name="connsiteY62" fmla="*/ 596348 h 2160104"/>
              <a:gd name="connsiteX63" fmla="*/ 2243126 w 3369561"/>
              <a:gd name="connsiteY63" fmla="*/ 649356 h 2160104"/>
              <a:gd name="connsiteX64" fmla="*/ 2269630 w 3369561"/>
              <a:gd name="connsiteY64" fmla="*/ 675861 h 2160104"/>
              <a:gd name="connsiteX65" fmla="*/ 2335891 w 3369561"/>
              <a:gd name="connsiteY65" fmla="*/ 742122 h 2160104"/>
              <a:gd name="connsiteX66" fmla="*/ 2375648 w 3369561"/>
              <a:gd name="connsiteY66" fmla="*/ 808383 h 2160104"/>
              <a:gd name="connsiteX67" fmla="*/ 2402152 w 3369561"/>
              <a:gd name="connsiteY67" fmla="*/ 887896 h 2160104"/>
              <a:gd name="connsiteX68" fmla="*/ 2441908 w 3369561"/>
              <a:gd name="connsiteY68" fmla="*/ 914400 h 2160104"/>
              <a:gd name="connsiteX69" fmla="*/ 2494917 w 3369561"/>
              <a:gd name="connsiteY69" fmla="*/ 927652 h 2160104"/>
              <a:gd name="connsiteX70" fmla="*/ 2627439 w 3369561"/>
              <a:gd name="connsiteY70" fmla="*/ 954156 h 2160104"/>
              <a:gd name="connsiteX71" fmla="*/ 2667195 w 3369561"/>
              <a:gd name="connsiteY71" fmla="*/ 967409 h 2160104"/>
              <a:gd name="connsiteX72" fmla="*/ 2733456 w 3369561"/>
              <a:gd name="connsiteY72" fmla="*/ 980661 h 2160104"/>
              <a:gd name="connsiteX73" fmla="*/ 2773213 w 3369561"/>
              <a:gd name="connsiteY73" fmla="*/ 993913 h 2160104"/>
              <a:gd name="connsiteX74" fmla="*/ 2985248 w 3369561"/>
              <a:gd name="connsiteY74" fmla="*/ 1020417 h 2160104"/>
              <a:gd name="connsiteX75" fmla="*/ 3064761 w 3369561"/>
              <a:gd name="connsiteY75" fmla="*/ 1033669 h 2160104"/>
              <a:gd name="connsiteX76" fmla="*/ 3117769 w 3369561"/>
              <a:gd name="connsiteY76" fmla="*/ 1046922 h 2160104"/>
              <a:gd name="connsiteX77" fmla="*/ 3223787 w 3369561"/>
              <a:gd name="connsiteY77" fmla="*/ 1060174 h 2160104"/>
              <a:gd name="connsiteX78" fmla="*/ 3276795 w 3369561"/>
              <a:gd name="connsiteY78" fmla="*/ 1073426 h 2160104"/>
              <a:gd name="connsiteX79" fmla="*/ 3343056 w 3369561"/>
              <a:gd name="connsiteY79" fmla="*/ 1139687 h 2160104"/>
              <a:gd name="connsiteX80" fmla="*/ 3369561 w 3369561"/>
              <a:gd name="connsiteY80" fmla="*/ 1219200 h 2160104"/>
              <a:gd name="connsiteX81" fmla="*/ 3356308 w 3369561"/>
              <a:gd name="connsiteY81" fmla="*/ 1537252 h 2160104"/>
              <a:gd name="connsiteX82" fmla="*/ 3316552 w 3369561"/>
              <a:gd name="connsiteY82" fmla="*/ 1563756 h 2160104"/>
              <a:gd name="connsiteX83" fmla="*/ 3237039 w 3369561"/>
              <a:gd name="connsiteY83" fmla="*/ 1590261 h 2160104"/>
              <a:gd name="connsiteX84" fmla="*/ 3197282 w 3369561"/>
              <a:gd name="connsiteY84" fmla="*/ 1603513 h 2160104"/>
              <a:gd name="connsiteX85" fmla="*/ 3157526 w 3369561"/>
              <a:gd name="connsiteY85" fmla="*/ 1630017 h 2160104"/>
              <a:gd name="connsiteX86" fmla="*/ 3025004 w 3369561"/>
              <a:gd name="connsiteY86" fmla="*/ 1656522 h 2160104"/>
              <a:gd name="connsiteX87" fmla="*/ 2892482 w 3369561"/>
              <a:gd name="connsiteY87" fmla="*/ 1696278 h 2160104"/>
              <a:gd name="connsiteX88" fmla="*/ 2852726 w 3369561"/>
              <a:gd name="connsiteY88" fmla="*/ 1709530 h 2160104"/>
              <a:gd name="connsiteX89" fmla="*/ 2746708 w 3369561"/>
              <a:gd name="connsiteY89" fmla="*/ 1736035 h 2160104"/>
              <a:gd name="connsiteX90" fmla="*/ 2640691 w 3369561"/>
              <a:gd name="connsiteY90" fmla="*/ 1762539 h 2160104"/>
              <a:gd name="connsiteX91" fmla="*/ 2561178 w 3369561"/>
              <a:gd name="connsiteY91" fmla="*/ 1802296 h 2160104"/>
              <a:gd name="connsiteX92" fmla="*/ 2508169 w 3369561"/>
              <a:gd name="connsiteY92" fmla="*/ 1842052 h 2160104"/>
              <a:gd name="connsiteX93" fmla="*/ 2335891 w 3369561"/>
              <a:gd name="connsiteY93" fmla="*/ 1855304 h 2160104"/>
              <a:gd name="connsiteX94" fmla="*/ 2190117 w 3369561"/>
              <a:gd name="connsiteY94" fmla="*/ 1868556 h 2160104"/>
              <a:gd name="connsiteX95" fmla="*/ 2123856 w 3369561"/>
              <a:gd name="connsiteY95" fmla="*/ 1908313 h 2160104"/>
              <a:gd name="connsiteX96" fmla="*/ 2150361 w 3369561"/>
              <a:gd name="connsiteY96" fmla="*/ 1948069 h 2160104"/>
              <a:gd name="connsiteX97" fmla="*/ 2137108 w 3369561"/>
              <a:gd name="connsiteY97" fmla="*/ 2027583 h 2160104"/>
              <a:gd name="connsiteX98" fmla="*/ 2070848 w 3369561"/>
              <a:gd name="connsiteY98" fmla="*/ 2107096 h 2160104"/>
              <a:gd name="connsiteX99" fmla="*/ 1991335 w 3369561"/>
              <a:gd name="connsiteY99" fmla="*/ 2160104 h 2160104"/>
              <a:gd name="connsiteX100" fmla="*/ 1832308 w 3369561"/>
              <a:gd name="connsiteY100" fmla="*/ 2146852 h 2160104"/>
              <a:gd name="connsiteX101" fmla="*/ 1792552 w 3369561"/>
              <a:gd name="connsiteY101" fmla="*/ 2133600 h 2160104"/>
              <a:gd name="connsiteX102" fmla="*/ 1673282 w 3369561"/>
              <a:gd name="connsiteY102" fmla="*/ 2107096 h 2160104"/>
              <a:gd name="connsiteX103" fmla="*/ 1302222 w 3369561"/>
              <a:gd name="connsiteY103" fmla="*/ 2067339 h 2160104"/>
              <a:gd name="connsiteX104" fmla="*/ 1196204 w 3369561"/>
              <a:gd name="connsiteY104" fmla="*/ 2054087 h 2160104"/>
              <a:gd name="connsiteX105" fmla="*/ 1103439 w 3369561"/>
              <a:gd name="connsiteY105" fmla="*/ 2027583 h 2160104"/>
              <a:gd name="connsiteX106" fmla="*/ 997422 w 3369561"/>
              <a:gd name="connsiteY106" fmla="*/ 1974574 h 2160104"/>
              <a:gd name="connsiteX107" fmla="*/ 917908 w 3369561"/>
              <a:gd name="connsiteY107" fmla="*/ 1948069 h 2160104"/>
              <a:gd name="connsiteX108" fmla="*/ 838395 w 3369561"/>
              <a:gd name="connsiteY108" fmla="*/ 1895061 h 2160104"/>
              <a:gd name="connsiteX109" fmla="*/ 758882 w 3369561"/>
              <a:gd name="connsiteY109" fmla="*/ 1868556 h 2160104"/>
              <a:gd name="connsiteX110" fmla="*/ 652865 w 3369561"/>
              <a:gd name="connsiteY110" fmla="*/ 1842052 h 2160104"/>
              <a:gd name="connsiteX111" fmla="*/ 613108 w 3369561"/>
              <a:gd name="connsiteY111" fmla="*/ 1815548 h 2160104"/>
              <a:gd name="connsiteX112" fmla="*/ 586604 w 3369561"/>
              <a:gd name="connsiteY112" fmla="*/ 1789043 h 2160104"/>
              <a:gd name="connsiteX113" fmla="*/ 507091 w 3369561"/>
              <a:gd name="connsiteY113" fmla="*/ 1736035 h 2160104"/>
              <a:gd name="connsiteX114" fmla="*/ 440830 w 3369561"/>
              <a:gd name="connsiteY114" fmla="*/ 1696278 h 2160104"/>
              <a:gd name="connsiteX115" fmla="*/ 374569 w 3369561"/>
              <a:gd name="connsiteY115" fmla="*/ 1630017 h 2160104"/>
              <a:gd name="connsiteX116" fmla="*/ 308308 w 3369561"/>
              <a:gd name="connsiteY116" fmla="*/ 1577009 h 2160104"/>
              <a:gd name="connsiteX117" fmla="*/ 295056 w 3369561"/>
              <a:gd name="connsiteY117" fmla="*/ 1537252 h 2160104"/>
              <a:gd name="connsiteX118" fmla="*/ 268552 w 3369561"/>
              <a:gd name="connsiteY118" fmla="*/ 1497496 h 2160104"/>
              <a:gd name="connsiteX119" fmla="*/ 242048 w 3369561"/>
              <a:gd name="connsiteY119" fmla="*/ 1298713 h 2160104"/>
              <a:gd name="connsiteX120" fmla="*/ 215543 w 3369561"/>
              <a:gd name="connsiteY120" fmla="*/ 1219200 h 2160104"/>
              <a:gd name="connsiteX121" fmla="*/ 202291 w 3369561"/>
              <a:gd name="connsiteY121" fmla="*/ 1166191 h 2160104"/>
              <a:gd name="connsiteX122" fmla="*/ 242048 w 3369561"/>
              <a:gd name="connsiteY122" fmla="*/ 1007165 h 2160104"/>
              <a:gd name="connsiteX123" fmla="*/ 321561 w 3369561"/>
              <a:gd name="connsiteY123" fmla="*/ 993913 h 2160104"/>
              <a:gd name="connsiteX124" fmla="*/ 348065 w 3369561"/>
              <a:gd name="connsiteY124" fmla="*/ 954156 h 2160104"/>
              <a:gd name="connsiteX125" fmla="*/ 387822 w 3369561"/>
              <a:gd name="connsiteY125" fmla="*/ 927652 h 2160104"/>
              <a:gd name="connsiteX126" fmla="*/ 401074 w 3369561"/>
              <a:gd name="connsiteY126" fmla="*/ 874643 h 2160104"/>
              <a:gd name="connsiteX127" fmla="*/ 321561 w 3369561"/>
              <a:gd name="connsiteY127" fmla="*/ 755374 h 2160104"/>
              <a:gd name="connsiteX128" fmla="*/ 281804 w 3369561"/>
              <a:gd name="connsiteY128" fmla="*/ 768626 h 2160104"/>
              <a:gd name="connsiteX129" fmla="*/ 215543 w 3369561"/>
              <a:gd name="connsiteY129" fmla="*/ 755374 h 2160104"/>
              <a:gd name="connsiteX130" fmla="*/ 189039 w 3369561"/>
              <a:gd name="connsiteY130" fmla="*/ 728869 h 2160104"/>
              <a:gd name="connsiteX131" fmla="*/ 149282 w 3369561"/>
              <a:gd name="connsiteY131" fmla="*/ 649356 h 2160104"/>
              <a:gd name="connsiteX132" fmla="*/ 136030 w 3369561"/>
              <a:gd name="connsiteY132" fmla="*/ 596348 h 2160104"/>
              <a:gd name="connsiteX133" fmla="*/ 96274 w 3369561"/>
              <a:gd name="connsiteY133" fmla="*/ 556591 h 2160104"/>
              <a:gd name="connsiteX134" fmla="*/ 56517 w 3369561"/>
              <a:gd name="connsiteY134" fmla="*/ 463826 h 2160104"/>
              <a:gd name="connsiteX135" fmla="*/ 30013 w 3369561"/>
              <a:gd name="connsiteY135" fmla="*/ 410817 h 21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369561" h="2160104">
                <a:moveTo>
                  <a:pt x="533595" y="1245704"/>
                </a:moveTo>
                <a:cubicBezTo>
                  <a:pt x="492535" y="1228107"/>
                  <a:pt x="441150" y="1219679"/>
                  <a:pt x="414326" y="1179443"/>
                </a:cubicBezTo>
                <a:cubicBezTo>
                  <a:pt x="403368" y="1163006"/>
                  <a:pt x="396657" y="1144104"/>
                  <a:pt x="387822" y="1126435"/>
                </a:cubicBezTo>
                <a:cubicBezTo>
                  <a:pt x="459026" y="984024"/>
                  <a:pt x="462790" y="1021175"/>
                  <a:pt x="427578" y="821635"/>
                </a:cubicBezTo>
                <a:cubicBezTo>
                  <a:pt x="425407" y="809331"/>
                  <a:pt x="408879" y="804886"/>
                  <a:pt x="401074" y="795130"/>
                </a:cubicBezTo>
                <a:cubicBezTo>
                  <a:pt x="334204" y="711542"/>
                  <a:pt x="412059" y="792866"/>
                  <a:pt x="348065" y="728869"/>
                </a:cubicBezTo>
                <a:cubicBezTo>
                  <a:pt x="295056" y="733287"/>
                  <a:pt x="242096" y="745912"/>
                  <a:pt x="189039" y="742122"/>
                </a:cubicBezTo>
                <a:cubicBezTo>
                  <a:pt x="176576" y="741232"/>
                  <a:pt x="165153" y="727834"/>
                  <a:pt x="162535" y="715617"/>
                </a:cubicBezTo>
                <a:cubicBezTo>
                  <a:pt x="151390" y="663605"/>
                  <a:pt x="163895" y="607737"/>
                  <a:pt x="149282" y="556591"/>
                </a:cubicBezTo>
                <a:cubicBezTo>
                  <a:pt x="141010" y="527638"/>
                  <a:pt x="54114" y="519005"/>
                  <a:pt x="43265" y="516835"/>
                </a:cubicBezTo>
                <a:cubicBezTo>
                  <a:pt x="37658" y="511228"/>
                  <a:pt x="-13694" y="467776"/>
                  <a:pt x="3508" y="450574"/>
                </a:cubicBezTo>
                <a:cubicBezTo>
                  <a:pt x="23263" y="430819"/>
                  <a:pt x="83022" y="424069"/>
                  <a:pt x="83022" y="424069"/>
                </a:cubicBezTo>
                <a:cubicBezTo>
                  <a:pt x="91857" y="410817"/>
                  <a:pt x="99330" y="396548"/>
                  <a:pt x="109526" y="384313"/>
                </a:cubicBezTo>
                <a:cubicBezTo>
                  <a:pt x="121524" y="369915"/>
                  <a:pt x="138886" y="360150"/>
                  <a:pt x="149282" y="344556"/>
                </a:cubicBezTo>
                <a:cubicBezTo>
                  <a:pt x="225997" y="229484"/>
                  <a:pt x="75465" y="391872"/>
                  <a:pt x="202291" y="265043"/>
                </a:cubicBezTo>
                <a:cubicBezTo>
                  <a:pt x="206708" y="251791"/>
                  <a:pt x="212513" y="238923"/>
                  <a:pt x="215543" y="225287"/>
                </a:cubicBezTo>
                <a:cubicBezTo>
                  <a:pt x="237269" y="127518"/>
                  <a:pt x="221990" y="150071"/>
                  <a:pt x="242048" y="39756"/>
                </a:cubicBezTo>
                <a:cubicBezTo>
                  <a:pt x="244547" y="26012"/>
                  <a:pt x="250883" y="13252"/>
                  <a:pt x="255300" y="0"/>
                </a:cubicBezTo>
                <a:cubicBezTo>
                  <a:pt x="277387" y="4417"/>
                  <a:pt x="302820" y="758"/>
                  <a:pt x="321561" y="13252"/>
                </a:cubicBezTo>
                <a:cubicBezTo>
                  <a:pt x="333184" y="21001"/>
                  <a:pt x="330975" y="39577"/>
                  <a:pt x="334813" y="53009"/>
                </a:cubicBezTo>
                <a:cubicBezTo>
                  <a:pt x="337963" y="64034"/>
                  <a:pt x="352652" y="131333"/>
                  <a:pt x="361317" y="145774"/>
                </a:cubicBezTo>
                <a:cubicBezTo>
                  <a:pt x="367745" y="156488"/>
                  <a:pt x="378987" y="163443"/>
                  <a:pt x="387822" y="172278"/>
                </a:cubicBezTo>
                <a:cubicBezTo>
                  <a:pt x="396657" y="198782"/>
                  <a:pt x="407550" y="224687"/>
                  <a:pt x="414326" y="251791"/>
                </a:cubicBezTo>
                <a:cubicBezTo>
                  <a:pt x="427635" y="305029"/>
                  <a:pt x="420803" y="302957"/>
                  <a:pt x="454082" y="344556"/>
                </a:cubicBezTo>
                <a:cubicBezTo>
                  <a:pt x="461887" y="354313"/>
                  <a:pt x="469412" y="365473"/>
                  <a:pt x="480587" y="371061"/>
                </a:cubicBezTo>
                <a:cubicBezTo>
                  <a:pt x="493064" y="377300"/>
                  <a:pt x="592885" y="396171"/>
                  <a:pt x="599856" y="397565"/>
                </a:cubicBezTo>
                <a:cubicBezTo>
                  <a:pt x="635195" y="393148"/>
                  <a:pt x="676241" y="404068"/>
                  <a:pt x="705874" y="384313"/>
                </a:cubicBezTo>
                <a:cubicBezTo>
                  <a:pt x="724615" y="371819"/>
                  <a:pt x="706034" y="336381"/>
                  <a:pt x="719126" y="318052"/>
                </a:cubicBezTo>
                <a:cubicBezTo>
                  <a:pt x="730609" y="301977"/>
                  <a:pt x="754465" y="300383"/>
                  <a:pt x="772135" y="291548"/>
                </a:cubicBezTo>
                <a:cubicBezTo>
                  <a:pt x="833978" y="295965"/>
                  <a:pt x="906688" y="269509"/>
                  <a:pt x="957665" y="304800"/>
                </a:cubicBezTo>
                <a:cubicBezTo>
                  <a:pt x="986947" y="325072"/>
                  <a:pt x="944413" y="375203"/>
                  <a:pt x="944413" y="410817"/>
                </a:cubicBezTo>
                <a:cubicBezTo>
                  <a:pt x="944413" y="459609"/>
                  <a:pt x="947442" y="508882"/>
                  <a:pt x="957665" y="556591"/>
                </a:cubicBezTo>
                <a:cubicBezTo>
                  <a:pt x="961002" y="572165"/>
                  <a:pt x="972183" y="585860"/>
                  <a:pt x="984169" y="596348"/>
                </a:cubicBezTo>
                <a:cubicBezTo>
                  <a:pt x="1008142" y="617324"/>
                  <a:pt x="1063682" y="649356"/>
                  <a:pt x="1063682" y="649356"/>
                </a:cubicBezTo>
                <a:cubicBezTo>
                  <a:pt x="1072517" y="662608"/>
                  <a:pt x="1084744" y="674145"/>
                  <a:pt x="1090187" y="689113"/>
                </a:cubicBezTo>
                <a:cubicBezTo>
                  <a:pt x="1102636" y="723346"/>
                  <a:pt x="1105172" y="760573"/>
                  <a:pt x="1116691" y="795130"/>
                </a:cubicBezTo>
                <a:cubicBezTo>
                  <a:pt x="1135702" y="852166"/>
                  <a:pt x="1126555" y="821335"/>
                  <a:pt x="1143195" y="887896"/>
                </a:cubicBezTo>
                <a:cubicBezTo>
                  <a:pt x="1134360" y="918818"/>
                  <a:pt x="1133735" y="953390"/>
                  <a:pt x="1116691" y="980661"/>
                </a:cubicBezTo>
                <a:cubicBezTo>
                  <a:pt x="1109288" y="992507"/>
                  <a:pt x="1090714" y="991617"/>
                  <a:pt x="1076935" y="993913"/>
                </a:cubicBezTo>
                <a:cubicBezTo>
                  <a:pt x="1037478" y="1000489"/>
                  <a:pt x="997422" y="1002748"/>
                  <a:pt x="957665" y="1007165"/>
                </a:cubicBezTo>
                <a:cubicBezTo>
                  <a:pt x="953248" y="1029252"/>
                  <a:pt x="941619" y="1051076"/>
                  <a:pt x="944413" y="1073426"/>
                </a:cubicBezTo>
                <a:cubicBezTo>
                  <a:pt x="946388" y="1089230"/>
                  <a:pt x="955130" y="1111078"/>
                  <a:pt x="970917" y="1113183"/>
                </a:cubicBezTo>
                <a:cubicBezTo>
                  <a:pt x="1009582" y="1118338"/>
                  <a:pt x="1190621" y="1094002"/>
                  <a:pt x="1249213" y="1086678"/>
                </a:cubicBezTo>
                <a:cubicBezTo>
                  <a:pt x="1363156" y="1010716"/>
                  <a:pt x="1218986" y="1101793"/>
                  <a:pt x="1328726" y="1046922"/>
                </a:cubicBezTo>
                <a:cubicBezTo>
                  <a:pt x="1431485" y="995542"/>
                  <a:pt x="1308308" y="1040474"/>
                  <a:pt x="1408239" y="1007165"/>
                </a:cubicBezTo>
                <a:cubicBezTo>
                  <a:pt x="1417074" y="993913"/>
                  <a:pt x="1423481" y="978671"/>
                  <a:pt x="1434743" y="967409"/>
                </a:cubicBezTo>
                <a:cubicBezTo>
                  <a:pt x="1446005" y="956147"/>
                  <a:pt x="1464304" y="953140"/>
                  <a:pt x="1474500" y="940904"/>
                </a:cubicBezTo>
                <a:cubicBezTo>
                  <a:pt x="1487147" y="925728"/>
                  <a:pt x="1491203" y="905048"/>
                  <a:pt x="1501004" y="887896"/>
                </a:cubicBezTo>
                <a:cubicBezTo>
                  <a:pt x="1541797" y="816507"/>
                  <a:pt x="1510473" y="876060"/>
                  <a:pt x="1554013" y="821635"/>
                </a:cubicBezTo>
                <a:cubicBezTo>
                  <a:pt x="1578985" y="790420"/>
                  <a:pt x="1588886" y="765140"/>
                  <a:pt x="1607022" y="728869"/>
                </a:cubicBezTo>
                <a:cubicBezTo>
                  <a:pt x="1611439" y="693530"/>
                  <a:pt x="1612812" y="657675"/>
                  <a:pt x="1620274" y="622852"/>
                </a:cubicBezTo>
                <a:cubicBezTo>
                  <a:pt x="1628126" y="586208"/>
                  <a:pt x="1658689" y="513561"/>
                  <a:pt x="1673282" y="477078"/>
                </a:cubicBezTo>
                <a:cubicBezTo>
                  <a:pt x="1677700" y="441739"/>
                  <a:pt x="1675273" y="404847"/>
                  <a:pt x="1686535" y="371061"/>
                </a:cubicBezTo>
                <a:cubicBezTo>
                  <a:pt x="1693520" y="350108"/>
                  <a:pt x="1711917" y="334822"/>
                  <a:pt x="1726291" y="318052"/>
                </a:cubicBezTo>
                <a:cubicBezTo>
                  <a:pt x="1766583" y="271044"/>
                  <a:pt x="1763446" y="279597"/>
                  <a:pt x="1819056" y="251791"/>
                </a:cubicBezTo>
                <a:cubicBezTo>
                  <a:pt x="1836726" y="256208"/>
                  <a:pt x="1856911" y="254940"/>
                  <a:pt x="1872065" y="265043"/>
                </a:cubicBezTo>
                <a:cubicBezTo>
                  <a:pt x="1885317" y="273878"/>
                  <a:pt x="1888619" y="292363"/>
                  <a:pt x="1898569" y="304800"/>
                </a:cubicBezTo>
                <a:cubicBezTo>
                  <a:pt x="1920147" y="331773"/>
                  <a:pt x="1935315" y="338132"/>
                  <a:pt x="1964830" y="357809"/>
                </a:cubicBezTo>
                <a:cubicBezTo>
                  <a:pt x="1975609" y="390145"/>
                  <a:pt x="1978896" y="411631"/>
                  <a:pt x="2004587" y="437322"/>
                </a:cubicBezTo>
                <a:cubicBezTo>
                  <a:pt x="2015849" y="448584"/>
                  <a:pt x="2030097" y="456703"/>
                  <a:pt x="2044343" y="463826"/>
                </a:cubicBezTo>
                <a:cubicBezTo>
                  <a:pt x="2056837" y="470073"/>
                  <a:pt x="2070848" y="472661"/>
                  <a:pt x="2084100" y="477078"/>
                </a:cubicBezTo>
                <a:cubicBezTo>
                  <a:pt x="2110604" y="494748"/>
                  <a:pt x="2145943" y="503583"/>
                  <a:pt x="2163613" y="530087"/>
                </a:cubicBezTo>
                <a:cubicBezTo>
                  <a:pt x="2198952" y="583095"/>
                  <a:pt x="2176865" y="561008"/>
                  <a:pt x="2229874" y="596348"/>
                </a:cubicBezTo>
                <a:cubicBezTo>
                  <a:pt x="2234291" y="614017"/>
                  <a:pt x="2234981" y="633066"/>
                  <a:pt x="2243126" y="649356"/>
                </a:cubicBezTo>
                <a:cubicBezTo>
                  <a:pt x="2248714" y="660531"/>
                  <a:pt x="2261825" y="666105"/>
                  <a:pt x="2269630" y="675861"/>
                </a:cubicBezTo>
                <a:cubicBezTo>
                  <a:pt x="2320113" y="738965"/>
                  <a:pt x="2267740" y="696686"/>
                  <a:pt x="2335891" y="742122"/>
                </a:cubicBezTo>
                <a:cubicBezTo>
                  <a:pt x="2393769" y="915757"/>
                  <a:pt x="2302883" y="662853"/>
                  <a:pt x="2375648" y="808383"/>
                </a:cubicBezTo>
                <a:cubicBezTo>
                  <a:pt x="2388142" y="833371"/>
                  <a:pt x="2378906" y="872399"/>
                  <a:pt x="2402152" y="887896"/>
                </a:cubicBezTo>
                <a:cubicBezTo>
                  <a:pt x="2415404" y="896731"/>
                  <a:pt x="2427269" y="908126"/>
                  <a:pt x="2441908" y="914400"/>
                </a:cubicBezTo>
                <a:cubicBezTo>
                  <a:pt x="2458649" y="921575"/>
                  <a:pt x="2477057" y="924080"/>
                  <a:pt x="2494917" y="927652"/>
                </a:cubicBezTo>
                <a:cubicBezTo>
                  <a:pt x="2581679" y="945004"/>
                  <a:pt x="2555626" y="933638"/>
                  <a:pt x="2627439" y="954156"/>
                </a:cubicBezTo>
                <a:cubicBezTo>
                  <a:pt x="2640870" y="957994"/>
                  <a:pt x="2653643" y="964021"/>
                  <a:pt x="2667195" y="967409"/>
                </a:cubicBezTo>
                <a:cubicBezTo>
                  <a:pt x="2689047" y="972872"/>
                  <a:pt x="2711604" y="975198"/>
                  <a:pt x="2733456" y="980661"/>
                </a:cubicBezTo>
                <a:cubicBezTo>
                  <a:pt x="2747008" y="984049"/>
                  <a:pt x="2759415" y="991734"/>
                  <a:pt x="2773213" y="993913"/>
                </a:cubicBezTo>
                <a:cubicBezTo>
                  <a:pt x="2843570" y="1005022"/>
                  <a:pt x="2914989" y="1008707"/>
                  <a:pt x="2985248" y="1020417"/>
                </a:cubicBezTo>
                <a:cubicBezTo>
                  <a:pt x="3011752" y="1024834"/>
                  <a:pt x="3038413" y="1028399"/>
                  <a:pt x="3064761" y="1033669"/>
                </a:cubicBezTo>
                <a:cubicBezTo>
                  <a:pt x="3082621" y="1037241"/>
                  <a:pt x="3099804" y="1043928"/>
                  <a:pt x="3117769" y="1046922"/>
                </a:cubicBezTo>
                <a:cubicBezTo>
                  <a:pt x="3152899" y="1052777"/>
                  <a:pt x="3188448" y="1055757"/>
                  <a:pt x="3223787" y="1060174"/>
                </a:cubicBezTo>
                <a:cubicBezTo>
                  <a:pt x="3241456" y="1064591"/>
                  <a:pt x="3260054" y="1066252"/>
                  <a:pt x="3276795" y="1073426"/>
                </a:cubicBezTo>
                <a:cubicBezTo>
                  <a:pt x="3308325" y="1086939"/>
                  <a:pt x="3329197" y="1108504"/>
                  <a:pt x="3343056" y="1139687"/>
                </a:cubicBezTo>
                <a:cubicBezTo>
                  <a:pt x="3354403" y="1165217"/>
                  <a:pt x="3369561" y="1219200"/>
                  <a:pt x="3369561" y="1219200"/>
                </a:cubicBezTo>
                <a:cubicBezTo>
                  <a:pt x="3365143" y="1325217"/>
                  <a:pt x="3372443" y="1432377"/>
                  <a:pt x="3356308" y="1537252"/>
                </a:cubicBezTo>
                <a:cubicBezTo>
                  <a:pt x="3353886" y="1552994"/>
                  <a:pt x="3331106" y="1557287"/>
                  <a:pt x="3316552" y="1563756"/>
                </a:cubicBezTo>
                <a:cubicBezTo>
                  <a:pt x="3291022" y="1575103"/>
                  <a:pt x="3263543" y="1581426"/>
                  <a:pt x="3237039" y="1590261"/>
                </a:cubicBezTo>
                <a:lnTo>
                  <a:pt x="3197282" y="1603513"/>
                </a:lnTo>
                <a:cubicBezTo>
                  <a:pt x="3184030" y="1612348"/>
                  <a:pt x="3171772" y="1622894"/>
                  <a:pt x="3157526" y="1630017"/>
                </a:cubicBezTo>
                <a:cubicBezTo>
                  <a:pt x="3120520" y="1648520"/>
                  <a:pt x="3059186" y="1651638"/>
                  <a:pt x="3025004" y="1656522"/>
                </a:cubicBezTo>
                <a:cubicBezTo>
                  <a:pt x="2836041" y="1719509"/>
                  <a:pt x="3032684" y="1656221"/>
                  <a:pt x="2892482" y="1696278"/>
                </a:cubicBezTo>
                <a:cubicBezTo>
                  <a:pt x="2879051" y="1700115"/>
                  <a:pt x="2866203" y="1705855"/>
                  <a:pt x="2852726" y="1709530"/>
                </a:cubicBezTo>
                <a:cubicBezTo>
                  <a:pt x="2817583" y="1719115"/>
                  <a:pt x="2781266" y="1724516"/>
                  <a:pt x="2746708" y="1736035"/>
                </a:cubicBezTo>
                <a:cubicBezTo>
                  <a:pt x="2685583" y="1756410"/>
                  <a:pt x="2720650" y="1746548"/>
                  <a:pt x="2640691" y="1762539"/>
                </a:cubicBezTo>
                <a:cubicBezTo>
                  <a:pt x="2432937" y="1901041"/>
                  <a:pt x="2753198" y="1692571"/>
                  <a:pt x="2561178" y="1802296"/>
                </a:cubicBezTo>
                <a:cubicBezTo>
                  <a:pt x="2542001" y="1813254"/>
                  <a:pt x="2529669" y="1836993"/>
                  <a:pt x="2508169" y="1842052"/>
                </a:cubicBezTo>
                <a:cubicBezTo>
                  <a:pt x="2452104" y="1855244"/>
                  <a:pt x="2393288" y="1850521"/>
                  <a:pt x="2335891" y="1855304"/>
                </a:cubicBezTo>
                <a:lnTo>
                  <a:pt x="2190117" y="1868556"/>
                </a:lnTo>
                <a:cubicBezTo>
                  <a:pt x="2179185" y="1872200"/>
                  <a:pt x="2123856" y="1884060"/>
                  <a:pt x="2123856" y="1908313"/>
                </a:cubicBezTo>
                <a:cubicBezTo>
                  <a:pt x="2123856" y="1924240"/>
                  <a:pt x="2141526" y="1934817"/>
                  <a:pt x="2150361" y="1948069"/>
                </a:cubicBezTo>
                <a:cubicBezTo>
                  <a:pt x="2145943" y="1974574"/>
                  <a:pt x="2145605" y="2002092"/>
                  <a:pt x="2137108" y="2027583"/>
                </a:cubicBezTo>
                <a:cubicBezTo>
                  <a:pt x="2129452" y="2050552"/>
                  <a:pt x="2087455" y="2094180"/>
                  <a:pt x="2070848" y="2107096"/>
                </a:cubicBezTo>
                <a:cubicBezTo>
                  <a:pt x="2045704" y="2126653"/>
                  <a:pt x="1991335" y="2160104"/>
                  <a:pt x="1991335" y="2160104"/>
                </a:cubicBezTo>
                <a:cubicBezTo>
                  <a:pt x="1938326" y="2155687"/>
                  <a:pt x="1885034" y="2153882"/>
                  <a:pt x="1832308" y="2146852"/>
                </a:cubicBezTo>
                <a:cubicBezTo>
                  <a:pt x="1818462" y="2145006"/>
                  <a:pt x="1805983" y="2137437"/>
                  <a:pt x="1792552" y="2133600"/>
                </a:cubicBezTo>
                <a:cubicBezTo>
                  <a:pt x="1748885" y="2121124"/>
                  <a:pt x="1718826" y="2116205"/>
                  <a:pt x="1673282" y="2107096"/>
                </a:cubicBezTo>
                <a:cubicBezTo>
                  <a:pt x="1539865" y="2018148"/>
                  <a:pt x="1661245" y="2089098"/>
                  <a:pt x="1302222" y="2067339"/>
                </a:cubicBezTo>
                <a:cubicBezTo>
                  <a:pt x="1266673" y="2065185"/>
                  <a:pt x="1231543" y="2058504"/>
                  <a:pt x="1196204" y="2054087"/>
                </a:cubicBezTo>
                <a:cubicBezTo>
                  <a:pt x="1165282" y="2045252"/>
                  <a:pt x="1133298" y="2039527"/>
                  <a:pt x="1103439" y="2027583"/>
                </a:cubicBezTo>
                <a:cubicBezTo>
                  <a:pt x="1066755" y="2012909"/>
                  <a:pt x="1034905" y="1987068"/>
                  <a:pt x="997422" y="1974574"/>
                </a:cubicBezTo>
                <a:cubicBezTo>
                  <a:pt x="970917" y="1965739"/>
                  <a:pt x="941154" y="1963566"/>
                  <a:pt x="917908" y="1948069"/>
                </a:cubicBezTo>
                <a:cubicBezTo>
                  <a:pt x="891404" y="1930400"/>
                  <a:pt x="868614" y="1905134"/>
                  <a:pt x="838395" y="1895061"/>
                </a:cubicBezTo>
                <a:cubicBezTo>
                  <a:pt x="811891" y="1886226"/>
                  <a:pt x="785986" y="1875332"/>
                  <a:pt x="758882" y="1868556"/>
                </a:cubicBezTo>
                <a:lnTo>
                  <a:pt x="652865" y="1842052"/>
                </a:lnTo>
                <a:cubicBezTo>
                  <a:pt x="639613" y="1833217"/>
                  <a:pt x="625545" y="1825498"/>
                  <a:pt x="613108" y="1815548"/>
                </a:cubicBezTo>
                <a:cubicBezTo>
                  <a:pt x="603352" y="1807743"/>
                  <a:pt x="596599" y="1796540"/>
                  <a:pt x="586604" y="1789043"/>
                </a:cubicBezTo>
                <a:cubicBezTo>
                  <a:pt x="561121" y="1769930"/>
                  <a:pt x="529615" y="1758560"/>
                  <a:pt x="507091" y="1736035"/>
                </a:cubicBezTo>
                <a:cubicBezTo>
                  <a:pt x="470710" y="1699652"/>
                  <a:pt x="492440" y="1713481"/>
                  <a:pt x="440830" y="1696278"/>
                </a:cubicBezTo>
                <a:cubicBezTo>
                  <a:pt x="418743" y="1674191"/>
                  <a:pt x="400559" y="1647343"/>
                  <a:pt x="374569" y="1630017"/>
                </a:cubicBezTo>
                <a:cubicBezTo>
                  <a:pt x="324417" y="1596582"/>
                  <a:pt x="346075" y="1614775"/>
                  <a:pt x="308308" y="1577009"/>
                </a:cubicBezTo>
                <a:cubicBezTo>
                  <a:pt x="303891" y="1563757"/>
                  <a:pt x="301303" y="1549746"/>
                  <a:pt x="295056" y="1537252"/>
                </a:cubicBezTo>
                <a:cubicBezTo>
                  <a:pt x="287933" y="1523006"/>
                  <a:pt x="273588" y="1512606"/>
                  <a:pt x="268552" y="1497496"/>
                </a:cubicBezTo>
                <a:cubicBezTo>
                  <a:pt x="256676" y="1461868"/>
                  <a:pt x="246429" y="1320618"/>
                  <a:pt x="242048" y="1298713"/>
                </a:cubicBezTo>
                <a:cubicBezTo>
                  <a:pt x="236569" y="1271317"/>
                  <a:pt x="222319" y="1246304"/>
                  <a:pt x="215543" y="1219200"/>
                </a:cubicBezTo>
                <a:lnTo>
                  <a:pt x="202291" y="1166191"/>
                </a:lnTo>
                <a:cubicBezTo>
                  <a:pt x="202915" y="1160576"/>
                  <a:pt x="199083" y="1028648"/>
                  <a:pt x="242048" y="1007165"/>
                </a:cubicBezTo>
                <a:cubicBezTo>
                  <a:pt x="266081" y="995148"/>
                  <a:pt x="295057" y="998330"/>
                  <a:pt x="321561" y="993913"/>
                </a:cubicBezTo>
                <a:cubicBezTo>
                  <a:pt x="330396" y="980661"/>
                  <a:pt x="336803" y="965418"/>
                  <a:pt x="348065" y="954156"/>
                </a:cubicBezTo>
                <a:cubicBezTo>
                  <a:pt x="359327" y="942894"/>
                  <a:pt x="378987" y="940904"/>
                  <a:pt x="387822" y="927652"/>
                </a:cubicBezTo>
                <a:cubicBezTo>
                  <a:pt x="397925" y="912498"/>
                  <a:pt x="396657" y="892313"/>
                  <a:pt x="401074" y="874643"/>
                </a:cubicBezTo>
                <a:cubicBezTo>
                  <a:pt x="386636" y="730265"/>
                  <a:pt x="430818" y="728060"/>
                  <a:pt x="321561" y="755374"/>
                </a:cubicBezTo>
                <a:cubicBezTo>
                  <a:pt x="308009" y="758762"/>
                  <a:pt x="295056" y="764209"/>
                  <a:pt x="281804" y="768626"/>
                </a:cubicBezTo>
                <a:cubicBezTo>
                  <a:pt x="259717" y="764209"/>
                  <a:pt x="236246" y="764247"/>
                  <a:pt x="215543" y="755374"/>
                </a:cubicBezTo>
                <a:cubicBezTo>
                  <a:pt x="204059" y="750452"/>
                  <a:pt x="196844" y="738625"/>
                  <a:pt x="189039" y="728869"/>
                </a:cubicBezTo>
                <a:cubicBezTo>
                  <a:pt x="163227" y="696603"/>
                  <a:pt x="160169" y="687459"/>
                  <a:pt x="149282" y="649356"/>
                </a:cubicBezTo>
                <a:cubicBezTo>
                  <a:pt x="144278" y="631844"/>
                  <a:pt x="145066" y="612161"/>
                  <a:pt x="136030" y="596348"/>
                </a:cubicBezTo>
                <a:cubicBezTo>
                  <a:pt x="126732" y="580076"/>
                  <a:pt x="107167" y="571841"/>
                  <a:pt x="96274" y="556591"/>
                </a:cubicBezTo>
                <a:cubicBezTo>
                  <a:pt x="50312" y="492244"/>
                  <a:pt x="85357" y="521508"/>
                  <a:pt x="56517" y="463826"/>
                </a:cubicBezTo>
                <a:cubicBezTo>
                  <a:pt x="27563" y="405916"/>
                  <a:pt x="30013" y="444011"/>
                  <a:pt x="30013" y="410817"/>
                </a:cubicBezTo>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321559" y="2410319"/>
            <a:ext cx="4429733" cy="3416320"/>
          </a:xfrm>
          <a:prstGeom prst="rect">
            <a:avLst/>
          </a:prstGeom>
        </p:spPr>
        <p:txBody>
          <a:bodyPr wrap="square">
            <a:spAutoFit/>
          </a:bodyPr>
          <a:lstStyle/>
          <a:p>
            <a:r>
              <a:rPr lang="en-US" sz="3600">
                <a:solidFill>
                  <a:srgbClr val="1B04FA"/>
                </a:solidFill>
              </a:rPr>
              <a:t>Cá</a:t>
            </a:r>
            <a:r>
              <a:rPr lang="vi-VN" sz="3600">
                <a:solidFill>
                  <a:srgbClr val="1B04FA"/>
                </a:solidFill>
              </a:rPr>
              <a:t>c quốc gia nằm trên bán đảo Trung Ấn, Mã-lai bao gồm 11 nước.</a:t>
            </a:r>
            <a:br>
              <a:rPr lang="vi-VN" sz="3600">
                <a:solidFill>
                  <a:srgbClr val="1B04FA"/>
                </a:solidFill>
              </a:rPr>
            </a:br>
            <a:br>
              <a:rPr lang="vi-VN" sz="3600">
                <a:solidFill>
                  <a:srgbClr val="1B04FA"/>
                </a:solidFill>
              </a:rPr>
            </a:br>
            <a:endParaRPr lang="en-US" sz="36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13F3CC-0212-4826-B860-CA35D870FA4E}"/>
              </a:ext>
            </a:extLst>
          </p:cNvPr>
          <p:cNvPicPr>
            <a:picLocks noChangeAspect="1"/>
          </p:cNvPicPr>
          <p:nvPr/>
        </p:nvPicPr>
        <p:blipFill rotWithShape="1">
          <a:blip r:embed="rId4"/>
          <a:srcRect l="3751" t="-1" r="75234" b="82326"/>
          <a:stretch/>
        </p:blipFill>
        <p:spPr>
          <a:xfrm>
            <a:off x="3451391" y="1298030"/>
            <a:ext cx="1708598" cy="808329"/>
          </a:xfrm>
          <a:prstGeom prst="rect">
            <a:avLst/>
          </a:prstGeom>
        </p:spPr>
      </p:pic>
      <p:sp>
        <p:nvSpPr>
          <p:cNvPr id="8" name="Rectangle 8">
            <a:extLst>
              <a:ext uri="{FF2B5EF4-FFF2-40B4-BE49-F238E27FC236}">
                <a16:creationId xmlns:a16="http://schemas.microsoft.com/office/drawing/2014/main" id="{C2911C68-F85B-4E9F-AF44-A5A299D3BD5A}"/>
              </a:ext>
            </a:extLst>
          </p:cNvPr>
          <p:cNvSpPr>
            <a:spLocks noChangeArrowheads="1"/>
          </p:cNvSpPr>
          <p:nvPr/>
        </p:nvSpPr>
        <p:spPr bwMode="auto">
          <a:xfrm>
            <a:off x="92720" y="132146"/>
            <a:ext cx="4822180" cy="682242"/>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Đông 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64536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4131"/>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70" y="645789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2" name="Rectangle 1">
            <a:extLst>
              <a:ext uri="{FF2B5EF4-FFF2-40B4-BE49-F238E27FC236}">
                <a16:creationId xmlns:a16="http://schemas.microsoft.com/office/drawing/2014/main" id="{4CB3DC27-6F66-43EE-9B65-D53181F826EA}"/>
              </a:ext>
            </a:extLst>
          </p:cNvPr>
          <p:cNvSpPr/>
          <p:nvPr/>
        </p:nvSpPr>
        <p:spPr>
          <a:xfrm>
            <a:off x="13208" y="1227348"/>
            <a:ext cx="4231149"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Rộng khoảng 4.5 triệu km2 gồm 2 phần: bán đảo Trung Ấn và quần đảo Mã Lai.</a:t>
            </a:r>
            <a:endParaRPr lang="en-US" sz="2800"/>
          </a:p>
        </p:txBody>
      </p:sp>
    </p:spTree>
    <p:extLst>
      <p:ext uri="{BB962C8B-B14F-4D97-AF65-F5344CB8AC3E}">
        <p14:creationId xmlns:p14="http://schemas.microsoft.com/office/powerpoint/2010/main" val="307972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4131"/>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70" y="645789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3" name="Rectangle 2">
            <a:extLst>
              <a:ext uri="{FF2B5EF4-FFF2-40B4-BE49-F238E27FC236}">
                <a16:creationId xmlns:a16="http://schemas.microsoft.com/office/drawing/2014/main" id="{FA2996A3-92AD-4333-BE42-0F938FA9D043}"/>
              </a:ext>
            </a:extLst>
          </p:cNvPr>
          <p:cNvSpPr/>
          <p:nvPr/>
        </p:nvSpPr>
        <p:spPr>
          <a:xfrm>
            <a:off x="13208" y="994559"/>
            <a:ext cx="4261909" cy="483209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Địa hình:</a:t>
            </a:r>
          </a:p>
          <a:p>
            <a:pPr algn="just"/>
            <a:r>
              <a:rPr lang="vi-VN" sz="2800">
                <a:solidFill>
                  <a:srgbClr val="1B04FA"/>
                </a:solidFill>
              </a:rPr>
              <a:t>+ Phần đất liền: bị chia cắt mạnh do các dải núi cao trung bình hướng </a:t>
            </a:r>
            <a:r>
              <a:rPr lang="en-US" sz="2800">
                <a:solidFill>
                  <a:srgbClr val="1B04FA"/>
                </a:solidFill>
              </a:rPr>
              <a:t>B-N </a:t>
            </a:r>
            <a:r>
              <a:rPr lang="vi-VN" sz="2800">
                <a:solidFill>
                  <a:srgbClr val="1B04FA"/>
                </a:solidFill>
              </a:rPr>
              <a:t>và </a:t>
            </a:r>
            <a:r>
              <a:rPr lang="en-US" sz="2800">
                <a:solidFill>
                  <a:srgbClr val="1B04FA"/>
                </a:solidFill>
              </a:rPr>
              <a:t>TB-ĐN</a:t>
            </a:r>
            <a:r>
              <a:rPr lang="vi-VN" sz="2800">
                <a:solidFill>
                  <a:srgbClr val="1B04FA"/>
                </a:solidFill>
              </a:rPr>
              <a:t> nằm xen kẽ các thung lũng sông cắt xẻ sâu.</a:t>
            </a:r>
          </a:p>
          <a:p>
            <a:pPr algn="just"/>
            <a:r>
              <a:rPr lang="vi-VN" sz="2800">
                <a:solidFill>
                  <a:srgbClr val="1B04FA"/>
                </a:solidFill>
              </a:rPr>
              <a:t>+ Phần hải đảo: có nhiều đồi núi, ít đồng bằng. Là khu vực có nhiều núi lửa, động đất, sóng thần.</a:t>
            </a:r>
          </a:p>
        </p:txBody>
      </p:sp>
    </p:spTree>
    <p:extLst>
      <p:ext uri="{BB962C8B-B14F-4D97-AF65-F5344CB8AC3E}">
        <p14:creationId xmlns:p14="http://schemas.microsoft.com/office/powerpoint/2010/main" val="2726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212429-48BF-4BAC-BFCE-ED32803BEFDB}"/>
              </a:ext>
            </a:extLst>
          </p:cNvPr>
          <p:cNvGrpSpPr/>
          <p:nvPr/>
        </p:nvGrpSpPr>
        <p:grpSpPr>
          <a:xfrm>
            <a:off x="119269" y="265044"/>
            <a:ext cx="6488747" cy="6327912"/>
            <a:chOff x="410817" y="530088"/>
            <a:chExt cx="6488747" cy="6327912"/>
          </a:xfrm>
        </p:grpSpPr>
        <p:sp>
          <p:nvSpPr>
            <p:cNvPr id="4" name="Rectangle: Rounded Corners 3">
              <a:extLst>
                <a:ext uri="{FF2B5EF4-FFF2-40B4-BE49-F238E27FC236}">
                  <a16:creationId xmlns:a16="http://schemas.microsoft.com/office/drawing/2014/main" id="{9DE51113-95FD-45F3-8C55-35316C14C2A7}"/>
                </a:ext>
              </a:extLst>
            </p:cNvPr>
            <p:cNvSpPr/>
            <p:nvPr/>
          </p:nvSpPr>
          <p:spPr>
            <a:xfrm>
              <a:off x="410817" y="878774"/>
              <a:ext cx="6488747" cy="5979226"/>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0EC0B2-9956-4135-8447-241BD95B1780}"/>
                </a:ext>
              </a:extLst>
            </p:cNvPr>
            <p:cNvSpPr txBox="1"/>
            <p:nvPr/>
          </p:nvSpPr>
          <p:spPr>
            <a:xfrm>
              <a:off x="931095" y="1459687"/>
              <a:ext cx="5801010" cy="5078313"/>
            </a:xfrm>
            <a:prstGeom prst="rect">
              <a:avLst/>
            </a:prstGeom>
            <a:noFill/>
          </p:spPr>
          <p:txBody>
            <a:bodyPr wrap="square" rtlCol="0">
              <a:spAutoFit/>
            </a:bodyPr>
            <a:lstStyle/>
            <a:p>
              <a:r>
                <a:rPr lang="en-US" sz="3600">
                  <a:solidFill>
                    <a:srgbClr val="1B04FA"/>
                  </a:solidFill>
                  <a:latin typeface="Arial" panose="020B0604020202020204" pitchFamily="34" charset="0"/>
                  <a:cs typeface="Arial" panose="020B0604020202020204" pitchFamily="34" charset="0"/>
                </a:rPr>
                <a:t>Khu vực quần đảo Mã Lai chịu nhiều ảnh h</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ởng từ hoạt động núi lửa, động đất, sóng-thần. Riêng ở</a:t>
              </a:r>
            </a:p>
            <a:p>
              <a:r>
                <a:rPr lang="en-US" sz="3600">
                  <a:solidFill>
                    <a:srgbClr val="1B04FA"/>
                  </a:solidFill>
                  <a:latin typeface="Arial" panose="020B0604020202020204" pitchFamily="34" charset="0"/>
                  <a:cs typeface="Arial" panose="020B0604020202020204" pitchFamily="34" charset="0"/>
                </a:rPr>
                <a:t> In-đô-nê-xi-a có khoảng 150 ngọn núi lửa đang hoạt động. Những đợt phun trào lớn gây thiệt hại nhiều về ng</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ời và tài sản.</a:t>
              </a:r>
            </a:p>
          </p:txBody>
        </p:sp>
        <p:sp>
          <p:nvSpPr>
            <p:cNvPr id="6" name="Rectangle: Rounded Corners 5">
              <a:extLst>
                <a:ext uri="{FF2B5EF4-FFF2-40B4-BE49-F238E27FC236}">
                  <a16:creationId xmlns:a16="http://schemas.microsoft.com/office/drawing/2014/main" id="{1571B329-F440-4F7C-B8DB-079EEDFCC7ED}"/>
                </a:ext>
              </a:extLst>
            </p:cNvPr>
            <p:cNvSpPr/>
            <p:nvPr/>
          </p:nvSpPr>
          <p:spPr>
            <a:xfrm>
              <a:off x="2080591" y="530088"/>
              <a:ext cx="2716696"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pic>
        <p:nvPicPr>
          <p:cNvPr id="9" name="Picture 15" descr="bai 12 Nui lua Ha Wai">
            <a:extLst>
              <a:ext uri="{FF2B5EF4-FFF2-40B4-BE49-F238E27FC236}">
                <a16:creationId xmlns:a16="http://schemas.microsoft.com/office/drawing/2014/main" id="{38E71C29-5461-4DF3-933D-35396E15C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834" y="265044"/>
            <a:ext cx="5000085" cy="3033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E9F59FAA-3520-4A0E-B40F-605A20D3D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835" y="3429000"/>
            <a:ext cx="5000084" cy="323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67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sp>
        <p:nvSpPr>
          <p:cNvPr id="4" name="Rectangle 3">
            <a:extLst>
              <a:ext uri="{FF2B5EF4-FFF2-40B4-BE49-F238E27FC236}">
                <a16:creationId xmlns:a16="http://schemas.microsoft.com/office/drawing/2014/main" id="{73357571-AB68-4377-903E-1176C95B52BA}"/>
              </a:ext>
            </a:extLst>
          </p:cNvPr>
          <p:cNvSpPr/>
          <p:nvPr/>
        </p:nvSpPr>
        <p:spPr>
          <a:xfrm>
            <a:off x="13208" y="1025468"/>
            <a:ext cx="5045679" cy="646331"/>
          </a:xfrm>
          <a:prstGeom prst="rect">
            <a:avLst/>
          </a:prstGeom>
        </p:spPr>
        <p:txBody>
          <a:bodyPr wrap="square">
            <a:spAutoFit/>
          </a:bodyPr>
          <a:lstStyle/>
          <a:p>
            <a:pPr marL="285750" indent="-285750" algn="just">
              <a:buFont typeface="Wingdings" panose="05000000000000000000" pitchFamily="2" charset="2"/>
              <a:buChar char="§"/>
            </a:pPr>
            <a:r>
              <a:rPr lang="vi-VN" sz="3600">
                <a:solidFill>
                  <a:srgbClr val="1B04FA"/>
                </a:solidFill>
              </a:rPr>
              <a:t>Khí hậu: </a:t>
            </a:r>
            <a:endParaRPr lang="en-US" sz="3600">
              <a:solidFill>
                <a:srgbClr val="1B04FA"/>
              </a:solidFill>
            </a:endParaRPr>
          </a:p>
        </p:txBody>
      </p:sp>
      <p:grpSp>
        <p:nvGrpSpPr>
          <p:cNvPr id="5" name="Group 4">
            <a:extLst>
              <a:ext uri="{FF2B5EF4-FFF2-40B4-BE49-F238E27FC236}">
                <a16:creationId xmlns:a16="http://schemas.microsoft.com/office/drawing/2014/main" id="{3ACF691E-2B75-4F61-AE66-1A8E3F221947}"/>
              </a:ext>
            </a:extLst>
          </p:cNvPr>
          <p:cNvGrpSpPr/>
          <p:nvPr/>
        </p:nvGrpSpPr>
        <p:grpSpPr>
          <a:xfrm>
            <a:off x="5486399" y="224281"/>
            <a:ext cx="6563097" cy="6630857"/>
            <a:chOff x="5486399" y="224281"/>
            <a:chExt cx="6563097" cy="6630857"/>
          </a:xfrm>
        </p:grpSpPr>
        <p:pic>
          <p:nvPicPr>
            <p:cNvPr id="9" name="Picture 2">
              <a:extLst>
                <a:ext uri="{FF2B5EF4-FFF2-40B4-BE49-F238E27FC236}">
                  <a16:creationId xmlns:a16="http://schemas.microsoft.com/office/drawing/2014/main" id="{D7E30F0A-8B1A-4A85-8A02-CBA2F1D7A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99" y="224281"/>
              <a:ext cx="6563097" cy="64094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C1A5D9E-2E5E-4508-8BF0-5E5B59B0A4FE}"/>
                </a:ext>
              </a:extLst>
            </p:cNvPr>
            <p:cNvSpPr txBox="1"/>
            <p:nvPr/>
          </p:nvSpPr>
          <p:spPr>
            <a:xfrm>
              <a:off x="5898851" y="6455028"/>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
        <p:nvSpPr>
          <p:cNvPr id="6" name="Rectangle 5">
            <a:extLst>
              <a:ext uri="{FF2B5EF4-FFF2-40B4-BE49-F238E27FC236}">
                <a16:creationId xmlns:a16="http://schemas.microsoft.com/office/drawing/2014/main" id="{879F3EC5-1521-410C-BD52-F39ED869DAD3}"/>
              </a:ext>
            </a:extLst>
          </p:cNvPr>
          <p:cNvSpPr/>
          <p:nvPr/>
        </p:nvSpPr>
        <p:spPr>
          <a:xfrm>
            <a:off x="54085" y="2864469"/>
            <a:ext cx="5033750" cy="954107"/>
          </a:xfrm>
          <a:prstGeom prst="rect">
            <a:avLst/>
          </a:prstGeom>
        </p:spPr>
        <p:txBody>
          <a:bodyPr wrap="none">
            <a:spAutoFit/>
          </a:bodyPr>
          <a:lstStyle/>
          <a:p>
            <a:pPr algn="just"/>
            <a:r>
              <a:rPr lang="en-US" sz="2800">
                <a:solidFill>
                  <a:srgbClr val="1B04FA"/>
                </a:solidFill>
              </a:rPr>
              <a:t>-</a:t>
            </a:r>
            <a:r>
              <a:rPr lang="vi-VN" sz="2800">
                <a:solidFill>
                  <a:srgbClr val="1B04FA"/>
                </a:solidFill>
              </a:rPr>
              <a:t>Phần hải đảo có kiểu khí hậu </a:t>
            </a:r>
            <a:endParaRPr lang="en-US" sz="2800">
              <a:solidFill>
                <a:srgbClr val="1B04FA"/>
              </a:solidFill>
            </a:endParaRPr>
          </a:p>
          <a:p>
            <a:pPr algn="just"/>
            <a:r>
              <a:rPr lang="vi-VN" sz="2800">
                <a:solidFill>
                  <a:srgbClr val="1B04FA"/>
                </a:solidFill>
              </a:rPr>
              <a:t>xích đạo.</a:t>
            </a:r>
          </a:p>
        </p:txBody>
      </p:sp>
      <p:sp>
        <p:nvSpPr>
          <p:cNvPr id="8" name="Rectangle 7">
            <a:extLst>
              <a:ext uri="{FF2B5EF4-FFF2-40B4-BE49-F238E27FC236}">
                <a16:creationId xmlns:a16="http://schemas.microsoft.com/office/drawing/2014/main" id="{BC29F3A3-F818-4946-AB4C-9D4EBC745563}"/>
              </a:ext>
            </a:extLst>
          </p:cNvPr>
          <p:cNvSpPr/>
          <p:nvPr/>
        </p:nvSpPr>
        <p:spPr>
          <a:xfrm>
            <a:off x="13208" y="1824060"/>
            <a:ext cx="4235455" cy="954107"/>
          </a:xfrm>
          <a:prstGeom prst="rect">
            <a:avLst/>
          </a:prstGeom>
        </p:spPr>
        <p:txBody>
          <a:bodyPr wrap="none">
            <a:spAutoFit/>
          </a:bodyPr>
          <a:lstStyle/>
          <a:p>
            <a:pPr algn="just"/>
            <a:r>
              <a:rPr lang="en-US" sz="2800">
                <a:solidFill>
                  <a:srgbClr val="1B04FA"/>
                </a:solidFill>
              </a:rPr>
              <a:t>- </a:t>
            </a:r>
            <a:r>
              <a:rPr lang="vi-VN" sz="2800">
                <a:solidFill>
                  <a:srgbClr val="1B04FA"/>
                </a:solidFill>
              </a:rPr>
              <a:t>Phần đất liền có khí hậu</a:t>
            </a:r>
            <a:endParaRPr lang="en-US" sz="2800">
              <a:solidFill>
                <a:srgbClr val="1B04FA"/>
              </a:solidFill>
            </a:endParaRPr>
          </a:p>
          <a:p>
            <a:pPr algn="just"/>
            <a:r>
              <a:rPr lang="vi-VN" sz="2800">
                <a:solidFill>
                  <a:srgbClr val="1B04FA"/>
                </a:solidFill>
              </a:rPr>
              <a:t> nhiệt đới gió mùa. </a:t>
            </a:r>
            <a:endParaRPr lang="en-US" sz="2800">
              <a:solidFill>
                <a:srgbClr val="1B04FA"/>
              </a:solidFill>
            </a:endParaRPr>
          </a:p>
        </p:txBody>
      </p:sp>
    </p:spTree>
    <p:extLst>
      <p:ext uri="{BB962C8B-B14F-4D97-AF65-F5344CB8AC3E}">
        <p14:creationId xmlns:p14="http://schemas.microsoft.com/office/powerpoint/2010/main" val="68687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39756"/>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70" y="645789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4" name="Rectangle 3">
            <a:extLst>
              <a:ext uri="{FF2B5EF4-FFF2-40B4-BE49-F238E27FC236}">
                <a16:creationId xmlns:a16="http://schemas.microsoft.com/office/drawing/2014/main" id="{73357571-AB68-4377-903E-1176C95B52BA}"/>
              </a:ext>
            </a:extLst>
          </p:cNvPr>
          <p:cNvSpPr/>
          <p:nvPr/>
        </p:nvSpPr>
        <p:spPr>
          <a:xfrm>
            <a:off x="117440" y="1142475"/>
            <a:ext cx="4170820" cy="2246769"/>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Mạng lưới sông ngòi tương đối dày đặc. Các sông chính: Mê Công, Mê Nam, I-ra-oa-di, sông Hồng.</a:t>
            </a:r>
          </a:p>
        </p:txBody>
      </p:sp>
    </p:spTree>
    <p:extLst>
      <p:ext uri="{BB962C8B-B14F-4D97-AF65-F5344CB8AC3E}">
        <p14:creationId xmlns:p14="http://schemas.microsoft.com/office/powerpoint/2010/main" val="31373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E61A7F-9E05-401F-B521-40B723F9B531}"/>
              </a:ext>
            </a:extLst>
          </p:cNvPr>
          <p:cNvPicPr>
            <a:picLocks noChangeAspect="1"/>
          </p:cNvPicPr>
          <p:nvPr/>
        </p:nvPicPr>
        <p:blipFill rotWithShape="1">
          <a:blip r:embed="rId2"/>
          <a:srcRect l="10450" t="25188" r="63478" b="8117"/>
          <a:stretch/>
        </p:blipFill>
        <p:spPr>
          <a:xfrm>
            <a:off x="1484416" y="2315688"/>
            <a:ext cx="3040084" cy="2992582"/>
          </a:xfrm>
          <a:prstGeom prst="rect">
            <a:avLst/>
          </a:prstGeom>
        </p:spPr>
      </p:pic>
      <p:pic>
        <p:nvPicPr>
          <p:cNvPr id="5" name="Picture 4">
            <a:extLst>
              <a:ext uri="{FF2B5EF4-FFF2-40B4-BE49-F238E27FC236}">
                <a16:creationId xmlns:a16="http://schemas.microsoft.com/office/drawing/2014/main" id="{8E9BEDE3-51D9-4630-A851-1B52232537CD}"/>
              </a:ext>
            </a:extLst>
          </p:cNvPr>
          <p:cNvPicPr>
            <a:picLocks noChangeAspect="1"/>
          </p:cNvPicPr>
          <p:nvPr/>
        </p:nvPicPr>
        <p:blipFill rotWithShape="1">
          <a:blip r:embed="rId2"/>
          <a:srcRect l="62798" t="7986" r="10824" b="6264"/>
          <a:stretch/>
        </p:blipFill>
        <p:spPr>
          <a:xfrm>
            <a:off x="8271763" y="1676313"/>
            <a:ext cx="3075709" cy="3847605"/>
          </a:xfrm>
          <a:prstGeom prst="rect">
            <a:avLst/>
          </a:prstGeom>
        </p:spPr>
      </p:pic>
      <p:sp>
        <p:nvSpPr>
          <p:cNvPr id="6" name="Rectangle: Rounded Corners 5">
            <a:extLst>
              <a:ext uri="{FF2B5EF4-FFF2-40B4-BE49-F238E27FC236}">
                <a16:creationId xmlns:a16="http://schemas.microsoft.com/office/drawing/2014/main" id="{34DDB9ED-FAB5-40E6-941B-89993CD97881}"/>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91DFC4FB-157E-40D0-BBB0-7D82F7384079}"/>
              </a:ext>
            </a:extLst>
          </p:cNvPr>
          <p:cNvPicPr>
            <a:picLocks noChangeAspect="1"/>
          </p:cNvPicPr>
          <p:nvPr/>
        </p:nvPicPr>
        <p:blipFill rotWithShape="1">
          <a:blip r:embed="rId3"/>
          <a:srcRect l="41434" t="24347" r="29584" b="25790"/>
          <a:stretch/>
        </p:blipFill>
        <p:spPr>
          <a:xfrm>
            <a:off x="4841001" y="2599710"/>
            <a:ext cx="3114261" cy="2256313"/>
          </a:xfrm>
          <a:prstGeom prst="rect">
            <a:avLst/>
          </a:prstGeom>
        </p:spPr>
      </p:pic>
      <p:sp>
        <p:nvSpPr>
          <p:cNvPr id="8" name="TextBox 7">
            <a:extLst>
              <a:ext uri="{FF2B5EF4-FFF2-40B4-BE49-F238E27FC236}">
                <a16:creationId xmlns:a16="http://schemas.microsoft.com/office/drawing/2014/main" id="{FDB079D8-808C-4A0E-85FC-D2BE7EB6680F}"/>
              </a:ext>
            </a:extLst>
          </p:cNvPr>
          <p:cNvSpPr txBox="1"/>
          <p:nvPr/>
        </p:nvSpPr>
        <p:spPr>
          <a:xfrm>
            <a:off x="4757532" y="5649018"/>
            <a:ext cx="4658228" cy="1200329"/>
          </a:xfrm>
          <a:prstGeom prst="rect">
            <a:avLst/>
          </a:prstGeom>
          <a:noFill/>
        </p:spPr>
        <p:txBody>
          <a:bodyPr wrap="square" rtlCol="0">
            <a:spAutoFit/>
          </a:bodyPr>
          <a:lstStyle/>
          <a:p>
            <a:r>
              <a:rPr lang="vi-VN" sz="7200" b="1">
                <a:solidFill>
                  <a:srgbClr val="00B050"/>
                </a:solidFill>
              </a:rPr>
              <a:t>VIỆT NAM</a:t>
            </a:r>
            <a:endParaRPr lang="en-US" sz="7200" b="1">
              <a:solidFill>
                <a:srgbClr val="00B050"/>
              </a:solidFill>
            </a:endParaRPr>
          </a:p>
        </p:txBody>
      </p:sp>
    </p:spTree>
    <p:extLst>
      <p:ext uri="{BB962C8B-B14F-4D97-AF65-F5344CB8AC3E}">
        <p14:creationId xmlns:p14="http://schemas.microsoft.com/office/powerpoint/2010/main" val="18236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AutoShape 4" descr="Sông Chao Phray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4" name="AutoShape 6" descr="Sông Chao Phray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Ảnh 6" descr="mc.jpg"/>
          <p:cNvPicPr>
            <a:picLocks noChangeAspect="1"/>
          </p:cNvPicPr>
          <p:nvPr/>
        </p:nvPicPr>
        <p:blipFill>
          <a:blip r:embed="rId2"/>
          <a:stretch>
            <a:fillRect/>
          </a:stretch>
        </p:blipFill>
        <p:spPr>
          <a:xfrm>
            <a:off x="6142274" y="44244"/>
            <a:ext cx="5660649" cy="3524866"/>
          </a:xfrm>
          <a:prstGeom prst="rect">
            <a:avLst/>
          </a:prstGeom>
        </p:spPr>
      </p:pic>
      <p:pic>
        <p:nvPicPr>
          <p:cNvPr id="8" name="Ảnh 7" descr="Chaophrayansawan03.jpg"/>
          <p:cNvPicPr>
            <a:picLocks noChangeAspect="1"/>
          </p:cNvPicPr>
          <p:nvPr/>
        </p:nvPicPr>
        <p:blipFill>
          <a:blip r:embed="rId3"/>
          <a:stretch>
            <a:fillRect/>
          </a:stretch>
        </p:blipFill>
        <p:spPr>
          <a:xfrm>
            <a:off x="58992" y="3510115"/>
            <a:ext cx="5884606" cy="3318383"/>
          </a:xfrm>
          <a:prstGeom prst="rect">
            <a:avLst/>
          </a:prstGeom>
        </p:spPr>
      </p:pic>
      <p:sp>
        <p:nvSpPr>
          <p:cNvPr id="9" name="Hình Chữ nhật 8"/>
          <p:cNvSpPr/>
          <p:nvPr/>
        </p:nvSpPr>
        <p:spPr>
          <a:xfrm>
            <a:off x="58992" y="600655"/>
            <a:ext cx="5825614" cy="1938992"/>
          </a:xfrm>
          <a:prstGeom prst="rect">
            <a:avLst/>
          </a:prstGeom>
          <a:ln w="25400">
            <a:solidFill>
              <a:schemeClr val="accent1">
                <a:shade val="50000"/>
              </a:schemeClr>
            </a:solidFill>
            <a:prstDash val="dash"/>
          </a:ln>
        </p:spPr>
        <p:txBody>
          <a:bodyPr wrap="square">
            <a:spAutoFit/>
          </a:bodyPr>
          <a:lstStyle/>
          <a:p>
            <a:r>
              <a:rPr lang="vi-VN" sz="2000" dirty="0">
                <a:solidFill>
                  <a:srgbClr val="0070C0"/>
                </a:solidFill>
              </a:rPr>
              <a:t>Sông Mê </a:t>
            </a:r>
            <a:r>
              <a:rPr lang="vi-VN" sz="2000" dirty="0" err="1">
                <a:solidFill>
                  <a:srgbClr val="0070C0"/>
                </a:solidFill>
              </a:rPr>
              <a:t>Kông</a:t>
            </a:r>
            <a:r>
              <a:rPr lang="vi-VN" sz="2000" dirty="0">
                <a:solidFill>
                  <a:srgbClr val="0070C0"/>
                </a:solidFill>
              </a:rPr>
              <a:t> </a:t>
            </a:r>
            <a:r>
              <a:rPr lang="vi-VN" sz="2000" dirty="0" err="1">
                <a:solidFill>
                  <a:srgbClr val="0070C0"/>
                </a:solidFill>
              </a:rPr>
              <a:t>là</a:t>
            </a:r>
            <a:r>
              <a:rPr lang="vi-VN" sz="2000" dirty="0">
                <a:solidFill>
                  <a:srgbClr val="0070C0"/>
                </a:solidFill>
              </a:rPr>
              <a:t> </a:t>
            </a:r>
            <a:r>
              <a:rPr lang="vi-VN" sz="2000" dirty="0" err="1">
                <a:solidFill>
                  <a:srgbClr val="0070C0"/>
                </a:solidFill>
              </a:rPr>
              <a:t>một</a:t>
            </a:r>
            <a:r>
              <a:rPr lang="vi-VN" sz="2000" dirty="0">
                <a:solidFill>
                  <a:srgbClr val="0070C0"/>
                </a:solidFill>
              </a:rPr>
              <a:t> trong </a:t>
            </a:r>
            <a:r>
              <a:rPr lang="vi-VN" sz="2000" dirty="0" err="1">
                <a:solidFill>
                  <a:srgbClr val="0070C0"/>
                </a:solidFill>
              </a:rPr>
              <a:t>những</a:t>
            </a:r>
            <a:r>
              <a:rPr lang="vi-VN" sz="2000" dirty="0">
                <a:solidFill>
                  <a:srgbClr val="0070C0"/>
                </a:solidFill>
              </a:rPr>
              <a:t> con sông </a:t>
            </a:r>
            <a:r>
              <a:rPr lang="vi-VN" sz="2000" dirty="0" err="1">
                <a:solidFill>
                  <a:srgbClr val="0070C0"/>
                </a:solidFill>
              </a:rPr>
              <a:t>lớn</a:t>
            </a:r>
            <a:r>
              <a:rPr lang="vi-VN" sz="2000" dirty="0">
                <a:solidFill>
                  <a:srgbClr val="0070C0"/>
                </a:solidFill>
              </a:rPr>
              <a:t> </a:t>
            </a:r>
            <a:r>
              <a:rPr lang="vi-VN" sz="2000" dirty="0" err="1">
                <a:solidFill>
                  <a:srgbClr val="0070C0"/>
                </a:solidFill>
              </a:rPr>
              <a:t>nhất</a:t>
            </a:r>
            <a:r>
              <a:rPr lang="vi-VN" sz="2000" dirty="0">
                <a:solidFill>
                  <a:srgbClr val="0070C0"/>
                </a:solidFill>
              </a:rPr>
              <a:t> trên </a:t>
            </a:r>
            <a:r>
              <a:rPr lang="vi-VN" sz="2000" dirty="0" err="1">
                <a:solidFill>
                  <a:srgbClr val="0070C0"/>
                </a:solidFill>
              </a:rPr>
              <a:t>thế</a:t>
            </a:r>
            <a:r>
              <a:rPr lang="vi-VN" sz="2000" dirty="0">
                <a:solidFill>
                  <a:srgbClr val="0070C0"/>
                </a:solidFill>
              </a:rPr>
              <a:t> </a:t>
            </a:r>
            <a:r>
              <a:rPr lang="vi-VN" sz="2000" dirty="0" err="1">
                <a:solidFill>
                  <a:srgbClr val="0070C0"/>
                </a:solidFill>
              </a:rPr>
              <a:t>giới</a:t>
            </a:r>
            <a:r>
              <a:rPr lang="vi-VN" sz="2000" dirty="0">
                <a:solidFill>
                  <a:srgbClr val="0070C0"/>
                </a:solidFill>
              </a:rPr>
              <a:t>, </a:t>
            </a:r>
            <a:r>
              <a:rPr lang="vi-VN" sz="2000" dirty="0" err="1">
                <a:solidFill>
                  <a:srgbClr val="0070C0"/>
                </a:solidFill>
              </a:rPr>
              <a:t>bắt</a:t>
            </a:r>
            <a:r>
              <a:rPr lang="vi-VN" sz="2000" dirty="0">
                <a:solidFill>
                  <a:srgbClr val="0070C0"/>
                </a:solidFill>
              </a:rPr>
              <a:t> </a:t>
            </a:r>
            <a:r>
              <a:rPr lang="vi-VN" sz="2000" dirty="0" err="1">
                <a:solidFill>
                  <a:srgbClr val="0070C0"/>
                </a:solidFill>
              </a:rPr>
              <a:t>nguồn</a:t>
            </a:r>
            <a:r>
              <a:rPr lang="vi-VN" sz="2000" dirty="0">
                <a:solidFill>
                  <a:srgbClr val="0070C0"/>
                </a:solidFill>
              </a:rPr>
              <a:t> </a:t>
            </a:r>
            <a:r>
              <a:rPr lang="vi-VN" sz="2000" dirty="0" err="1">
                <a:solidFill>
                  <a:srgbClr val="0070C0"/>
                </a:solidFill>
              </a:rPr>
              <a:t>từ</a:t>
            </a:r>
            <a:r>
              <a:rPr lang="vi-VN" sz="2000" dirty="0">
                <a:solidFill>
                  <a:srgbClr val="0070C0"/>
                </a:solidFill>
              </a:rPr>
              <a:t> </a:t>
            </a:r>
            <a:r>
              <a:rPr lang="vi-VN" sz="2000" dirty="0">
                <a:solidFill>
                  <a:srgbClr val="0070C0"/>
                </a:solidFill>
                <a:hlinkClick r:id="rId4" tooltip="Cao nguyên Thanh Tạng"/>
              </a:rPr>
              <a:t>cao nguyên Thanh </a:t>
            </a:r>
            <a:r>
              <a:rPr lang="vi-VN" sz="2000" dirty="0" err="1">
                <a:solidFill>
                  <a:srgbClr val="0070C0"/>
                </a:solidFill>
                <a:hlinkClick r:id="rId4" tooltip="Cao nguyên Thanh Tạng"/>
              </a:rPr>
              <a:t>Tạng</a:t>
            </a:r>
            <a:r>
              <a:rPr lang="vi-VN" sz="2000" dirty="0">
                <a:solidFill>
                  <a:srgbClr val="0070C0"/>
                </a:solidFill>
              </a:rPr>
              <a:t> nơi sông </a:t>
            </a:r>
            <a:r>
              <a:rPr lang="vi-VN" sz="2000" dirty="0" err="1">
                <a:solidFill>
                  <a:srgbClr val="0070C0"/>
                </a:solidFill>
              </a:rPr>
              <a:t>bắt</a:t>
            </a:r>
            <a:r>
              <a:rPr lang="vi-VN" sz="2000" dirty="0">
                <a:solidFill>
                  <a:srgbClr val="0070C0"/>
                </a:solidFill>
              </a:rPr>
              <a:t> </a:t>
            </a:r>
            <a:r>
              <a:rPr lang="vi-VN" sz="2000" dirty="0" err="1">
                <a:solidFill>
                  <a:srgbClr val="0070C0"/>
                </a:solidFill>
              </a:rPr>
              <a:t>nguồn</a:t>
            </a:r>
            <a:r>
              <a:rPr lang="vi-VN" sz="2000" dirty="0">
                <a:solidFill>
                  <a:srgbClr val="0070C0"/>
                </a:solidFill>
              </a:rPr>
              <a:t> </a:t>
            </a:r>
            <a:r>
              <a:rPr lang="vi-VN" sz="2000" dirty="0" err="1">
                <a:solidFill>
                  <a:srgbClr val="0070C0"/>
                </a:solidFill>
              </a:rPr>
              <a:t>thuộc</a:t>
            </a:r>
            <a:r>
              <a:rPr lang="vi-VN" sz="2000" dirty="0">
                <a:solidFill>
                  <a:srgbClr val="0070C0"/>
                </a:solidFill>
              </a:rPr>
              <a:t> </a:t>
            </a:r>
            <a:r>
              <a:rPr lang="vi-VN" sz="2000" dirty="0" err="1">
                <a:solidFill>
                  <a:srgbClr val="0070C0"/>
                </a:solidFill>
              </a:rPr>
              <a:t>tỉnh</a:t>
            </a:r>
            <a:r>
              <a:rPr lang="vi-VN" sz="2000" dirty="0">
                <a:solidFill>
                  <a:srgbClr val="0070C0"/>
                </a:solidFill>
              </a:rPr>
              <a:t> Thanh </a:t>
            </a:r>
            <a:r>
              <a:rPr lang="vi-VN" sz="2000" dirty="0" err="1">
                <a:solidFill>
                  <a:srgbClr val="0070C0"/>
                </a:solidFill>
              </a:rPr>
              <a:t>Hải</a:t>
            </a:r>
            <a:r>
              <a:rPr lang="vi-VN" sz="2000" dirty="0">
                <a:solidFill>
                  <a:srgbClr val="0070C0"/>
                </a:solidFill>
              </a:rPr>
              <a:t>, </a:t>
            </a:r>
            <a:r>
              <a:rPr lang="vi-VN" sz="2000" dirty="0" err="1">
                <a:solidFill>
                  <a:srgbClr val="0070C0"/>
                </a:solidFill>
              </a:rPr>
              <a:t>chảy</a:t>
            </a:r>
            <a:r>
              <a:rPr lang="vi-VN" sz="2000" dirty="0">
                <a:solidFill>
                  <a:srgbClr val="0070C0"/>
                </a:solidFill>
              </a:rPr>
              <a:t> qua </a:t>
            </a:r>
            <a:r>
              <a:rPr lang="vi-VN" sz="2000" dirty="0">
                <a:solidFill>
                  <a:srgbClr val="0070C0"/>
                </a:solidFill>
                <a:hlinkClick r:id="rId5" tooltip="Vân Nam"/>
              </a:rPr>
              <a:t>Vân Nam</a:t>
            </a:r>
            <a:r>
              <a:rPr lang="vi-VN" sz="2000" dirty="0">
                <a:solidFill>
                  <a:srgbClr val="0070C0"/>
                </a:solidFill>
              </a:rPr>
              <a:t> </a:t>
            </a:r>
            <a:r>
              <a:rPr lang="vi-VN" sz="2000" dirty="0">
                <a:solidFill>
                  <a:srgbClr val="0070C0"/>
                </a:solidFill>
                <a:hlinkClick r:id="rId6" tooltip="Trung Quốc"/>
              </a:rPr>
              <a:t>Trung </a:t>
            </a:r>
            <a:r>
              <a:rPr lang="vi-VN" sz="2000" dirty="0" err="1">
                <a:solidFill>
                  <a:srgbClr val="0070C0"/>
                </a:solidFill>
                <a:hlinkClick r:id="rId6" tooltip="Trung Quốc"/>
              </a:rPr>
              <a:t>Quốc</a:t>
            </a:r>
            <a:r>
              <a:rPr lang="vi-VN" sz="2000" dirty="0">
                <a:solidFill>
                  <a:srgbClr val="0070C0"/>
                </a:solidFill>
              </a:rPr>
              <a:t>, qua </a:t>
            </a:r>
            <a:r>
              <a:rPr lang="vi-VN" sz="2000" dirty="0" err="1">
                <a:solidFill>
                  <a:srgbClr val="0070C0"/>
                </a:solidFill>
              </a:rPr>
              <a:t>các</a:t>
            </a:r>
            <a:r>
              <a:rPr lang="vi-VN" sz="2000" dirty="0">
                <a:solidFill>
                  <a:srgbClr val="0070C0"/>
                </a:solidFill>
              </a:rPr>
              <a:t> </a:t>
            </a:r>
            <a:r>
              <a:rPr lang="vi-VN" sz="2000" dirty="0" err="1">
                <a:solidFill>
                  <a:srgbClr val="0070C0"/>
                </a:solidFill>
              </a:rPr>
              <a:t>nước</a:t>
            </a:r>
            <a:r>
              <a:rPr lang="vi-VN" sz="2000" dirty="0">
                <a:solidFill>
                  <a:srgbClr val="0070C0"/>
                </a:solidFill>
              </a:rPr>
              <a:t> </a:t>
            </a:r>
            <a:r>
              <a:rPr lang="vi-VN" sz="2000" dirty="0" err="1">
                <a:solidFill>
                  <a:srgbClr val="0070C0"/>
                </a:solidFill>
                <a:hlinkClick r:id="rId7" tooltip="Lào"/>
              </a:rPr>
              <a:t>Lào</a:t>
            </a:r>
            <a:r>
              <a:rPr lang="vi-VN" sz="2000" dirty="0">
                <a:solidFill>
                  <a:srgbClr val="0070C0"/>
                </a:solidFill>
              </a:rPr>
              <a:t>, </a:t>
            </a:r>
            <a:r>
              <a:rPr lang="vi-VN" sz="2000" dirty="0" err="1">
                <a:solidFill>
                  <a:srgbClr val="0070C0"/>
                </a:solidFill>
                <a:hlinkClick r:id="rId8" tooltip="Myanma"/>
              </a:rPr>
              <a:t>Myanma</a:t>
            </a:r>
            <a:r>
              <a:rPr lang="vi-VN" sz="2000" dirty="0">
                <a:solidFill>
                  <a:srgbClr val="0070C0"/>
                </a:solidFill>
              </a:rPr>
              <a:t>, </a:t>
            </a:r>
            <a:r>
              <a:rPr lang="vi-VN" sz="2000" dirty="0" err="1">
                <a:solidFill>
                  <a:srgbClr val="0070C0"/>
                </a:solidFill>
                <a:hlinkClick r:id="rId9" tooltip="Thái Lan"/>
              </a:rPr>
              <a:t>Thái</a:t>
            </a:r>
            <a:r>
              <a:rPr lang="vi-VN" sz="2000" dirty="0">
                <a:solidFill>
                  <a:srgbClr val="0070C0"/>
                </a:solidFill>
                <a:hlinkClick r:id="rId9" tooltip="Thái Lan"/>
              </a:rPr>
              <a:t> Lan</a:t>
            </a:r>
            <a:r>
              <a:rPr lang="vi-VN" sz="2000" dirty="0">
                <a:solidFill>
                  <a:srgbClr val="0070C0"/>
                </a:solidFill>
              </a:rPr>
              <a:t>, </a:t>
            </a:r>
            <a:r>
              <a:rPr lang="vi-VN" sz="2000" dirty="0" err="1">
                <a:solidFill>
                  <a:srgbClr val="0070C0"/>
                </a:solidFill>
                <a:hlinkClick r:id="rId10" tooltip="Campuchia"/>
              </a:rPr>
              <a:t>Campuchia</a:t>
            </a:r>
            <a:r>
              <a:rPr lang="vi-VN" sz="2000" dirty="0">
                <a:solidFill>
                  <a:srgbClr val="0070C0"/>
                </a:solidFill>
              </a:rPr>
              <a:t>  </a:t>
            </a:r>
            <a:r>
              <a:rPr lang="vi-VN" sz="2000" dirty="0" err="1">
                <a:solidFill>
                  <a:srgbClr val="0070C0"/>
                </a:solidFill>
              </a:rPr>
              <a:t>và</a:t>
            </a:r>
            <a:r>
              <a:rPr lang="vi-VN" sz="2000" dirty="0">
                <a:solidFill>
                  <a:srgbClr val="0070C0"/>
                </a:solidFill>
              </a:rPr>
              <a:t> </a:t>
            </a:r>
            <a:r>
              <a:rPr lang="vi-VN" sz="2000" dirty="0" err="1">
                <a:solidFill>
                  <a:srgbClr val="0070C0"/>
                </a:solidFill>
              </a:rPr>
              <a:t>đổ</a:t>
            </a:r>
            <a:r>
              <a:rPr lang="vi-VN" sz="2000" dirty="0">
                <a:solidFill>
                  <a:srgbClr val="0070C0"/>
                </a:solidFill>
              </a:rPr>
              <a:t> ra </a:t>
            </a:r>
            <a:r>
              <a:rPr lang="vi-VN" sz="2000" dirty="0" err="1">
                <a:solidFill>
                  <a:srgbClr val="0070C0"/>
                </a:solidFill>
                <a:hlinkClick r:id="rId11" tooltip="Biển Đông"/>
              </a:rPr>
              <a:t>Biển</a:t>
            </a:r>
            <a:r>
              <a:rPr lang="vi-VN" sz="2000" dirty="0">
                <a:solidFill>
                  <a:srgbClr val="0070C0"/>
                </a:solidFill>
                <a:hlinkClick r:id="rId11" tooltip="Biển Đông"/>
              </a:rPr>
              <a:t> Đông</a:t>
            </a:r>
            <a:r>
              <a:rPr lang="vi-VN" sz="2000" dirty="0">
                <a:solidFill>
                  <a:srgbClr val="0070C0"/>
                </a:solidFill>
              </a:rPr>
              <a:t> ở </a:t>
            </a:r>
            <a:r>
              <a:rPr lang="vi-VN" sz="2000" dirty="0" err="1">
                <a:solidFill>
                  <a:srgbClr val="0070C0"/>
                </a:solidFill>
                <a:hlinkClick r:id="rId12" tooltip="Việt Nam"/>
              </a:rPr>
              <a:t>Việt</a:t>
            </a:r>
            <a:r>
              <a:rPr lang="vi-VN" sz="2000" dirty="0">
                <a:solidFill>
                  <a:srgbClr val="0070C0"/>
                </a:solidFill>
                <a:hlinkClick r:id="rId12" tooltip="Việt Nam"/>
              </a:rPr>
              <a:t> Nam</a:t>
            </a:r>
            <a:r>
              <a:rPr lang="vi-VN" dirty="0">
                <a:solidFill>
                  <a:srgbClr val="0070C0"/>
                </a:solidFill>
              </a:rPr>
              <a:t>.</a:t>
            </a:r>
            <a:endParaRPr lang="en-US" dirty="0">
              <a:solidFill>
                <a:srgbClr val="0070C0"/>
              </a:solidFill>
            </a:endParaRPr>
          </a:p>
        </p:txBody>
      </p:sp>
      <p:sp>
        <p:nvSpPr>
          <p:cNvPr id="10" name="Hình Chữ nhật 9"/>
          <p:cNvSpPr/>
          <p:nvPr/>
        </p:nvSpPr>
        <p:spPr>
          <a:xfrm>
            <a:off x="6096000" y="4869877"/>
            <a:ext cx="6096000" cy="923330"/>
          </a:xfrm>
          <a:prstGeom prst="rect">
            <a:avLst/>
          </a:prstGeom>
          <a:ln>
            <a:solidFill>
              <a:schemeClr val="accent1">
                <a:shade val="50000"/>
              </a:schemeClr>
            </a:solidFill>
            <a:prstDash val="dash"/>
          </a:ln>
        </p:spPr>
        <p:txBody>
          <a:bodyPr>
            <a:spAutoFit/>
          </a:bodyPr>
          <a:lstStyle/>
          <a:p>
            <a:r>
              <a:rPr lang="vi-VN" dirty="0">
                <a:solidFill>
                  <a:srgbClr val="0070C0"/>
                </a:solidFill>
              </a:rPr>
              <a:t>Sông Mê Nam) </a:t>
            </a:r>
            <a:r>
              <a:rPr lang="vi-VN" dirty="0" err="1">
                <a:solidFill>
                  <a:srgbClr val="0070C0"/>
                </a:solidFill>
              </a:rPr>
              <a:t>là</a:t>
            </a:r>
            <a:r>
              <a:rPr lang="vi-VN" dirty="0">
                <a:solidFill>
                  <a:srgbClr val="0070C0"/>
                </a:solidFill>
              </a:rPr>
              <a:t> </a:t>
            </a:r>
            <a:r>
              <a:rPr lang="vi-VN" dirty="0" err="1">
                <a:solidFill>
                  <a:srgbClr val="0070C0"/>
                </a:solidFill>
              </a:rPr>
              <a:t>một</a:t>
            </a:r>
            <a:r>
              <a:rPr lang="vi-VN" dirty="0">
                <a:solidFill>
                  <a:srgbClr val="0070C0"/>
                </a:solidFill>
              </a:rPr>
              <a:t> con sông </a:t>
            </a:r>
            <a:r>
              <a:rPr lang="vi-VN" dirty="0" err="1">
                <a:solidFill>
                  <a:srgbClr val="0070C0"/>
                </a:solidFill>
              </a:rPr>
              <a:t>lớn</a:t>
            </a:r>
            <a:r>
              <a:rPr lang="vi-VN" dirty="0">
                <a:solidFill>
                  <a:srgbClr val="0070C0"/>
                </a:solidFill>
              </a:rPr>
              <a:t> ở </a:t>
            </a:r>
            <a:r>
              <a:rPr lang="vi-VN" dirty="0" err="1">
                <a:solidFill>
                  <a:srgbClr val="0070C0"/>
                </a:solidFill>
              </a:rPr>
              <a:t>Thái</a:t>
            </a:r>
            <a:r>
              <a:rPr lang="vi-VN" dirty="0">
                <a:solidFill>
                  <a:srgbClr val="0070C0"/>
                </a:solidFill>
              </a:rPr>
              <a:t> Lan, </a:t>
            </a:r>
            <a:r>
              <a:rPr lang="vi-VN" dirty="0" err="1">
                <a:solidFill>
                  <a:srgbClr val="0070C0"/>
                </a:solidFill>
              </a:rPr>
              <a:t>phù</a:t>
            </a:r>
            <a:r>
              <a:rPr lang="vi-VN" dirty="0">
                <a:solidFill>
                  <a:srgbClr val="0070C0"/>
                </a:solidFill>
              </a:rPr>
              <a:t> sa </a:t>
            </a:r>
            <a:r>
              <a:rPr lang="vi-VN" dirty="0" err="1">
                <a:solidFill>
                  <a:srgbClr val="0070C0"/>
                </a:solidFill>
              </a:rPr>
              <a:t>của</a:t>
            </a:r>
            <a:r>
              <a:rPr lang="vi-VN" dirty="0">
                <a:solidFill>
                  <a:srgbClr val="0070C0"/>
                </a:solidFill>
              </a:rPr>
              <a:t> </a:t>
            </a:r>
            <a:r>
              <a:rPr lang="vi-VN" dirty="0" err="1">
                <a:solidFill>
                  <a:srgbClr val="0070C0"/>
                </a:solidFill>
              </a:rPr>
              <a:t>nó</a:t>
            </a:r>
            <a:r>
              <a:rPr lang="vi-VN" dirty="0">
                <a:solidFill>
                  <a:srgbClr val="0070C0"/>
                </a:solidFill>
              </a:rPr>
              <a:t> </a:t>
            </a:r>
            <a:r>
              <a:rPr lang="vi-VN" dirty="0" err="1">
                <a:solidFill>
                  <a:srgbClr val="0070C0"/>
                </a:solidFill>
              </a:rPr>
              <a:t>bồi</a:t>
            </a:r>
            <a:r>
              <a:rPr lang="vi-VN" dirty="0">
                <a:solidFill>
                  <a:srgbClr val="0070C0"/>
                </a:solidFill>
              </a:rPr>
              <a:t> </a:t>
            </a:r>
            <a:r>
              <a:rPr lang="vi-VN" dirty="0" err="1">
                <a:solidFill>
                  <a:srgbClr val="0070C0"/>
                </a:solidFill>
              </a:rPr>
              <a:t>đắp</a:t>
            </a:r>
            <a:r>
              <a:rPr lang="vi-VN" dirty="0">
                <a:solidFill>
                  <a:srgbClr val="0070C0"/>
                </a:solidFill>
              </a:rPr>
              <a:t> nên </a:t>
            </a:r>
            <a:r>
              <a:rPr lang="vi-VN" dirty="0" err="1">
                <a:solidFill>
                  <a:srgbClr val="0070C0"/>
                </a:solidFill>
                <a:hlinkClick r:id="rId13" tooltip="Miền Trung Thái Lan"/>
              </a:rPr>
              <a:t>đồng</a:t>
            </a:r>
            <a:r>
              <a:rPr lang="vi-VN" dirty="0">
                <a:solidFill>
                  <a:srgbClr val="0070C0"/>
                </a:solidFill>
                <a:hlinkClick r:id="rId13" tooltip="Miền Trung Thái Lan"/>
              </a:rPr>
              <a:t> </a:t>
            </a:r>
            <a:r>
              <a:rPr lang="vi-VN" dirty="0" err="1">
                <a:solidFill>
                  <a:srgbClr val="0070C0"/>
                </a:solidFill>
                <a:hlinkClick r:id="rId13" tooltip="Miền Trung Thái Lan"/>
              </a:rPr>
              <a:t>bằng</a:t>
            </a:r>
            <a:r>
              <a:rPr lang="vi-VN" dirty="0">
                <a:solidFill>
                  <a:srgbClr val="0070C0"/>
                </a:solidFill>
                <a:hlinkClick r:id="rId13" tooltip="Miền Trung Thái Lan"/>
              </a:rPr>
              <a:t> sông Mê Nam</a:t>
            </a:r>
            <a:r>
              <a:rPr lang="vi-VN" dirty="0">
                <a:solidFill>
                  <a:srgbClr val="0070C0"/>
                </a:solidFill>
              </a:rPr>
              <a:t> ở </a:t>
            </a:r>
            <a:r>
              <a:rPr lang="vi-VN" dirty="0" err="1">
                <a:solidFill>
                  <a:srgbClr val="0070C0"/>
                </a:solidFill>
              </a:rPr>
              <a:t>vùng</a:t>
            </a:r>
            <a:r>
              <a:rPr lang="vi-VN" dirty="0">
                <a:solidFill>
                  <a:srgbClr val="0070C0"/>
                </a:solidFill>
              </a:rPr>
              <a:t> </a:t>
            </a:r>
            <a:r>
              <a:rPr lang="vi-VN" dirty="0" err="1">
                <a:solidFill>
                  <a:srgbClr val="0070C0"/>
                </a:solidFill>
              </a:rPr>
              <a:t>hạ</a:t>
            </a:r>
            <a:r>
              <a:rPr lang="vi-VN" dirty="0">
                <a:solidFill>
                  <a:srgbClr val="0070C0"/>
                </a:solidFill>
              </a:rPr>
              <a:t> lưu </a:t>
            </a:r>
            <a:r>
              <a:rPr lang="vi-VN" dirty="0" err="1">
                <a:solidFill>
                  <a:srgbClr val="0070C0"/>
                </a:solidFill>
              </a:rPr>
              <a:t>tạo</a:t>
            </a:r>
            <a:r>
              <a:rPr lang="vi-VN" dirty="0">
                <a:solidFill>
                  <a:srgbClr val="0070C0"/>
                </a:solidFill>
              </a:rPr>
              <a:t> nên </a:t>
            </a:r>
            <a:r>
              <a:rPr lang="vi-VN" dirty="0" err="1">
                <a:solidFill>
                  <a:srgbClr val="0070C0"/>
                </a:solidFill>
              </a:rPr>
              <a:t>phần</a:t>
            </a:r>
            <a:r>
              <a:rPr lang="vi-VN" dirty="0">
                <a:solidFill>
                  <a:srgbClr val="0070C0"/>
                </a:solidFill>
              </a:rPr>
              <a:t> </a:t>
            </a:r>
            <a:r>
              <a:rPr lang="vi-VN" dirty="0" err="1">
                <a:solidFill>
                  <a:srgbClr val="0070C0"/>
                </a:solidFill>
              </a:rPr>
              <a:t>thuộc</a:t>
            </a:r>
            <a:r>
              <a:rPr lang="vi-VN" dirty="0">
                <a:solidFill>
                  <a:srgbClr val="0070C0"/>
                </a:solidFill>
              </a:rPr>
              <a:t> </a:t>
            </a:r>
            <a:r>
              <a:rPr lang="vi-VN" dirty="0" err="1">
                <a:solidFill>
                  <a:srgbClr val="0070C0"/>
                </a:solidFill>
              </a:rPr>
              <a:t>đại</a:t>
            </a:r>
            <a:r>
              <a:rPr lang="vi-VN" dirty="0">
                <a:solidFill>
                  <a:srgbClr val="0070C0"/>
                </a:solidFill>
              </a:rPr>
              <a:t> </a:t>
            </a:r>
            <a:r>
              <a:rPr lang="vi-VN" dirty="0" err="1">
                <a:solidFill>
                  <a:srgbClr val="0070C0"/>
                </a:solidFill>
              </a:rPr>
              <a:t>lục</a:t>
            </a:r>
            <a:r>
              <a:rPr lang="vi-VN" dirty="0">
                <a:solidFill>
                  <a:srgbClr val="0070C0"/>
                </a:solidFill>
              </a:rPr>
              <a:t> </a:t>
            </a:r>
            <a:r>
              <a:rPr lang="vi-VN" dirty="0" err="1">
                <a:solidFill>
                  <a:srgbClr val="0070C0"/>
                </a:solidFill>
              </a:rPr>
              <a:t>của</a:t>
            </a:r>
            <a:r>
              <a:rPr lang="vi-VN" dirty="0">
                <a:solidFill>
                  <a:srgbClr val="0070C0"/>
                </a:solidFill>
              </a:rPr>
              <a:t> </a:t>
            </a:r>
            <a:r>
              <a:rPr lang="vi-VN" dirty="0" err="1">
                <a:solidFill>
                  <a:srgbClr val="0070C0"/>
                </a:solidFill>
              </a:rPr>
              <a:t>quốc</a:t>
            </a:r>
            <a:r>
              <a:rPr lang="vi-VN" dirty="0">
                <a:solidFill>
                  <a:srgbClr val="0070C0"/>
                </a:solidFill>
              </a:rPr>
              <a:t> gia </a:t>
            </a:r>
            <a:r>
              <a:rPr lang="vi-VN" dirty="0" err="1">
                <a:solidFill>
                  <a:srgbClr val="0070C0"/>
                </a:solidFill>
              </a:rPr>
              <a:t>này</a:t>
            </a:r>
            <a:r>
              <a:rPr lang="vi-VN" dirty="0">
                <a:solidFill>
                  <a:srgbClr val="0070C0"/>
                </a:solidFill>
              </a:rPr>
              <a:t>.</a:t>
            </a:r>
            <a:endParaRPr lang="en-US"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sp>
        <p:nvSpPr>
          <p:cNvPr id="2" name="Rectangle 1">
            <a:extLst>
              <a:ext uri="{FF2B5EF4-FFF2-40B4-BE49-F238E27FC236}">
                <a16:creationId xmlns:a16="http://schemas.microsoft.com/office/drawing/2014/main" id="{CED64932-C404-430C-9C8E-3DD88B116F52}"/>
              </a:ext>
            </a:extLst>
          </p:cNvPr>
          <p:cNvSpPr/>
          <p:nvPr/>
        </p:nvSpPr>
        <p:spPr>
          <a:xfrm>
            <a:off x="140359" y="825813"/>
            <a:ext cx="4326876" cy="2062103"/>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Cảnh quan khu vực là rừng mưa nhiệt đới, đa dạng về thành phần loài.</a:t>
            </a:r>
            <a:endParaRPr lang="en-US" sz="3200">
              <a:solidFill>
                <a:srgbClr val="1B04FA"/>
              </a:solidFill>
            </a:endParaRPr>
          </a:p>
        </p:txBody>
      </p:sp>
      <p:pic>
        <p:nvPicPr>
          <p:cNvPr id="9" name="Picture 8">
            <a:extLst>
              <a:ext uri="{FF2B5EF4-FFF2-40B4-BE49-F238E27FC236}">
                <a16:creationId xmlns:a16="http://schemas.microsoft.com/office/drawing/2014/main" id="{4515A81D-8784-4D99-8DB1-3405AA9E2B3C}"/>
              </a:ext>
            </a:extLst>
          </p:cNvPr>
          <p:cNvPicPr>
            <a:picLocks noChangeAspect="1"/>
          </p:cNvPicPr>
          <p:nvPr/>
        </p:nvPicPr>
        <p:blipFill rotWithShape="1">
          <a:blip r:embed="rId4"/>
          <a:srcRect l="34186" t="31163" r="35378" b="21861"/>
          <a:stretch/>
        </p:blipFill>
        <p:spPr>
          <a:xfrm>
            <a:off x="4567880" y="260626"/>
            <a:ext cx="7633252" cy="6444721"/>
          </a:xfrm>
          <a:prstGeom prst="rect">
            <a:avLst/>
          </a:prstGeom>
        </p:spPr>
      </p:pic>
      <p:grpSp>
        <p:nvGrpSpPr>
          <p:cNvPr id="3" name="Group 2">
            <a:extLst>
              <a:ext uri="{FF2B5EF4-FFF2-40B4-BE49-F238E27FC236}">
                <a16:creationId xmlns:a16="http://schemas.microsoft.com/office/drawing/2014/main" id="{EF853870-B293-4168-8E5A-513E617FAAA7}"/>
              </a:ext>
            </a:extLst>
          </p:cNvPr>
          <p:cNvGrpSpPr/>
          <p:nvPr/>
        </p:nvGrpSpPr>
        <p:grpSpPr>
          <a:xfrm>
            <a:off x="4799609" y="55027"/>
            <a:ext cx="7410655" cy="6758293"/>
            <a:chOff x="4799609" y="55027"/>
            <a:chExt cx="7410655" cy="6758293"/>
          </a:xfrm>
        </p:grpSpPr>
        <p:pic>
          <p:nvPicPr>
            <p:cNvPr id="10" name="Picture 2">
              <a:extLst>
                <a:ext uri="{FF2B5EF4-FFF2-40B4-BE49-F238E27FC236}">
                  <a16:creationId xmlns:a16="http://schemas.microsoft.com/office/drawing/2014/main" id="{BB7EDA90-C4EA-41CF-B2C2-9362E64681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609" y="55027"/>
              <a:ext cx="7410655" cy="67582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848E55-0B70-403F-AC34-64E00A9EE79E}"/>
                </a:ext>
              </a:extLst>
            </p:cNvPr>
            <p:cNvSpPr txBox="1"/>
            <p:nvPr/>
          </p:nvSpPr>
          <p:spPr>
            <a:xfrm>
              <a:off x="5818112" y="641321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grpSp>
      <p:pic>
        <p:nvPicPr>
          <p:cNvPr id="4" name="Picture 3">
            <a:extLst>
              <a:ext uri="{FF2B5EF4-FFF2-40B4-BE49-F238E27FC236}">
                <a16:creationId xmlns:a16="http://schemas.microsoft.com/office/drawing/2014/main" id="{3183F2E4-A163-458E-BDD6-1F909FB098B5}"/>
              </a:ext>
            </a:extLst>
          </p:cNvPr>
          <p:cNvPicPr>
            <a:picLocks noChangeAspect="1"/>
          </p:cNvPicPr>
          <p:nvPr/>
        </p:nvPicPr>
        <p:blipFill rotWithShape="1">
          <a:blip r:embed="rId6"/>
          <a:srcRect t="4593"/>
          <a:stretch/>
        </p:blipFill>
        <p:spPr>
          <a:xfrm>
            <a:off x="563927" y="2984297"/>
            <a:ext cx="3986134" cy="3873703"/>
          </a:xfrm>
          <a:prstGeom prst="rect">
            <a:avLst/>
          </a:prstGeom>
        </p:spPr>
      </p:pic>
      <p:sp>
        <p:nvSpPr>
          <p:cNvPr id="13" name="Rectangle 12">
            <a:extLst>
              <a:ext uri="{FF2B5EF4-FFF2-40B4-BE49-F238E27FC236}">
                <a16:creationId xmlns:a16="http://schemas.microsoft.com/office/drawing/2014/main" id="{2D5A00E6-7AA9-473D-9C2C-A3135A838843}"/>
              </a:ext>
            </a:extLst>
          </p:cNvPr>
          <p:cNvSpPr/>
          <p:nvPr/>
        </p:nvSpPr>
        <p:spPr>
          <a:xfrm>
            <a:off x="122540" y="3429000"/>
            <a:ext cx="4326876" cy="2062103"/>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Các khoáng sản chính dầu mỏ, khí tự nhiên than đá….</a:t>
            </a:r>
            <a:br>
              <a:rPr lang="vi-VN" sz="3200">
                <a:solidFill>
                  <a:srgbClr val="1B04FA"/>
                </a:solidFill>
              </a:rPr>
            </a:br>
            <a:endParaRPr lang="en-US" sz="3200">
              <a:solidFill>
                <a:srgbClr val="1B04FA"/>
              </a:solidFill>
            </a:endParaRPr>
          </a:p>
        </p:txBody>
      </p:sp>
    </p:spTree>
    <p:extLst>
      <p:ext uri="{BB962C8B-B14F-4D97-AF65-F5344CB8AC3E}">
        <p14:creationId xmlns:p14="http://schemas.microsoft.com/office/powerpoint/2010/main" val="330061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33523D-A0F9-4790-BB9F-9B7FD70C1C0C}"/>
              </a:ext>
            </a:extLst>
          </p:cNvPr>
          <p:cNvSpPr txBox="1"/>
          <p:nvPr/>
        </p:nvSpPr>
        <p:spPr>
          <a:xfrm>
            <a:off x="1411526" y="270555"/>
            <a:ext cx="10780474" cy="830997"/>
          </a:xfrm>
          <a:prstGeom prst="rect">
            <a:avLst/>
          </a:prstGeom>
          <a:noFill/>
        </p:spPr>
        <p:txBody>
          <a:bodyPr wrap="square" rtlCol="0">
            <a:spAutoFit/>
          </a:bodyPr>
          <a:lstStyle/>
          <a:p>
            <a:pPr algn="ctr"/>
            <a:r>
              <a:rPr lang="vi-VN" sz="4800">
                <a:solidFill>
                  <a:srgbClr val="FF0000"/>
                </a:solidFill>
                <a:latin typeface="#9Slide03 IcielNovecento sans E" panose="00000900000000000000" pitchFamily="2" charset="0"/>
              </a:rPr>
              <a:t>HIỂU Ý ĐỒNG ĐỘI</a:t>
            </a:r>
            <a:endParaRPr lang="en-US" sz="4800">
              <a:solidFill>
                <a:srgbClr val="FF0000"/>
              </a:solidFill>
              <a:latin typeface="#9Slide03 IcielNovecento sans E" panose="00000900000000000000" pitchFamily="2" charset="0"/>
            </a:endParaRPr>
          </a:p>
        </p:txBody>
      </p:sp>
      <p:sp>
        <p:nvSpPr>
          <p:cNvPr id="5" name="Rectangle 4">
            <a:extLst>
              <a:ext uri="{FF2B5EF4-FFF2-40B4-BE49-F238E27FC236}">
                <a16:creationId xmlns:a16="http://schemas.microsoft.com/office/drawing/2014/main" id="{A6F349F2-7EF8-40FE-B878-DE92184F2805}"/>
              </a:ext>
            </a:extLst>
          </p:cNvPr>
          <p:cNvSpPr/>
          <p:nvPr/>
        </p:nvSpPr>
        <p:spPr>
          <a:xfrm>
            <a:off x="893954" y="1355360"/>
            <a:ext cx="10993246" cy="4885761"/>
          </a:xfrm>
          <a:prstGeom prst="rect">
            <a:avLst/>
          </a:prstGeom>
          <a:noFill/>
          <a:ln w="28575">
            <a:solidFill>
              <a:srgbClr val="1B04FA"/>
            </a:solidFill>
            <a:prstDash val="sysDash"/>
          </a:ln>
        </p:spPr>
        <p:txBody>
          <a:bodyPr wrap="square">
            <a:spAutoFit/>
          </a:bodyPr>
          <a:lstStyle/>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Gồm 10 từ khóa</a:t>
            </a:r>
            <a:r>
              <a:rPr lang="vi-VN" sz="4000">
                <a:solidFill>
                  <a:srgbClr val="0070C0"/>
                </a:solidFill>
                <a:latin typeface="Arial" panose="020B0604020202020204" pitchFamily="34" charset="0"/>
                <a:ea typeface="Times New Roman" panose="02020603050405020304" pitchFamily="18" charset="0"/>
                <a:cs typeface="Arial" panose="020B0604020202020204" pitchFamily="34" charset="0"/>
              </a:rPr>
              <a:t>  trọng tâm bài học</a:t>
            </a:r>
            <a:endPar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Người gợi ý không lặp từ, tách từ</a:t>
            </a:r>
          </a:p>
          <a:p>
            <a:pPr marL="457200" indent="-457200" algn="just">
              <a:lnSpc>
                <a:spcPct val="107000"/>
              </a:lnSpc>
              <a:spcAft>
                <a:spcPts val="600"/>
              </a:spcAft>
              <a:buFont typeface="Wingdings" panose="05000000000000000000" pitchFamily="2" charset="2"/>
              <a:buChar char="ü"/>
              <a:tabLst>
                <a:tab pos="180340" algn="l"/>
                <a:tab pos="450215" algn="l"/>
              </a:tabLst>
            </a:pPr>
            <a:r>
              <a:rPr lang="vi-VN" sz="4000">
                <a:solidFill>
                  <a:srgbClr val="0070C0"/>
                </a:solidFill>
                <a:effectLst/>
                <a:latin typeface="Arial" panose="020B0604020202020204" pitchFamily="34" charset="0"/>
                <a:ea typeface="Times New Roman" panose="02020603050405020304" pitchFamily="18" charset="0"/>
                <a:cs typeface="Arial" panose="020B0604020202020204" pitchFamily="34" charset="0"/>
              </a:rPr>
              <a:t>HS liên kết từ khóa thành 1 đoạn thông tin hoàn chỉnh khái quát nội dung bài học</a:t>
            </a:r>
          </a:p>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Các nhóm đoán đúng nếu là thành viên của nhóm thì tính 2 điểm và không phải thì tính 1 điểm</a:t>
            </a:r>
            <a:endParaRPr lang="en-US" sz="4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7604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B713DEB-410E-4F3F-8E00-63C286CDBE6E}"/>
              </a:ext>
            </a:extLst>
          </p:cNvPr>
          <p:cNvSpPr txBox="1"/>
          <p:nvPr/>
        </p:nvSpPr>
        <p:spPr>
          <a:xfrm>
            <a:off x="1061927" y="316034"/>
            <a:ext cx="10780474" cy="830997"/>
          </a:xfrm>
          <a:prstGeom prst="rect">
            <a:avLst/>
          </a:prstGeom>
          <a:noFill/>
        </p:spPr>
        <p:txBody>
          <a:bodyPr wrap="square" rtlCol="0">
            <a:spAutoFit/>
          </a:bodyPr>
          <a:lstStyle/>
          <a:p>
            <a:pPr algn="ctr"/>
            <a:r>
              <a:rPr lang="vi-VN" sz="4800">
                <a:solidFill>
                  <a:srgbClr val="FF0000"/>
                </a:solidFill>
                <a:latin typeface="#9Slide03 IcielNovecento sans E" panose="00000900000000000000" pitchFamily="2" charset="0"/>
              </a:rPr>
              <a:t>HIỂU Ý ĐỒNG ĐỘI</a:t>
            </a:r>
            <a:endParaRPr lang="en-US" sz="4800">
              <a:solidFill>
                <a:srgbClr val="FF0000"/>
              </a:solidFill>
              <a:latin typeface="#9Slide03 IcielNovecento sans E" panose="00000900000000000000" pitchFamily="2" charset="0"/>
            </a:endParaRPr>
          </a:p>
        </p:txBody>
      </p:sp>
      <p:sp>
        <p:nvSpPr>
          <p:cNvPr id="3" name="Rectangle 2">
            <a:extLst>
              <a:ext uri="{FF2B5EF4-FFF2-40B4-BE49-F238E27FC236}">
                <a16:creationId xmlns:a16="http://schemas.microsoft.com/office/drawing/2014/main" id="{424418B7-70E5-42E4-BDC5-28B91D0C1C2E}"/>
              </a:ext>
            </a:extLst>
          </p:cNvPr>
          <p:cNvSpPr/>
          <p:nvPr/>
        </p:nvSpPr>
        <p:spPr>
          <a:xfrm>
            <a:off x="1819170" y="1970135"/>
            <a:ext cx="1552028" cy="584775"/>
          </a:xfrm>
          <a:prstGeom prst="rect">
            <a:avLst/>
          </a:prstGeom>
        </p:spPr>
        <p:txBody>
          <a:bodyPr wrap="none">
            <a:spAutoFit/>
          </a:bodyPr>
          <a:lstStyle/>
          <a:p>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Đông Á</a:t>
            </a:r>
            <a:endParaRPr lang="en-US" sz="3200"/>
          </a:p>
        </p:txBody>
      </p:sp>
      <p:sp>
        <p:nvSpPr>
          <p:cNvPr id="4" name="Rectangle 3">
            <a:extLst>
              <a:ext uri="{FF2B5EF4-FFF2-40B4-BE49-F238E27FC236}">
                <a16:creationId xmlns:a16="http://schemas.microsoft.com/office/drawing/2014/main" id="{C9783252-848C-439D-9BE0-2B20E41F411B}"/>
              </a:ext>
            </a:extLst>
          </p:cNvPr>
          <p:cNvSpPr/>
          <p:nvPr/>
        </p:nvSpPr>
        <p:spPr>
          <a:xfrm>
            <a:off x="9139619" y="2778225"/>
            <a:ext cx="2188420"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Đồng bằng</a:t>
            </a:r>
            <a:endParaRPr lang="en-US" sz="3200"/>
          </a:p>
        </p:txBody>
      </p:sp>
      <p:sp>
        <p:nvSpPr>
          <p:cNvPr id="5" name="Rectangle 4">
            <a:extLst>
              <a:ext uri="{FF2B5EF4-FFF2-40B4-BE49-F238E27FC236}">
                <a16:creationId xmlns:a16="http://schemas.microsoft.com/office/drawing/2014/main" id="{9EFBAB48-FB47-4181-8D5B-19A7155DE92C}"/>
              </a:ext>
            </a:extLst>
          </p:cNvPr>
          <p:cNvSpPr/>
          <p:nvPr/>
        </p:nvSpPr>
        <p:spPr>
          <a:xfrm>
            <a:off x="1388928" y="2769518"/>
            <a:ext cx="2412840"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Sơn nguyên</a:t>
            </a:r>
            <a:endParaRPr lang="en-US" sz="3200"/>
          </a:p>
        </p:txBody>
      </p:sp>
      <p:sp>
        <p:nvSpPr>
          <p:cNvPr id="6" name="Rectangle 5">
            <a:extLst>
              <a:ext uri="{FF2B5EF4-FFF2-40B4-BE49-F238E27FC236}">
                <a16:creationId xmlns:a16="http://schemas.microsoft.com/office/drawing/2014/main" id="{F13A80AC-47E1-4190-87BA-3AE0251D64D4}"/>
              </a:ext>
            </a:extLst>
          </p:cNvPr>
          <p:cNvSpPr/>
          <p:nvPr/>
        </p:nvSpPr>
        <p:spPr>
          <a:xfrm>
            <a:off x="8924640" y="3519998"/>
            <a:ext cx="1733167"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Gió mùa</a:t>
            </a:r>
            <a:endParaRPr lang="en-US" sz="3200"/>
          </a:p>
        </p:txBody>
      </p:sp>
      <p:sp>
        <p:nvSpPr>
          <p:cNvPr id="7" name="Rectangle 6">
            <a:extLst>
              <a:ext uri="{FF2B5EF4-FFF2-40B4-BE49-F238E27FC236}">
                <a16:creationId xmlns:a16="http://schemas.microsoft.com/office/drawing/2014/main" id="{411130E6-AA94-4D2E-BFFF-53D83373B032}"/>
              </a:ext>
            </a:extLst>
          </p:cNvPr>
          <p:cNvSpPr/>
          <p:nvPr/>
        </p:nvSpPr>
        <p:spPr>
          <a:xfrm>
            <a:off x="1864054" y="5486316"/>
            <a:ext cx="1507144"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Núi lửa</a:t>
            </a:r>
            <a:endParaRPr lang="en-US" sz="3200"/>
          </a:p>
        </p:txBody>
      </p:sp>
      <p:sp>
        <p:nvSpPr>
          <p:cNvPr id="8" name="Rectangle 7">
            <a:extLst>
              <a:ext uri="{FF2B5EF4-FFF2-40B4-BE49-F238E27FC236}">
                <a16:creationId xmlns:a16="http://schemas.microsoft.com/office/drawing/2014/main" id="{2F03127C-1246-4023-BBDF-C7A7B23A218F}"/>
              </a:ext>
            </a:extLst>
          </p:cNvPr>
          <p:cNvSpPr/>
          <p:nvPr/>
        </p:nvSpPr>
        <p:spPr>
          <a:xfrm>
            <a:off x="9026674" y="5505518"/>
            <a:ext cx="2986715"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Rừng cận nhiệt</a:t>
            </a:r>
            <a:endParaRPr lang="en-US" sz="3200"/>
          </a:p>
        </p:txBody>
      </p:sp>
      <p:sp>
        <p:nvSpPr>
          <p:cNvPr id="9" name="Rectangle 8">
            <a:extLst>
              <a:ext uri="{FF2B5EF4-FFF2-40B4-BE49-F238E27FC236}">
                <a16:creationId xmlns:a16="http://schemas.microsoft.com/office/drawing/2014/main" id="{D333BFE7-0501-4A72-9F95-EBBF0605ED30}"/>
              </a:ext>
            </a:extLst>
          </p:cNvPr>
          <p:cNvSpPr/>
          <p:nvPr/>
        </p:nvSpPr>
        <p:spPr>
          <a:xfrm>
            <a:off x="8924640" y="1981451"/>
            <a:ext cx="1846980"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Động đất</a:t>
            </a:r>
            <a:endParaRPr lang="en-US" sz="3200"/>
          </a:p>
        </p:txBody>
      </p:sp>
      <p:sp>
        <p:nvSpPr>
          <p:cNvPr id="10" name="Rectangle 9">
            <a:extLst>
              <a:ext uri="{FF2B5EF4-FFF2-40B4-BE49-F238E27FC236}">
                <a16:creationId xmlns:a16="http://schemas.microsoft.com/office/drawing/2014/main" id="{89AF134E-68BA-4B72-B80E-2C40C9475626}"/>
              </a:ext>
            </a:extLst>
          </p:cNvPr>
          <p:cNvSpPr/>
          <p:nvPr/>
        </p:nvSpPr>
        <p:spPr>
          <a:xfrm>
            <a:off x="9150463" y="4676087"/>
            <a:ext cx="1596912"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Hải đảo</a:t>
            </a:r>
            <a:endParaRPr lang="en-US" sz="3200"/>
          </a:p>
        </p:txBody>
      </p:sp>
      <p:sp>
        <p:nvSpPr>
          <p:cNvPr id="12" name="Rectangle 11">
            <a:extLst>
              <a:ext uri="{FF2B5EF4-FFF2-40B4-BE49-F238E27FC236}">
                <a16:creationId xmlns:a16="http://schemas.microsoft.com/office/drawing/2014/main" id="{9063F3C1-E9B4-4A04-AC9C-615C4C2B9EB1}"/>
              </a:ext>
            </a:extLst>
          </p:cNvPr>
          <p:cNvSpPr/>
          <p:nvPr/>
        </p:nvSpPr>
        <p:spPr>
          <a:xfrm>
            <a:off x="1425049" y="3629915"/>
            <a:ext cx="2279791"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Hoang mạc</a:t>
            </a:r>
            <a:endParaRPr lang="en-US" sz="3200"/>
          </a:p>
        </p:txBody>
      </p:sp>
      <p:sp>
        <p:nvSpPr>
          <p:cNvPr id="13" name="Rectangle 12">
            <a:extLst>
              <a:ext uri="{FF2B5EF4-FFF2-40B4-BE49-F238E27FC236}">
                <a16:creationId xmlns:a16="http://schemas.microsoft.com/office/drawing/2014/main" id="{887B1525-EEFF-4194-94E1-D15AA015C3E8}"/>
              </a:ext>
            </a:extLst>
          </p:cNvPr>
          <p:cNvSpPr/>
          <p:nvPr/>
        </p:nvSpPr>
        <p:spPr>
          <a:xfrm>
            <a:off x="1542712" y="4498160"/>
            <a:ext cx="2761462"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Trường Giang</a:t>
            </a:r>
            <a:endParaRPr lang="en-US" sz="3200"/>
          </a:p>
        </p:txBody>
      </p:sp>
      <p:sp>
        <p:nvSpPr>
          <p:cNvPr id="14" name="Rectangle 13">
            <a:extLst>
              <a:ext uri="{FF2B5EF4-FFF2-40B4-BE49-F238E27FC236}">
                <a16:creationId xmlns:a16="http://schemas.microsoft.com/office/drawing/2014/main" id="{8365026B-3ABF-4EE6-90D4-3D63B022FA74}"/>
              </a:ext>
            </a:extLst>
          </p:cNvPr>
          <p:cNvSpPr/>
          <p:nvPr/>
        </p:nvSpPr>
        <p:spPr>
          <a:xfrm>
            <a:off x="1365882" y="1970135"/>
            <a:ext cx="259911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16FB67-21AE-49D3-83E9-F839A3A8ADFF}"/>
              </a:ext>
            </a:extLst>
          </p:cNvPr>
          <p:cNvSpPr/>
          <p:nvPr/>
        </p:nvSpPr>
        <p:spPr>
          <a:xfrm>
            <a:off x="1194449" y="3731528"/>
            <a:ext cx="294198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DE017C1-3FC6-45B1-B1AA-8AD9033EFE9B}"/>
              </a:ext>
            </a:extLst>
          </p:cNvPr>
          <p:cNvSpPr/>
          <p:nvPr/>
        </p:nvSpPr>
        <p:spPr>
          <a:xfrm>
            <a:off x="1061927" y="4586200"/>
            <a:ext cx="320702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F3F56AE-EA6D-4F79-8934-C2CBAF815951}"/>
              </a:ext>
            </a:extLst>
          </p:cNvPr>
          <p:cNvSpPr/>
          <p:nvPr/>
        </p:nvSpPr>
        <p:spPr>
          <a:xfrm>
            <a:off x="866710" y="5437844"/>
            <a:ext cx="359746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559100-F365-4828-97C9-1C2D52DF9994}"/>
              </a:ext>
            </a:extLst>
          </p:cNvPr>
          <p:cNvSpPr/>
          <p:nvPr/>
        </p:nvSpPr>
        <p:spPr>
          <a:xfrm>
            <a:off x="1365882" y="2807253"/>
            <a:ext cx="259911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D660AE-F6C5-4DFD-9D8E-9C684FCA9919}"/>
              </a:ext>
            </a:extLst>
          </p:cNvPr>
          <p:cNvSpPr/>
          <p:nvPr/>
        </p:nvSpPr>
        <p:spPr>
          <a:xfrm>
            <a:off x="9009822" y="1948632"/>
            <a:ext cx="2448014"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5D68FA7-282A-48FF-9C62-B44443933D06}"/>
              </a:ext>
            </a:extLst>
          </p:cNvPr>
          <p:cNvSpPr/>
          <p:nvPr/>
        </p:nvSpPr>
        <p:spPr>
          <a:xfrm>
            <a:off x="8814312" y="3601929"/>
            <a:ext cx="2933436" cy="71371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BC668F8-B6F2-43FF-A091-D7A154DA0B37}"/>
              </a:ext>
            </a:extLst>
          </p:cNvPr>
          <p:cNvSpPr/>
          <p:nvPr/>
        </p:nvSpPr>
        <p:spPr>
          <a:xfrm>
            <a:off x="8767111" y="4629635"/>
            <a:ext cx="2933436" cy="6447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D74FFC-F8D6-4AA2-B23E-8D0A37EF2A49}"/>
              </a:ext>
            </a:extLst>
          </p:cNvPr>
          <p:cNvSpPr/>
          <p:nvPr/>
        </p:nvSpPr>
        <p:spPr>
          <a:xfrm>
            <a:off x="8618337" y="5521941"/>
            <a:ext cx="3498574"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33DC8C-3DAC-4727-9016-EAAE4F78F328}"/>
              </a:ext>
            </a:extLst>
          </p:cNvPr>
          <p:cNvSpPr/>
          <p:nvPr/>
        </p:nvSpPr>
        <p:spPr>
          <a:xfrm>
            <a:off x="8947590" y="2822102"/>
            <a:ext cx="2599116"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Diagram&#10;&#10;Description automatically generated">
            <a:extLst>
              <a:ext uri="{FF2B5EF4-FFF2-40B4-BE49-F238E27FC236}">
                <a16:creationId xmlns:a16="http://schemas.microsoft.com/office/drawing/2014/main" id="{4208E2F9-5C96-4EEF-9272-A978E520615E}"/>
              </a:ext>
            </a:extLst>
          </p:cNvPr>
          <p:cNvPicPr>
            <a:picLocks noChangeAspect="1"/>
          </p:cNvPicPr>
          <p:nvPr/>
        </p:nvPicPr>
        <p:blipFill rotWithShape="1">
          <a:blip r:embed="rId2">
            <a:extLst>
              <a:ext uri="{28A0092B-C50C-407E-A947-70E740481C1C}">
                <a14:useLocalDpi xmlns:a14="http://schemas.microsoft.com/office/drawing/2010/main" val="0"/>
              </a:ext>
            </a:extLst>
          </a:blip>
          <a:srcRect b="9558"/>
          <a:stretch/>
        </p:blipFill>
        <p:spPr>
          <a:xfrm>
            <a:off x="4833468" y="1348335"/>
            <a:ext cx="3588520" cy="2706764"/>
          </a:xfrm>
          <a:prstGeom prst="rect">
            <a:avLst/>
          </a:prstGeom>
        </p:spPr>
      </p:pic>
      <p:pic>
        <p:nvPicPr>
          <p:cNvPr id="2" name="Picture 1">
            <a:extLst>
              <a:ext uri="{FF2B5EF4-FFF2-40B4-BE49-F238E27FC236}">
                <a16:creationId xmlns:a16="http://schemas.microsoft.com/office/drawing/2014/main" id="{B21C81DE-433B-4F29-A993-6DC08E0D0CCE}"/>
              </a:ext>
            </a:extLst>
          </p:cNvPr>
          <p:cNvPicPr>
            <a:picLocks noChangeAspect="1"/>
          </p:cNvPicPr>
          <p:nvPr/>
        </p:nvPicPr>
        <p:blipFill>
          <a:blip r:embed="rId3"/>
          <a:stretch>
            <a:fillRect/>
          </a:stretch>
        </p:blipFill>
        <p:spPr>
          <a:xfrm>
            <a:off x="4669082" y="4586200"/>
            <a:ext cx="3733121" cy="1463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9"/>
                                        </p:tgtEl>
                                        <p:attrNameLst>
                                          <p:attrName>ppt_w</p:attrName>
                                        </p:attrNameLst>
                                      </p:cBhvr>
                                      <p:tavLst>
                                        <p:tav tm="0">
                                          <p:val>
                                            <p:strVal val="ppt_w"/>
                                          </p:val>
                                        </p:tav>
                                        <p:tav tm="100000">
                                          <p:val>
                                            <p:fltVal val="0"/>
                                          </p:val>
                                        </p:tav>
                                      </p:tavLst>
                                    </p:anim>
                                    <p:anim calcmode="lin" valueType="num">
                                      <p:cBhvr>
                                        <p:cTn id="19" dur="500"/>
                                        <p:tgtEl>
                                          <p:spTgt spid="19"/>
                                        </p:tgtEl>
                                        <p:attrNameLst>
                                          <p:attrName>ppt_h</p:attrName>
                                        </p:attrNameLst>
                                      </p:cBhvr>
                                      <p:tavLst>
                                        <p:tav tm="0">
                                          <p:val>
                                            <p:strVal val="ppt_h"/>
                                          </p:val>
                                        </p:tav>
                                        <p:tav tm="100000">
                                          <p:val>
                                            <p:fltVal val="0"/>
                                          </p:val>
                                        </p:tav>
                                      </p:tavLst>
                                    </p:anim>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8"/>
                                        </p:tgtEl>
                                        <p:attrNameLst>
                                          <p:attrName>ppt_w</p:attrName>
                                        </p:attrNameLst>
                                      </p:cBhvr>
                                      <p:tavLst>
                                        <p:tav tm="0">
                                          <p:val>
                                            <p:strVal val="ppt_w"/>
                                          </p:val>
                                        </p:tav>
                                        <p:tav tm="100000">
                                          <p:val>
                                            <p:fltVal val="0"/>
                                          </p:val>
                                        </p:tav>
                                      </p:tavLst>
                                    </p:anim>
                                    <p:anim calcmode="lin" valueType="num">
                                      <p:cBhvr>
                                        <p:cTn id="26" dur="500"/>
                                        <p:tgtEl>
                                          <p:spTgt spid="18"/>
                                        </p:tgtEl>
                                        <p:attrNameLst>
                                          <p:attrName>ppt_h</p:attrName>
                                        </p:attrNameLst>
                                      </p:cBhvr>
                                      <p:tavLst>
                                        <p:tav tm="0">
                                          <p:val>
                                            <p:strVal val="ppt_h"/>
                                          </p:val>
                                        </p:tav>
                                        <p:tav tm="100000">
                                          <p:val>
                                            <p:fltVal val="0"/>
                                          </p:val>
                                        </p:tav>
                                      </p:tavLst>
                                    </p:anim>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23"/>
                                        </p:tgtEl>
                                        <p:attrNameLst>
                                          <p:attrName>ppt_w</p:attrName>
                                        </p:attrNameLst>
                                      </p:cBhvr>
                                      <p:tavLst>
                                        <p:tav tm="0">
                                          <p:val>
                                            <p:strVal val="ppt_w"/>
                                          </p:val>
                                        </p:tav>
                                        <p:tav tm="100000">
                                          <p:val>
                                            <p:fltVal val="0"/>
                                          </p:val>
                                        </p:tav>
                                      </p:tavLst>
                                    </p:anim>
                                    <p:anim calcmode="lin" valueType="num">
                                      <p:cBhvr>
                                        <p:cTn id="33" dur="500"/>
                                        <p:tgtEl>
                                          <p:spTgt spid="23"/>
                                        </p:tgtEl>
                                        <p:attrNameLst>
                                          <p:attrName>ppt_h</p:attrName>
                                        </p:attrNameLst>
                                      </p:cBhvr>
                                      <p:tavLst>
                                        <p:tav tm="0">
                                          <p:val>
                                            <p:strVal val="ppt_h"/>
                                          </p:val>
                                        </p:tav>
                                        <p:tav tm="100000">
                                          <p:val>
                                            <p:fltVal val="0"/>
                                          </p:val>
                                        </p:tav>
                                      </p:tavLst>
                                    </p:anim>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20"/>
                                        </p:tgtEl>
                                        <p:attrNameLst>
                                          <p:attrName>ppt_w</p:attrName>
                                        </p:attrNameLst>
                                      </p:cBhvr>
                                      <p:tavLst>
                                        <p:tav tm="0">
                                          <p:val>
                                            <p:strVal val="ppt_w"/>
                                          </p:val>
                                        </p:tav>
                                        <p:tav tm="100000">
                                          <p:val>
                                            <p:fltVal val="0"/>
                                          </p:val>
                                        </p:tav>
                                      </p:tavLst>
                                    </p:anim>
                                    <p:anim calcmode="lin" valueType="num">
                                      <p:cBhvr>
                                        <p:cTn id="47" dur="500"/>
                                        <p:tgtEl>
                                          <p:spTgt spid="20"/>
                                        </p:tgtEl>
                                        <p:attrNameLst>
                                          <p:attrName>ppt_h</p:attrName>
                                        </p:attrNameLst>
                                      </p:cBhvr>
                                      <p:tavLst>
                                        <p:tav tm="0">
                                          <p:val>
                                            <p:strVal val="ppt_h"/>
                                          </p:val>
                                        </p:tav>
                                        <p:tav tm="100000">
                                          <p:val>
                                            <p:fltVal val="0"/>
                                          </p:val>
                                        </p:tav>
                                      </p:tavLst>
                                    </p:anim>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16"/>
                                        </p:tgtEl>
                                        <p:attrNameLst>
                                          <p:attrName>ppt_w</p:attrName>
                                        </p:attrNameLst>
                                      </p:cBhvr>
                                      <p:tavLst>
                                        <p:tav tm="0">
                                          <p:val>
                                            <p:strVal val="ppt_w"/>
                                          </p:val>
                                        </p:tav>
                                        <p:tav tm="100000">
                                          <p:val>
                                            <p:fltVal val="0"/>
                                          </p:val>
                                        </p:tav>
                                      </p:tavLst>
                                    </p:anim>
                                    <p:anim calcmode="lin" valueType="num">
                                      <p:cBhvr>
                                        <p:cTn id="54" dur="500"/>
                                        <p:tgtEl>
                                          <p:spTgt spid="16"/>
                                        </p:tgtEl>
                                        <p:attrNameLst>
                                          <p:attrName>ppt_h</p:attrName>
                                        </p:attrNameLst>
                                      </p:cBhvr>
                                      <p:tavLst>
                                        <p:tav tm="0">
                                          <p:val>
                                            <p:strVal val="ppt_h"/>
                                          </p:val>
                                        </p:tav>
                                        <p:tav tm="100000">
                                          <p:val>
                                            <p:fltVal val="0"/>
                                          </p:val>
                                        </p:tav>
                                      </p:tavLst>
                                    </p:anim>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0" nodeType="clickEffect">
                                  <p:stCondLst>
                                    <p:cond delay="0"/>
                                  </p:stCondLst>
                                  <p:childTnLst>
                                    <p:anim calcmode="lin" valueType="num">
                                      <p:cBhvr>
                                        <p:cTn id="60" dur="500"/>
                                        <p:tgtEl>
                                          <p:spTgt spid="21"/>
                                        </p:tgtEl>
                                        <p:attrNameLst>
                                          <p:attrName>ppt_w</p:attrName>
                                        </p:attrNameLst>
                                      </p:cBhvr>
                                      <p:tavLst>
                                        <p:tav tm="0">
                                          <p:val>
                                            <p:strVal val="ppt_w"/>
                                          </p:val>
                                        </p:tav>
                                        <p:tav tm="100000">
                                          <p:val>
                                            <p:fltVal val="0"/>
                                          </p:val>
                                        </p:tav>
                                      </p:tavLst>
                                    </p:anim>
                                    <p:anim calcmode="lin" valueType="num">
                                      <p:cBhvr>
                                        <p:cTn id="61" dur="500"/>
                                        <p:tgtEl>
                                          <p:spTgt spid="21"/>
                                        </p:tgtEl>
                                        <p:attrNameLst>
                                          <p:attrName>ppt_h</p:attrName>
                                        </p:attrNameLst>
                                      </p:cBhvr>
                                      <p:tavLst>
                                        <p:tav tm="0">
                                          <p:val>
                                            <p:strVal val="ppt_h"/>
                                          </p:val>
                                        </p:tav>
                                        <p:tav tm="100000">
                                          <p:val>
                                            <p:fltVal val="0"/>
                                          </p:val>
                                        </p:tav>
                                      </p:tavLst>
                                    </p:anim>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7"/>
                                        </p:tgtEl>
                                        <p:attrNameLst>
                                          <p:attrName>ppt_w</p:attrName>
                                        </p:attrNameLst>
                                      </p:cBhvr>
                                      <p:tavLst>
                                        <p:tav tm="0">
                                          <p:val>
                                            <p:strVal val="ppt_w"/>
                                          </p:val>
                                        </p:tav>
                                        <p:tav tm="100000">
                                          <p:val>
                                            <p:fltVal val="0"/>
                                          </p:val>
                                        </p:tav>
                                      </p:tavLst>
                                    </p:anim>
                                    <p:anim calcmode="lin" valueType="num">
                                      <p:cBhvr>
                                        <p:cTn id="68" dur="500"/>
                                        <p:tgtEl>
                                          <p:spTgt spid="17"/>
                                        </p:tgtEl>
                                        <p:attrNameLst>
                                          <p:attrName>ppt_h</p:attrName>
                                        </p:attrNameLst>
                                      </p:cBhvr>
                                      <p:tavLst>
                                        <p:tav tm="0">
                                          <p:val>
                                            <p:strVal val="ppt_h"/>
                                          </p:val>
                                        </p:tav>
                                        <p:tav tm="100000">
                                          <p:val>
                                            <p:fltVal val="0"/>
                                          </p:val>
                                        </p:tav>
                                      </p:tavLst>
                                    </p:anim>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0" nodeType="clickEffect">
                                  <p:stCondLst>
                                    <p:cond delay="0"/>
                                  </p:stCondLst>
                                  <p:childTnLst>
                                    <p:anim calcmode="lin" valueType="num">
                                      <p:cBhvr>
                                        <p:cTn id="74" dur="500"/>
                                        <p:tgtEl>
                                          <p:spTgt spid="22"/>
                                        </p:tgtEl>
                                        <p:attrNameLst>
                                          <p:attrName>ppt_w</p:attrName>
                                        </p:attrNameLst>
                                      </p:cBhvr>
                                      <p:tavLst>
                                        <p:tav tm="0">
                                          <p:val>
                                            <p:strVal val="ppt_w"/>
                                          </p:val>
                                        </p:tav>
                                        <p:tav tm="100000">
                                          <p:val>
                                            <p:fltVal val="0"/>
                                          </p:val>
                                        </p:tav>
                                      </p:tavLst>
                                    </p:anim>
                                    <p:anim calcmode="lin" valueType="num">
                                      <p:cBhvr>
                                        <p:cTn id="75" dur="500"/>
                                        <p:tgtEl>
                                          <p:spTgt spid="22"/>
                                        </p:tgtEl>
                                        <p:attrNameLst>
                                          <p:attrName>ppt_h</p:attrName>
                                        </p:attrNameLst>
                                      </p:cBhvr>
                                      <p:tavLst>
                                        <p:tav tm="0">
                                          <p:val>
                                            <p:strVal val="ppt_h"/>
                                          </p:val>
                                        </p:tav>
                                        <p:tav tm="100000">
                                          <p:val>
                                            <p:fltVal val="0"/>
                                          </p:val>
                                        </p:tav>
                                      </p:tavLst>
                                    </p:anim>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52285" y="1154227"/>
            <a:ext cx="11238271" cy="1200329"/>
          </a:xfrm>
          <a:prstGeom prst="rect">
            <a:avLst/>
          </a:prstGeom>
          <a:solidFill>
            <a:srgbClr val="FCFEB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just" defTabSz="914400" rtl="0" eaLnBrk="1" fontAlgn="base" latinLnBrk="0" hangingPunct="1">
              <a:lnSpc>
                <a:spcPct val="100000"/>
              </a:lnSpc>
              <a:spcBef>
                <a:spcPct val="0"/>
              </a:spcBef>
              <a:spcAft>
                <a:spcPct val="0"/>
              </a:spcAft>
              <a:buClrTx/>
              <a:buSzTx/>
              <a:buFont typeface="Wingdings" pitchFamily="2" charset="2"/>
              <a:buChar char="Ø"/>
              <a:tabLst>
                <a:tab pos="180975" algn="l"/>
                <a:tab pos="450850" algn="l"/>
              </a:tabLst>
            </a:pPr>
            <a:r>
              <a:rPr kumimoji="0" lang="en-US" sz="3600" b="0" i="0" u="none" strike="noStrike" cap="none" normalizeH="0" baseline="0">
                <a:ln>
                  <a:noFill/>
                </a:ln>
                <a:solidFill>
                  <a:srgbClr val="1B04FA"/>
                </a:solidFill>
                <a:effectLst/>
                <a:latin typeface="Arial" pitchFamily="34" charset="0"/>
                <a:ea typeface="Times New Roman" pitchFamily="18" charset="0"/>
                <a:cs typeface="Arial" pitchFamily="34" charset="0"/>
              </a:rPr>
              <a:t> Tìm</a:t>
            </a:r>
            <a:r>
              <a:rPr kumimoji="0" lang="en-US" sz="3600" b="0" i="0" u="none" strike="noStrike" cap="none" normalizeH="0">
                <a:ln>
                  <a:noFill/>
                </a:ln>
                <a:solidFill>
                  <a:srgbClr val="1B04FA"/>
                </a:solidFill>
                <a:effectLst/>
                <a:latin typeface="Arial" pitchFamily="34" charset="0"/>
                <a:ea typeface="Times New Roman" pitchFamily="18" charset="0"/>
                <a:cs typeface="Arial" pitchFamily="34" charset="0"/>
              </a:rPr>
              <a:t> hiểu thông tin tự nhiên ở một khu vực châu Á mà em quan tâm và chia sẻ với các bạn</a:t>
            </a:r>
            <a:r>
              <a:rPr kumimoji="0" lang="vi-VN" sz="3600" b="0" i="0" u="none" strike="noStrike" cap="none" normalizeH="0">
                <a:ln>
                  <a:noFill/>
                </a:ln>
                <a:solidFill>
                  <a:srgbClr val="1B04FA"/>
                </a:solidFill>
                <a:effectLst/>
                <a:latin typeface="Arial" pitchFamily="34" charset="0"/>
                <a:ea typeface="Times New Roman" pitchFamily="18" charset="0"/>
                <a:cs typeface="Arial" pitchFamily="34" charset="0"/>
              </a:rPr>
              <a:t>.</a:t>
            </a:r>
            <a:endParaRPr kumimoji="0" lang="en-US" sz="3600" b="0" i="0" u="none" strike="noStrike" cap="none" normalizeH="0" baseline="0" dirty="0">
              <a:ln>
                <a:noFill/>
              </a:ln>
              <a:solidFill>
                <a:srgbClr val="1B04FA"/>
              </a:solidFill>
              <a:effectLst/>
              <a:latin typeface="Arial" pitchFamily="34" charset="0"/>
              <a:cs typeface="Arial" pitchFamily="34" charset="0"/>
            </a:endParaRPr>
          </a:p>
        </p:txBody>
      </p:sp>
      <p:sp>
        <p:nvSpPr>
          <p:cNvPr id="5"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991326" y="207317"/>
            <a:ext cx="9131300" cy="8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800" b="1" dirty="0">
                <a:solidFill>
                  <a:srgbClr val="FF0066"/>
                </a:solidFill>
                <a:latin typeface="Arial" panose="020B0604020202020204" pitchFamily="34" charset="0"/>
                <a:ea typeface="Kids"/>
                <a:cs typeface="Arial" panose="020B0604020202020204" pitchFamily="34" charset="0"/>
              </a:rPr>
              <a:t>LUYỆN TẬP</a:t>
            </a:r>
            <a:r>
              <a:rPr lang="vi-VN" altLang="en-US" sz="4800" b="1" dirty="0">
                <a:solidFill>
                  <a:srgbClr val="FF0066"/>
                </a:solidFill>
                <a:latin typeface="Arial" panose="020B0604020202020204" pitchFamily="34" charset="0"/>
                <a:ea typeface="Kids"/>
                <a:cs typeface="Arial" panose="020B0604020202020204" pitchFamily="34" charset="0"/>
              </a:rPr>
              <a:t> -</a:t>
            </a:r>
            <a:r>
              <a:rPr lang="en-US" altLang="en-US" sz="4800" b="1" dirty="0">
                <a:solidFill>
                  <a:srgbClr val="FF0066"/>
                </a:solidFill>
                <a:latin typeface="Arial" panose="020B0604020202020204" pitchFamily="34" charset="0"/>
                <a:ea typeface="Kids"/>
                <a:cs typeface="Arial" panose="020B0604020202020204" pitchFamily="34" charset="0"/>
              </a:rPr>
              <a:t> VÀ VẬN DỤNG</a:t>
            </a:r>
          </a:p>
        </p:txBody>
      </p:sp>
      <p:pic>
        <p:nvPicPr>
          <p:cNvPr id="6" name="Picture 5" descr="Math with Mrs. D: Industrial Revolution Presentation with a Smidgen of Math">
            <a:extLst>
              <a:ext uri="{FF2B5EF4-FFF2-40B4-BE49-F238E27FC236}">
                <a16:creationId xmlns:a16="http://schemas.microsoft.com/office/drawing/2014/main" id="{5DCE7C7D-AE83-4B7B-A87E-CB83D23E9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85" y="2760634"/>
            <a:ext cx="3242845" cy="360159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7C482478-8AAC-4639-B931-9DDAD169375D}"/>
              </a:ext>
            </a:extLst>
          </p:cNvPr>
          <p:cNvSpPr>
            <a:spLocks noGrp="1"/>
          </p:cNvSpPr>
          <p:nvPr>
            <p:ph idx="1"/>
          </p:nvPr>
        </p:nvSpPr>
        <p:spPr>
          <a:xfrm>
            <a:off x="3908886" y="2773053"/>
            <a:ext cx="7830829" cy="3589179"/>
          </a:xfrm>
          <a:ln>
            <a:solidFill>
              <a:srgbClr val="1B04FA"/>
            </a:solidFill>
          </a:ln>
        </p:spPr>
        <p:txBody>
          <a:bodyPr>
            <a:noAutofit/>
          </a:bodyPr>
          <a:lstStyle/>
          <a:p>
            <a:pPr>
              <a:lnSpc>
                <a:spcPct val="120000"/>
              </a:lnSpc>
            </a:pPr>
            <a:r>
              <a:rPr lang="da-DK">
                <a:solidFill>
                  <a:srgbClr val="00B050"/>
                </a:solidFill>
                <a:latin typeface="Roboto" panose="02000000000000000000" pitchFamily="2" charset="0"/>
                <a:ea typeface="Roboto" panose="02000000000000000000" pitchFamily="2" charset="0"/>
                <a:cs typeface="Roboto" panose="02000000000000000000" pitchFamily="2" charset="0"/>
              </a:rPr>
              <a:t>Thời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gian </a:t>
            </a:r>
            <a:r>
              <a:rPr lang="da-DK" b="1" dirty="0">
                <a:solidFill>
                  <a:srgbClr val="C00000"/>
                </a:solidFill>
                <a:latin typeface="Roboto" panose="02000000000000000000" pitchFamily="2" charset="0"/>
                <a:ea typeface="Roboto" panose="02000000000000000000" pitchFamily="2" charset="0"/>
                <a:cs typeface="Roboto" panose="02000000000000000000" pitchFamily="2" charset="0"/>
              </a:rPr>
              <a:t>1 tuần</a:t>
            </a:r>
          </a:p>
          <a:p>
            <a:pPr>
              <a:lnSpc>
                <a:spcPct val="120000"/>
              </a:lnSpc>
            </a:pPr>
            <a:r>
              <a:rPr lang="da-DK" b="1">
                <a:solidFill>
                  <a:srgbClr val="C00000"/>
                </a:solidFill>
                <a:latin typeface="Roboto" panose="02000000000000000000" pitchFamily="2" charset="0"/>
                <a:ea typeface="Roboto" panose="02000000000000000000" pitchFamily="2" charset="0"/>
                <a:cs typeface="Roboto" panose="02000000000000000000" pitchFamily="2" charset="0"/>
              </a:rPr>
              <a:t>Tiêu </a:t>
            </a:r>
            <a:r>
              <a:rPr lang="da-DK" b="1" dirty="0">
                <a:solidFill>
                  <a:srgbClr val="C00000"/>
                </a:solidFill>
                <a:latin typeface="Roboto" panose="02000000000000000000" pitchFamily="2" charset="0"/>
                <a:ea typeface="Roboto" panose="02000000000000000000" pitchFamily="2" charset="0"/>
                <a:cs typeface="Roboto" panose="02000000000000000000" pitchFamily="2" charset="0"/>
              </a:rPr>
              <a:t>chí:</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Video/ p</a:t>
            </a:r>
            <a:r>
              <a:rPr lang="en-US">
                <a:solidFill>
                  <a:srgbClr val="00B050"/>
                </a:solidFill>
                <a:latin typeface="Roboto" panose="02000000000000000000" pitchFamily="2" charset="0"/>
                <a:ea typeface="Roboto" panose="02000000000000000000" pitchFamily="2" charset="0"/>
                <a:cs typeface="Roboto" panose="02000000000000000000" pitchFamily="2" charset="0"/>
              </a:rPr>
              <a:t>owerpoint/….</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Dài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không </a:t>
            </a:r>
            <a:r>
              <a:rPr lang="da-DK">
                <a:solidFill>
                  <a:srgbClr val="00B050"/>
                </a:solidFill>
                <a:latin typeface="Roboto" panose="02000000000000000000" pitchFamily="2" charset="0"/>
                <a:ea typeface="Roboto" panose="02000000000000000000" pitchFamily="2" charset="0"/>
                <a:cs typeface="Roboto" panose="02000000000000000000" pitchFamily="2" charset="0"/>
              </a:rPr>
              <a:t>quá 3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phút</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Bố cục, nội dung trọng tâm, chi tiết</a:t>
            </a:r>
            <a:endParaRPr lang="en-US" dirty="0">
              <a:solidFill>
                <a:srgbClr val="00B050"/>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2" descr="Cartoon boy with a good idea Royalty Free Vector Image">
            <a:extLst>
              <a:ext uri="{FF2B5EF4-FFF2-40B4-BE49-F238E27FC236}">
                <a16:creationId xmlns:a16="http://schemas.microsoft.com/office/drawing/2014/main" id="{B404B151-D893-441A-B3C3-5E3FEC4A678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9666514" y="3044372"/>
            <a:ext cx="1859445" cy="304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36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529"/>
                                        </p:tgtEl>
                                        <p:attrNameLst>
                                          <p:attrName>style.visibility</p:attrName>
                                        </p:attrNameLst>
                                      </p:cBhvr>
                                      <p:to>
                                        <p:strVal val="visible"/>
                                      </p:to>
                                    </p:set>
                                    <p:animEffect transition="in" filter="barn(inVertical)">
                                      <p:cBhvr>
                                        <p:cTn id="16" dur="500"/>
                                        <p:tgtEl>
                                          <p:spTgt spid="22529"/>
                                        </p:tgtEl>
                                      </p:cBhvr>
                                    </p:animEffect>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animBg="1"/>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98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D20FB7-9151-4E8A-8518-8E3B5524F5B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63325E5D-5FFB-42CF-BA18-998520BB08D7}"/>
              </a:ext>
            </a:extLst>
          </p:cNvPr>
          <p:cNvPicPr>
            <a:picLocks noChangeAspect="1"/>
          </p:cNvPicPr>
          <p:nvPr/>
        </p:nvPicPr>
        <p:blipFill rotWithShape="1">
          <a:blip r:embed="rId2"/>
          <a:srcRect l="41434" t="24347" r="29584" b="25790"/>
          <a:stretch/>
        </p:blipFill>
        <p:spPr>
          <a:xfrm>
            <a:off x="4757532" y="2699723"/>
            <a:ext cx="3114261" cy="2256313"/>
          </a:xfrm>
          <a:prstGeom prst="rect">
            <a:avLst/>
          </a:prstGeom>
        </p:spPr>
      </p:pic>
      <p:sp>
        <p:nvSpPr>
          <p:cNvPr id="8" name="TextBox 7">
            <a:extLst>
              <a:ext uri="{FF2B5EF4-FFF2-40B4-BE49-F238E27FC236}">
                <a16:creationId xmlns:a16="http://schemas.microsoft.com/office/drawing/2014/main" id="{0569C4F1-DEE9-4644-A693-A71AB5D57207}"/>
              </a:ext>
            </a:extLst>
          </p:cNvPr>
          <p:cNvSpPr txBox="1"/>
          <p:nvPr/>
        </p:nvSpPr>
        <p:spPr>
          <a:xfrm>
            <a:off x="3556921" y="5774631"/>
            <a:ext cx="7315865" cy="1200329"/>
          </a:xfrm>
          <a:prstGeom prst="rect">
            <a:avLst/>
          </a:prstGeom>
          <a:noFill/>
        </p:spPr>
        <p:txBody>
          <a:bodyPr wrap="square" rtlCol="0">
            <a:spAutoFit/>
          </a:bodyPr>
          <a:lstStyle/>
          <a:p>
            <a:r>
              <a:rPr lang="vi-VN" sz="7200" b="1">
                <a:solidFill>
                  <a:srgbClr val="00B050"/>
                </a:solidFill>
              </a:rPr>
              <a:t>NHẬT BẢN</a:t>
            </a:r>
            <a:endParaRPr lang="en-US" sz="7200" b="1">
              <a:solidFill>
                <a:srgbClr val="00B050"/>
              </a:solidFill>
            </a:endParaRPr>
          </a:p>
        </p:txBody>
      </p:sp>
      <p:pic>
        <p:nvPicPr>
          <p:cNvPr id="9" name="Picture 8">
            <a:extLst>
              <a:ext uri="{FF2B5EF4-FFF2-40B4-BE49-F238E27FC236}">
                <a16:creationId xmlns:a16="http://schemas.microsoft.com/office/drawing/2014/main" id="{06A7D9DB-3475-411C-9D5D-24305CE9E200}"/>
              </a:ext>
            </a:extLst>
          </p:cNvPr>
          <p:cNvPicPr>
            <a:picLocks noChangeAspect="1"/>
          </p:cNvPicPr>
          <p:nvPr/>
        </p:nvPicPr>
        <p:blipFill rotWithShape="1">
          <a:blip r:embed="rId3"/>
          <a:srcRect l="11579" t="11588" r="62794" b="3023"/>
          <a:stretch/>
        </p:blipFill>
        <p:spPr>
          <a:xfrm>
            <a:off x="1380816" y="1710809"/>
            <a:ext cx="2624447" cy="3847606"/>
          </a:xfrm>
          <a:prstGeom prst="rect">
            <a:avLst/>
          </a:prstGeom>
        </p:spPr>
      </p:pic>
      <p:pic>
        <p:nvPicPr>
          <p:cNvPr id="10" name="Picture 9">
            <a:extLst>
              <a:ext uri="{FF2B5EF4-FFF2-40B4-BE49-F238E27FC236}">
                <a16:creationId xmlns:a16="http://schemas.microsoft.com/office/drawing/2014/main" id="{F94DC730-F032-4711-9251-8F691EE1C1A0}"/>
              </a:ext>
            </a:extLst>
          </p:cNvPr>
          <p:cNvPicPr>
            <a:picLocks noChangeAspect="1"/>
          </p:cNvPicPr>
          <p:nvPr/>
        </p:nvPicPr>
        <p:blipFill rotWithShape="1">
          <a:blip r:embed="rId3"/>
          <a:srcRect l="60999"/>
          <a:stretch/>
        </p:blipFill>
        <p:spPr>
          <a:xfrm>
            <a:off x="8186739" y="1741717"/>
            <a:ext cx="3114261" cy="3513478"/>
          </a:xfrm>
          <a:prstGeom prst="rect">
            <a:avLst/>
          </a:prstGeom>
        </p:spPr>
      </p:pic>
    </p:spTree>
    <p:extLst>
      <p:ext uri="{BB962C8B-B14F-4D97-AF65-F5344CB8AC3E}">
        <p14:creationId xmlns:p14="http://schemas.microsoft.com/office/powerpoint/2010/main" val="326021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D20FB7-9151-4E8A-8518-8E3B5524F5B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5" name="Picture 4">
            <a:extLst>
              <a:ext uri="{FF2B5EF4-FFF2-40B4-BE49-F238E27FC236}">
                <a16:creationId xmlns:a16="http://schemas.microsoft.com/office/drawing/2014/main" id="{676D722F-6438-4CA8-B45D-421089DE378D}"/>
              </a:ext>
            </a:extLst>
          </p:cNvPr>
          <p:cNvPicPr>
            <a:picLocks noChangeAspect="1"/>
          </p:cNvPicPr>
          <p:nvPr/>
        </p:nvPicPr>
        <p:blipFill rotWithShape="1">
          <a:blip r:embed="rId2"/>
          <a:srcRect r="61689"/>
          <a:stretch/>
        </p:blipFill>
        <p:spPr>
          <a:xfrm>
            <a:off x="0" y="1295085"/>
            <a:ext cx="4313879" cy="4525006"/>
          </a:xfrm>
          <a:prstGeom prst="rect">
            <a:avLst/>
          </a:prstGeom>
        </p:spPr>
      </p:pic>
      <p:pic>
        <p:nvPicPr>
          <p:cNvPr id="6" name="Picture 5">
            <a:extLst>
              <a:ext uri="{FF2B5EF4-FFF2-40B4-BE49-F238E27FC236}">
                <a16:creationId xmlns:a16="http://schemas.microsoft.com/office/drawing/2014/main" id="{805CEEE1-2DD2-4001-A876-521B6FFD7B59}"/>
              </a:ext>
            </a:extLst>
          </p:cNvPr>
          <p:cNvPicPr>
            <a:picLocks noChangeAspect="1"/>
          </p:cNvPicPr>
          <p:nvPr/>
        </p:nvPicPr>
        <p:blipFill rotWithShape="1">
          <a:blip r:embed="rId2"/>
          <a:srcRect l="57136"/>
          <a:stretch/>
        </p:blipFill>
        <p:spPr>
          <a:xfrm>
            <a:off x="7365504" y="1465363"/>
            <a:ext cx="4826496" cy="4525006"/>
          </a:xfrm>
          <a:prstGeom prst="rect">
            <a:avLst/>
          </a:prstGeom>
        </p:spPr>
      </p:pic>
      <p:pic>
        <p:nvPicPr>
          <p:cNvPr id="7" name="Picture 6">
            <a:extLst>
              <a:ext uri="{FF2B5EF4-FFF2-40B4-BE49-F238E27FC236}">
                <a16:creationId xmlns:a16="http://schemas.microsoft.com/office/drawing/2014/main" id="{63325E5D-5FFB-42CF-BA18-998520BB08D7}"/>
              </a:ext>
            </a:extLst>
          </p:cNvPr>
          <p:cNvPicPr>
            <a:picLocks noChangeAspect="1"/>
          </p:cNvPicPr>
          <p:nvPr/>
        </p:nvPicPr>
        <p:blipFill rotWithShape="1">
          <a:blip r:embed="rId3"/>
          <a:srcRect l="41434" t="24347" r="29584" b="25790"/>
          <a:stretch/>
        </p:blipFill>
        <p:spPr>
          <a:xfrm>
            <a:off x="4757532" y="2699723"/>
            <a:ext cx="3114261" cy="2256313"/>
          </a:xfrm>
          <a:prstGeom prst="rect">
            <a:avLst/>
          </a:prstGeom>
        </p:spPr>
      </p:pic>
      <p:sp>
        <p:nvSpPr>
          <p:cNvPr id="8" name="TextBox 7">
            <a:extLst>
              <a:ext uri="{FF2B5EF4-FFF2-40B4-BE49-F238E27FC236}">
                <a16:creationId xmlns:a16="http://schemas.microsoft.com/office/drawing/2014/main" id="{0569C4F1-DEE9-4644-A693-A71AB5D57207}"/>
              </a:ext>
            </a:extLst>
          </p:cNvPr>
          <p:cNvSpPr txBox="1"/>
          <p:nvPr/>
        </p:nvSpPr>
        <p:spPr>
          <a:xfrm>
            <a:off x="3985548" y="5657671"/>
            <a:ext cx="4658228" cy="1200329"/>
          </a:xfrm>
          <a:prstGeom prst="rect">
            <a:avLst/>
          </a:prstGeom>
          <a:noFill/>
        </p:spPr>
        <p:txBody>
          <a:bodyPr wrap="square" rtlCol="0">
            <a:spAutoFit/>
          </a:bodyPr>
          <a:lstStyle/>
          <a:p>
            <a:r>
              <a:rPr lang="vi-VN" sz="7200" b="1">
                <a:solidFill>
                  <a:srgbClr val="00B050"/>
                </a:solidFill>
              </a:rPr>
              <a:t>THÁI LAN</a:t>
            </a:r>
            <a:endParaRPr lang="en-US" sz="7200" b="1">
              <a:solidFill>
                <a:srgbClr val="00B050"/>
              </a:solidFill>
            </a:endParaRPr>
          </a:p>
        </p:txBody>
      </p:sp>
    </p:spTree>
    <p:extLst>
      <p:ext uri="{BB962C8B-B14F-4D97-AF65-F5344CB8AC3E}">
        <p14:creationId xmlns:p14="http://schemas.microsoft.com/office/powerpoint/2010/main" val="409568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D20FB7-9151-4E8A-8518-8E3B5524F5B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63325E5D-5FFB-42CF-BA18-998520BB08D7}"/>
              </a:ext>
            </a:extLst>
          </p:cNvPr>
          <p:cNvPicPr>
            <a:picLocks noChangeAspect="1"/>
          </p:cNvPicPr>
          <p:nvPr/>
        </p:nvPicPr>
        <p:blipFill rotWithShape="1">
          <a:blip r:embed="rId2"/>
          <a:srcRect l="41434" t="24347" r="29584" b="25790"/>
          <a:stretch/>
        </p:blipFill>
        <p:spPr>
          <a:xfrm>
            <a:off x="4757532" y="2699723"/>
            <a:ext cx="3114261" cy="2256313"/>
          </a:xfrm>
          <a:prstGeom prst="rect">
            <a:avLst/>
          </a:prstGeom>
        </p:spPr>
      </p:pic>
      <p:sp>
        <p:nvSpPr>
          <p:cNvPr id="8" name="TextBox 7">
            <a:extLst>
              <a:ext uri="{FF2B5EF4-FFF2-40B4-BE49-F238E27FC236}">
                <a16:creationId xmlns:a16="http://schemas.microsoft.com/office/drawing/2014/main" id="{0569C4F1-DEE9-4644-A693-A71AB5D57207}"/>
              </a:ext>
            </a:extLst>
          </p:cNvPr>
          <p:cNvSpPr txBox="1"/>
          <p:nvPr/>
        </p:nvSpPr>
        <p:spPr>
          <a:xfrm>
            <a:off x="3556921" y="5774631"/>
            <a:ext cx="7315865" cy="1200329"/>
          </a:xfrm>
          <a:prstGeom prst="rect">
            <a:avLst/>
          </a:prstGeom>
          <a:noFill/>
        </p:spPr>
        <p:txBody>
          <a:bodyPr wrap="square" rtlCol="0">
            <a:spAutoFit/>
          </a:bodyPr>
          <a:lstStyle/>
          <a:p>
            <a:r>
              <a:rPr lang="vi-VN" sz="7200" b="1">
                <a:solidFill>
                  <a:srgbClr val="00B050"/>
                </a:solidFill>
              </a:rPr>
              <a:t>HÀN  QUỐC</a:t>
            </a:r>
            <a:endParaRPr lang="en-US" sz="7200" b="1">
              <a:solidFill>
                <a:srgbClr val="00B050"/>
              </a:solidFill>
            </a:endParaRPr>
          </a:p>
        </p:txBody>
      </p:sp>
      <p:pic>
        <p:nvPicPr>
          <p:cNvPr id="11" name="Picture 10">
            <a:extLst>
              <a:ext uri="{FF2B5EF4-FFF2-40B4-BE49-F238E27FC236}">
                <a16:creationId xmlns:a16="http://schemas.microsoft.com/office/drawing/2014/main" id="{C153D1B4-3B31-4B68-AE72-1560A3D6ED81}"/>
              </a:ext>
            </a:extLst>
          </p:cNvPr>
          <p:cNvPicPr>
            <a:picLocks noChangeAspect="1"/>
          </p:cNvPicPr>
          <p:nvPr/>
        </p:nvPicPr>
        <p:blipFill rotWithShape="1">
          <a:blip r:embed="rId3"/>
          <a:srcRect r="50000"/>
          <a:stretch/>
        </p:blipFill>
        <p:spPr>
          <a:xfrm>
            <a:off x="46322" y="1889542"/>
            <a:ext cx="4874139" cy="3509059"/>
          </a:xfrm>
          <a:prstGeom prst="rect">
            <a:avLst/>
          </a:prstGeom>
        </p:spPr>
      </p:pic>
      <p:pic>
        <p:nvPicPr>
          <p:cNvPr id="12" name="Picture 11">
            <a:extLst>
              <a:ext uri="{FF2B5EF4-FFF2-40B4-BE49-F238E27FC236}">
                <a16:creationId xmlns:a16="http://schemas.microsoft.com/office/drawing/2014/main" id="{44237DB0-294E-4677-A1AB-A5A7B9BFDBEA}"/>
              </a:ext>
            </a:extLst>
          </p:cNvPr>
          <p:cNvPicPr>
            <a:picLocks noChangeAspect="1"/>
          </p:cNvPicPr>
          <p:nvPr/>
        </p:nvPicPr>
        <p:blipFill rotWithShape="1">
          <a:blip r:embed="rId3"/>
          <a:srcRect l="68078"/>
          <a:stretch/>
        </p:blipFill>
        <p:spPr>
          <a:xfrm>
            <a:off x="8186738" y="1347497"/>
            <a:ext cx="3691744" cy="4163006"/>
          </a:xfrm>
          <a:prstGeom prst="rect">
            <a:avLst/>
          </a:prstGeom>
        </p:spPr>
      </p:pic>
    </p:spTree>
    <p:extLst>
      <p:ext uri="{BB962C8B-B14F-4D97-AF65-F5344CB8AC3E}">
        <p14:creationId xmlns:p14="http://schemas.microsoft.com/office/powerpoint/2010/main" val="423707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DD41B3FC-1ADF-4D72-80C7-9C2900475AD3}"/>
              </a:ext>
            </a:extLst>
          </p:cNvPr>
          <p:cNvSpPr/>
          <p:nvPr/>
        </p:nvSpPr>
        <p:spPr>
          <a:xfrm>
            <a:off x="142505"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7</a:t>
            </a:r>
          </a:p>
        </p:txBody>
      </p:sp>
      <p:sp>
        <p:nvSpPr>
          <p:cNvPr id="9" name="TextBox 8">
            <a:extLst>
              <a:ext uri="{FF2B5EF4-FFF2-40B4-BE49-F238E27FC236}">
                <a16:creationId xmlns:a16="http://schemas.microsoft.com/office/drawing/2014/main" id="{61B03F42-1F15-4C18-87C9-F601E2A8FB42}"/>
              </a:ext>
            </a:extLst>
          </p:cNvPr>
          <p:cNvSpPr txBox="1"/>
          <p:nvPr/>
        </p:nvSpPr>
        <p:spPr>
          <a:xfrm>
            <a:off x="1543420" y="95000"/>
            <a:ext cx="10506075" cy="1323439"/>
          </a:xfrm>
          <a:prstGeom prst="rect">
            <a:avLst/>
          </a:prstGeom>
          <a:noFill/>
        </p:spPr>
        <p:txBody>
          <a:bodyPr wrap="square" rtlCol="0">
            <a:spAutoFit/>
          </a:bodyPr>
          <a:lstStyle/>
          <a:p>
            <a:pPr algn="ctr"/>
            <a:r>
              <a:rPr lang="en-US" sz="4000" b="1">
                <a:solidFill>
                  <a:srgbClr val="00B050"/>
                </a:solidFill>
                <a:latin typeface="Arial" panose="020B0604020202020204" pitchFamily="34" charset="0"/>
                <a:cs typeface="Arial" panose="020B0604020202020204" pitchFamily="34" charset="0"/>
              </a:rPr>
              <a:t>BẢN ĐỒ CHÍNH TRỊ CHÂU Á.</a:t>
            </a:r>
          </a:p>
          <a:p>
            <a:pPr algn="ctr"/>
            <a:r>
              <a:rPr lang="en-US" sz="4000" b="1">
                <a:solidFill>
                  <a:srgbClr val="00B050"/>
                </a:solidFill>
                <a:latin typeface="Arial" panose="020B0604020202020204" pitchFamily="34" charset="0"/>
                <a:cs typeface="Arial" panose="020B0604020202020204" pitchFamily="34" charset="0"/>
              </a:rPr>
              <a:t>CÁC KHU VỰC CỦA CHÂU Á</a:t>
            </a:r>
          </a:p>
        </p:txBody>
      </p:sp>
      <p:pic>
        <p:nvPicPr>
          <p:cNvPr id="4" name="Picture 3" descr="Map&#10;&#10;Description automatically generated">
            <a:extLst>
              <a:ext uri="{FF2B5EF4-FFF2-40B4-BE49-F238E27FC236}">
                <a16:creationId xmlns:a16="http://schemas.microsoft.com/office/drawing/2014/main" id="{EFD1D602-22A1-4839-A4D1-FFD2839D5334}"/>
              </a:ext>
            </a:extLst>
          </p:cNvPr>
          <p:cNvPicPr>
            <a:picLocks noChangeAspect="1"/>
          </p:cNvPicPr>
          <p:nvPr/>
        </p:nvPicPr>
        <p:blipFill rotWithShape="1">
          <a:blip r:embed="rId3">
            <a:extLst>
              <a:ext uri="{28A0092B-C50C-407E-A947-70E740481C1C}">
                <a14:useLocalDpi xmlns:a14="http://schemas.microsoft.com/office/drawing/2010/main" val="0"/>
              </a:ext>
            </a:extLst>
          </a:blip>
          <a:srcRect l="-872" t="5735" r="-349" b="5171"/>
          <a:stretch/>
        </p:blipFill>
        <p:spPr>
          <a:xfrm>
            <a:off x="2541319" y="1438333"/>
            <a:ext cx="7418491" cy="5419667"/>
          </a:xfrm>
          <a:prstGeom prst="rect">
            <a:avLst/>
          </a:prstGeom>
        </p:spPr>
      </p:pic>
      <p:pic>
        <p:nvPicPr>
          <p:cNvPr id="6" name="Picture 5" descr="Map&#10;&#10;Description automatically generated">
            <a:extLst>
              <a:ext uri="{FF2B5EF4-FFF2-40B4-BE49-F238E27FC236}">
                <a16:creationId xmlns:a16="http://schemas.microsoft.com/office/drawing/2014/main" id="{48FBDB52-DE16-4D4B-9435-622C7DFFF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351" y="1378752"/>
            <a:ext cx="10161691" cy="5390183"/>
          </a:xfrm>
          <a:prstGeom prst="rect">
            <a:avLst/>
          </a:prstGeom>
        </p:spPr>
      </p:pic>
      <p:pic>
        <p:nvPicPr>
          <p:cNvPr id="10" name="Picture 9">
            <a:extLst>
              <a:ext uri="{FF2B5EF4-FFF2-40B4-BE49-F238E27FC236}">
                <a16:creationId xmlns:a16="http://schemas.microsoft.com/office/drawing/2014/main" id="{45EC6D53-3A48-4DFC-A0FD-1705967236C5}"/>
              </a:ext>
            </a:extLst>
          </p:cNvPr>
          <p:cNvPicPr>
            <a:picLocks noChangeAspect="1"/>
          </p:cNvPicPr>
          <p:nvPr/>
        </p:nvPicPr>
        <p:blipFill rotWithShape="1">
          <a:blip r:embed="rId5">
            <a:extLst>
              <a:ext uri="{28A0092B-C50C-407E-A947-70E740481C1C}">
                <a14:useLocalDpi xmlns:a14="http://schemas.microsoft.com/office/drawing/2010/main" val="0"/>
              </a:ext>
            </a:extLst>
          </a:blip>
          <a:srcRect b="40259"/>
          <a:stretch/>
        </p:blipFill>
        <p:spPr>
          <a:xfrm>
            <a:off x="1046076" y="1370939"/>
            <a:ext cx="10860239" cy="5397995"/>
          </a:xfrm>
          <a:prstGeom prst="rect">
            <a:avLst/>
          </a:prstGeom>
        </p:spPr>
      </p:pic>
    </p:spTree>
    <p:extLst>
      <p:ext uri="{BB962C8B-B14F-4D97-AF65-F5344CB8AC3E}">
        <p14:creationId xmlns:p14="http://schemas.microsoft.com/office/powerpoint/2010/main" val="20944070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4821</Words>
  <Application>Microsoft Office PowerPoint</Application>
  <PresentationFormat>Widescreen</PresentationFormat>
  <Paragraphs>378</Paragraphs>
  <Slides>58</Slides>
  <Notes>41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#9Slide03 BoosterNextFYBlack</vt:lpstr>
      <vt:lpstr>#9Slide03 IcielNovecento sans E</vt:lpstr>
      <vt:lpstr>Arial</vt:lpstr>
      <vt:lpstr>Calibri</vt:lpstr>
      <vt:lpstr>Calibri Light</vt:lpstr>
      <vt:lpstr>OpenSans</vt:lpstr>
      <vt:lpstr>Roboto</vt:lpstr>
      <vt:lpstr>SVN-Comic Sans MS</vt:lpstr>
      <vt:lpstr>Times New Roman</vt:lpstr>
      <vt:lpstr>VNI-Chisel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10</cp:revision>
  <dcterms:created xsi:type="dcterms:W3CDTF">2022-07-07T08:49:24Z</dcterms:created>
  <dcterms:modified xsi:type="dcterms:W3CDTF">2022-07-07T10:01:30Z</dcterms:modified>
</cp:coreProperties>
</file>