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gif" ContentType="image/gif"/>
  <Default Extension="mp4" ContentType="video/mp4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theme/theme2.xml" ContentType="application/vnd.openxmlformats-officedocument.theme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763" r:id="rId2"/>
    <p:sldMasterId id="2147483791" r:id="rId3"/>
  </p:sldMasterIdLst>
  <p:notesMasterIdLst>
    <p:notesMasterId r:id="rId30"/>
  </p:notesMasterIdLst>
  <p:sldIdLst>
    <p:sldId id="1416" r:id="rId4"/>
    <p:sldId id="1417" r:id="rId5"/>
    <p:sldId id="1376" r:id="rId6"/>
    <p:sldId id="1300" r:id="rId7"/>
    <p:sldId id="1401" r:id="rId8"/>
    <p:sldId id="1403" r:id="rId9"/>
    <p:sldId id="1406" r:id="rId10"/>
    <p:sldId id="1407" r:id="rId11"/>
    <p:sldId id="302" r:id="rId12"/>
    <p:sldId id="303" r:id="rId13"/>
    <p:sldId id="480" r:id="rId14"/>
    <p:sldId id="1410" r:id="rId15"/>
    <p:sldId id="610" r:id="rId16"/>
    <p:sldId id="616" r:id="rId17"/>
    <p:sldId id="315" r:id="rId18"/>
    <p:sldId id="617" r:id="rId19"/>
    <p:sldId id="621" r:id="rId20"/>
    <p:sldId id="318" r:id="rId21"/>
    <p:sldId id="311" r:id="rId22"/>
    <p:sldId id="312" r:id="rId23"/>
    <p:sldId id="313" r:id="rId24"/>
    <p:sldId id="1411" r:id="rId25"/>
    <p:sldId id="300" r:id="rId26"/>
    <p:sldId id="1415" r:id="rId27"/>
    <p:sldId id="264" r:id="rId28"/>
    <p:sldId id="625" r:id="rId29"/>
  </p:sldIdLst>
  <p:sldSz cx="12192000" cy="6858000"/>
  <p:notesSz cx="6858000" cy="9144000"/>
  <p:custDataLst>
    <p:tags r:id="rId31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CFEB0"/>
    <a:srgbClr val="3366FF"/>
    <a:srgbClr val="FF0066"/>
    <a:srgbClr val="1B04FA"/>
    <a:srgbClr val="F7FA76"/>
    <a:srgbClr val="1503BD"/>
    <a:srgbClr val="1C11AF"/>
    <a:srgbClr val="FF0000"/>
    <a:srgbClr val="F9FEC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34603" autoAdjust="0"/>
    <p:restoredTop sz="86455" autoAdjust="0"/>
  </p:normalViewPr>
  <p:slideViewPr>
    <p:cSldViewPr snapToGrid="0">
      <p:cViewPr varScale="1">
        <p:scale>
          <a:sx n="63" d="100"/>
          <a:sy n="63" d="100"/>
        </p:scale>
        <p:origin x="216" y="78"/>
      </p:cViewPr>
      <p:guideLst/>
    </p:cSldViewPr>
  </p:slideViewPr>
  <p:outlineViewPr>
    <p:cViewPr>
      <p:scale>
        <a:sx n="33" d="100"/>
        <a:sy n="33" d="100"/>
      </p:scale>
      <p:origin x="0" y="0"/>
    </p:cViewPr>
  </p:outlin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-851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5.xml"/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" Type="http://schemas.openxmlformats.org/officeDocument/2006/relationships/slideMaster" Target="slideMasters/slideMaster3.xml"/><Relationship Id="rId21" Type="http://schemas.openxmlformats.org/officeDocument/2006/relationships/slide" Target="slides/slide18.xml"/><Relationship Id="rId34" Type="http://schemas.openxmlformats.org/officeDocument/2006/relationships/theme" Target="theme/theme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viewProps" Target="viewProps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presProps" Target="pres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tags" Target="tags/tag1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notesMaster" Target="notesMasters/notesMaster1.xml"/><Relationship Id="rId35" Type="http://schemas.openxmlformats.org/officeDocument/2006/relationships/tableStyles" Target="tableStyles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FB852B7B-34B2-4118-8875-D5CD0C2E48F4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661CF8A-28E2-4785-8151-098E1A36ED42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353113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58" name="Google Shape;23858;g13439ac0590_3_95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59" name="Google Shape;23859;g13439ac0590_3_95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1740884904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38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13" name="Google Shape;23813;gd1bf8d60a4_0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3814" name="Google Shape;23814;gd1bf8d60a4_0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261246662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>
                <a:solidFill>
                  <a:srgbClr val="00B050"/>
                </a:solidFill>
              </a:rPr>
              <a:t>Tác giả biên soạn: :Lê Thị Chinh: Zalo: 0982276629. Fb:https://www.facebook.com/ti.gon.566. Nhóm chia sẻ tài </a:t>
            </a:r>
            <a:r>
              <a:rPr lang="en-US"/>
              <a:t>liệu:https://www.facebook.com/groups/1448467355535530. Mong nhận đ</a:t>
            </a:r>
            <a:r>
              <a:rPr lang="vi-VN"/>
              <a:t>ư</a:t>
            </a:r>
            <a:r>
              <a:rPr lang="en-US"/>
              <a:t>ợc sự phản hồi,góp ý từ quý thầy cô để bộ giáo án đ</a:t>
            </a:r>
            <a:r>
              <a:rPr lang="vi-VN"/>
              <a:t>ư</a:t>
            </a:r>
            <a:r>
              <a:rPr lang="en-US"/>
              <a:t>ợc hoàn thiện. Trân trọng!</a:t>
            </a:r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61CF8A-28E2-4785-8151-098E1A36ED42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293999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>
                <a:solidFill>
                  <a:srgbClr val="00B050"/>
                </a:solidFill>
              </a:rPr>
              <a:t>Tác giả biên soạn: :Lê Thị Chinh: Zalo: 0982276629. Fb:https://www.facebook.com/ti.gon.566. Nhóm chia sẻ tài </a:t>
            </a:r>
            <a:r>
              <a:rPr lang="en-US"/>
              <a:t>liệu:https://www.facebook.com/groups/1448467355535530. Mong nhận đ</a:t>
            </a:r>
            <a:r>
              <a:rPr lang="vi-VN"/>
              <a:t>ư</a:t>
            </a:r>
            <a:r>
              <a:rPr lang="en-US"/>
              <a:t>ợc sự phản hồi,góp ý từ quý thầy cô để bộ giáo án đ</a:t>
            </a:r>
            <a:r>
              <a:rPr lang="vi-VN"/>
              <a:t>ư</a:t>
            </a:r>
            <a:r>
              <a:rPr lang="en-US"/>
              <a:t>ợc hoàn thiện. Trân trọng!</a:t>
            </a:r>
          </a:p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61CF8A-28E2-4785-8151-098E1A36ED42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1491810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61CF8A-28E2-4785-8151-098E1A36ED42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6730427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en-US"/>
              <a:t>Nguyên nhân vì sao dân số châu á giảm trong những năm gần đây?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6661CF8A-28E2-4785-8151-098E1A36ED42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801689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1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2.xml"/><Relationship Id="rId4" Type="http://schemas.openxmlformats.org/officeDocument/2006/relationships/hyperlink" Target="http://bit.ly/2TtBDfr" TargetMode="Externa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98.xml.rels><?xml version="1.0" encoding="UTF-8" standalone="yes"?>
<Relationships xmlns="http://schemas.openxmlformats.org/package/2006/relationships"><Relationship Id="rId3" Type="http://schemas.openxmlformats.org/officeDocument/2006/relationships/hyperlink" Target="http://bit.ly/2TyoMsr" TargetMode="External"/><Relationship Id="rId2" Type="http://schemas.openxmlformats.org/officeDocument/2006/relationships/hyperlink" Target="http://bit.ly/2Tynxth" TargetMode="External"/><Relationship Id="rId1" Type="http://schemas.openxmlformats.org/officeDocument/2006/relationships/slideMaster" Target="../slideMasters/slideMaster3.xml"/><Relationship Id="rId4" Type="http://schemas.openxmlformats.org/officeDocument/2006/relationships/hyperlink" Target="http://bit.ly/2TtBDfr" TargetMode="Externa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C47F3D-9245-44A6-AA3F-A2B8B568D6F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9F9283B-9385-4C6D-A251-71CF89BA9FC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2D559B7-EAB5-4594-A268-B76FACD848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AC42311-4061-450F-8A24-33E954183B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F6BCF3C-DB24-4ED8-9084-2DA05E53FB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19423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20233451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2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97" name="Google Shape;22897;p31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2898" name="Google Shape;22898;p31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99" name="Google Shape;22899;p31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0" name="Google Shape;22900;p31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1" name="Google Shape;22901;p31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2" name="Google Shape;22902;p31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3" name="Google Shape;22903;p31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4" name="Google Shape;22904;p31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5" name="Google Shape;22905;p31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6" name="Google Shape;22906;p31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7" name="Google Shape;22907;p31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8" name="Google Shape;22908;p31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9" name="Google Shape;22909;p31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0" name="Google Shape;22910;p31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1" name="Google Shape;22911;p31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2" name="Google Shape;22912;p31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3" name="Google Shape;22913;p31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4" name="Google Shape;22914;p31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5" name="Google Shape;22915;p31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6" name="Google Shape;22916;p31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7" name="Google Shape;22917;p31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8" name="Google Shape;22918;p31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9" name="Google Shape;22919;p31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0" name="Google Shape;22920;p31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1" name="Google Shape;22921;p31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2" name="Google Shape;22922;p31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3" name="Google Shape;22923;p31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4" name="Google Shape;22924;p31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5" name="Google Shape;22925;p31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6" name="Google Shape;22926;p31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7" name="Google Shape;22927;p31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8" name="Google Shape;22928;p31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9" name="Google Shape;22929;p31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0" name="Google Shape;22930;p31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1" name="Google Shape;22931;p31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2" name="Google Shape;22932;p31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3" name="Google Shape;22933;p31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4" name="Google Shape;22934;p31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5" name="Google Shape;22935;p31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6" name="Google Shape;22936;p31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7" name="Google Shape;22937;p31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8" name="Google Shape;22938;p31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9" name="Google Shape;22939;p31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0" name="Google Shape;22940;p31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1" name="Google Shape;22941;p31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2" name="Google Shape;22942;p31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3" name="Google Shape;22943;p31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4" name="Google Shape;22944;p31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5" name="Google Shape;22945;p31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6" name="Google Shape;22946;p31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7" name="Google Shape;22947;p31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8" name="Google Shape;22948;p31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9" name="Google Shape;22949;p31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0" name="Google Shape;22950;p31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1" name="Google Shape;22951;p31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2" name="Google Shape;22952;p31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3" name="Google Shape;22953;p31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4" name="Google Shape;22954;p31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5" name="Google Shape;22955;p31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6" name="Google Shape;22956;p31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7" name="Google Shape;22957;p31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8" name="Google Shape;22958;p31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9" name="Google Shape;22959;p31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0" name="Google Shape;22960;p31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1" name="Google Shape;22961;p31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2" name="Google Shape;22962;p31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3" name="Google Shape;22963;p31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4" name="Google Shape;22964;p31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5" name="Google Shape;22965;p31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6" name="Google Shape;22966;p31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7" name="Google Shape;22967;p31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8" name="Google Shape;22968;p31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9" name="Google Shape;22969;p31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0" name="Google Shape;22970;p31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1" name="Google Shape;22971;p31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2" name="Google Shape;22972;p31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3" name="Google Shape;22973;p31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4" name="Google Shape;22974;p31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5" name="Google Shape;22975;p31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6" name="Google Shape;22976;p31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7" name="Google Shape;22977;p31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8" name="Google Shape;22978;p31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9" name="Google Shape;22979;p31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0" name="Google Shape;22980;p31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1" name="Google Shape;22981;p31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2" name="Google Shape;22982;p31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3" name="Google Shape;22983;p31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4" name="Google Shape;22984;p31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5" name="Google Shape;22985;p31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6" name="Google Shape;22986;p31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7" name="Google Shape;22987;p31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8" name="Google Shape;22988;p31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9" name="Google Shape;22989;p31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0" name="Google Shape;22990;p31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1" name="Google Shape;22991;p31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2" name="Google Shape;22992;p31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3" name="Google Shape;22993;p31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4" name="Google Shape;22994;p31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5" name="Google Shape;22995;p31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6" name="Google Shape;22996;p31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7" name="Google Shape;22997;p31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8" name="Google Shape;22998;p31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9" name="Google Shape;22999;p31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0" name="Google Shape;23000;p31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1" name="Google Shape;23001;p31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2" name="Google Shape;23002;p31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3" name="Google Shape;23003;p31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4" name="Google Shape;23004;p31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5" name="Google Shape;23005;p31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6" name="Google Shape;23006;p31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7" name="Google Shape;23007;p31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8" name="Google Shape;23008;p31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9" name="Google Shape;23009;p31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0" name="Google Shape;23010;p31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1" name="Google Shape;23011;p31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2" name="Google Shape;23012;p31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3" name="Google Shape;23013;p31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4" name="Google Shape;23014;p31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5" name="Google Shape;23015;p31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6" name="Google Shape;23016;p31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7" name="Google Shape;23017;p31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8" name="Google Shape;23018;p31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9" name="Google Shape;23019;p31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0" name="Google Shape;23020;p31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1" name="Google Shape;23021;p31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2" name="Google Shape;23022;p31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3" name="Google Shape;23023;p31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4" name="Google Shape;23024;p31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5" name="Google Shape;23025;p31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6" name="Google Shape;23026;p31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7" name="Google Shape;23027;p31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8" name="Google Shape;23028;p31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9" name="Google Shape;23029;p31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0" name="Google Shape;23030;p31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1" name="Google Shape;23031;p31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2" name="Google Shape;23032;p31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3" name="Google Shape;23033;p31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4" name="Google Shape;23034;p31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5" name="Google Shape;23035;p31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6" name="Google Shape;23036;p31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7" name="Google Shape;23037;p31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8" name="Google Shape;23038;p31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9" name="Google Shape;23039;p31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0" name="Google Shape;23040;p31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1" name="Google Shape;23041;p31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2" name="Google Shape;23042;p31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3" name="Google Shape;23043;p31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4" name="Google Shape;23044;p31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5" name="Google Shape;23045;p31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6" name="Google Shape;23046;p31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7" name="Google Shape;23047;p31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8" name="Google Shape;23048;p31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9" name="Google Shape;23049;p31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0" name="Google Shape;23050;p31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1" name="Google Shape;23051;p31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2" name="Google Shape;23052;p31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3" name="Google Shape;23053;p31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4" name="Google Shape;23054;p31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5" name="Google Shape;23055;p31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6" name="Google Shape;23056;p31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7" name="Google Shape;23057;p31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8" name="Google Shape;23058;p31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9" name="Google Shape;23059;p31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0" name="Google Shape;23060;p31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1" name="Google Shape;23061;p31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2" name="Google Shape;23062;p31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3" name="Google Shape;23063;p31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4" name="Google Shape;23064;p31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5" name="Google Shape;23065;p31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6" name="Google Shape;23066;p31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7" name="Google Shape;23067;p31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8" name="Google Shape;23068;p31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9" name="Google Shape;23069;p31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0" name="Google Shape;23070;p31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1" name="Google Shape;23071;p31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2" name="Google Shape;23072;p31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3" name="Google Shape;23073;p31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4" name="Google Shape;23074;p31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5" name="Google Shape;23075;p31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6" name="Google Shape;23076;p31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7" name="Google Shape;23077;p31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8" name="Google Shape;23078;p31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9" name="Google Shape;23079;p31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0" name="Google Shape;23080;p31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1" name="Google Shape;23081;p31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2" name="Google Shape;23082;p31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3" name="Google Shape;23083;p31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4" name="Google Shape;23084;p31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5" name="Google Shape;23085;p31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6" name="Google Shape;23086;p31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7" name="Google Shape;23087;p31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8" name="Google Shape;23088;p31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9" name="Google Shape;23089;p31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0" name="Google Shape;23090;p31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1" name="Google Shape;23091;p31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2" name="Google Shape;23092;p31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3" name="Google Shape;23093;p31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4" name="Google Shape;23094;p31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5" name="Google Shape;23095;p31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6" name="Google Shape;23096;p31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7" name="Google Shape;23097;p31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8" name="Google Shape;23098;p31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9" name="Google Shape;23099;p31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0" name="Google Shape;23100;p31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1" name="Google Shape;23101;p31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2" name="Google Shape;23102;p31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3" name="Google Shape;23103;p31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4" name="Google Shape;23104;p31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5" name="Google Shape;23105;p31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6" name="Google Shape;23106;p31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7" name="Google Shape;23107;p31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8" name="Google Shape;23108;p31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9" name="Google Shape;23109;p31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0" name="Google Shape;23110;p31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1" name="Google Shape;23111;p31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2" name="Google Shape;23112;p31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3" name="Google Shape;23113;p31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4" name="Google Shape;23114;p31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5" name="Google Shape;23115;p31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6" name="Google Shape;23116;p31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7" name="Google Shape;23117;p31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8" name="Google Shape;23118;p31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9" name="Google Shape;23119;p31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0" name="Google Shape;23120;p31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1" name="Google Shape;23121;p31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2" name="Google Shape;23122;p31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3" name="Google Shape;23123;p31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4" name="Google Shape;23124;p31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5" name="Google Shape;23125;p31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6" name="Google Shape;23126;p31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7" name="Google Shape;23127;p31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8" name="Google Shape;23128;p31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9" name="Google Shape;23129;p31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0" name="Google Shape;23130;p31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1" name="Google Shape;23131;p31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2" name="Google Shape;23132;p31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3" name="Google Shape;23133;p31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4" name="Google Shape;23134;p31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5" name="Google Shape;23135;p31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6" name="Google Shape;23136;p31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7" name="Google Shape;23137;p31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8" name="Google Shape;23138;p31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9" name="Google Shape;23139;p31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0" name="Google Shape;23140;p31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1" name="Google Shape;23141;p31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2" name="Google Shape;23142;p31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3" name="Google Shape;23143;p31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4" name="Google Shape;23144;p31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5" name="Google Shape;23145;p31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6" name="Google Shape;23146;p31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7" name="Google Shape;23147;p31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8" name="Google Shape;23148;p31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9" name="Google Shape;23149;p31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0" name="Google Shape;23150;p31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1" name="Google Shape;23151;p31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2" name="Google Shape;23152;p31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3" name="Google Shape;23153;p31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4" name="Google Shape;23154;p31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5" name="Google Shape;23155;p31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6" name="Google Shape;23156;p31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7" name="Google Shape;23157;p31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8" name="Google Shape;23158;p31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9" name="Google Shape;23159;p31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0" name="Google Shape;23160;p31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1" name="Google Shape;23161;p31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2" name="Google Shape;23162;p31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3" name="Google Shape;23163;p31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4" name="Google Shape;23164;p31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5" name="Google Shape;23165;p31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6" name="Google Shape;23166;p31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7" name="Google Shape;23167;p31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8" name="Google Shape;23168;p31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9" name="Google Shape;23169;p31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0" name="Google Shape;23170;p31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1" name="Google Shape;23171;p31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2" name="Google Shape;23172;p31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3" name="Google Shape;23173;p31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4" name="Google Shape;23174;p31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5" name="Google Shape;23175;p31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6" name="Google Shape;23176;p31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7" name="Google Shape;23177;p31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8" name="Google Shape;23178;p31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9" name="Google Shape;23179;p31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0" name="Google Shape;23180;p31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1" name="Google Shape;23181;p31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2" name="Google Shape;23182;p31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3" name="Google Shape;23183;p31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4" name="Google Shape;23184;p31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5" name="Google Shape;23185;p31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6" name="Google Shape;23186;p31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7" name="Google Shape;23187;p31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8" name="Google Shape;23188;p31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9" name="Google Shape;23189;p31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0" name="Google Shape;23190;p31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1" name="Google Shape;23191;p31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2" name="Google Shape;23192;p31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3" name="Google Shape;23193;p31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4" name="Google Shape;23194;p31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5" name="Google Shape;23195;p31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6" name="Google Shape;23196;p31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7" name="Google Shape;23197;p31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8" name="Google Shape;23198;p31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9" name="Google Shape;23199;p31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0" name="Google Shape;23200;p31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1" name="Google Shape;23201;p31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2" name="Google Shape;23202;p31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3" name="Google Shape;23203;p31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4" name="Google Shape;23204;p31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5" name="Google Shape;23205;p31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6" name="Google Shape;23206;p31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7" name="Google Shape;23207;p31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8" name="Google Shape;23208;p31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9" name="Google Shape;23209;p31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0" name="Google Shape;23210;p31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1" name="Google Shape;23211;p31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2" name="Google Shape;23212;p31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3" name="Google Shape;23213;p31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4" name="Google Shape;23214;p31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5" name="Google Shape;23215;p31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6" name="Google Shape;23216;p31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7" name="Google Shape;23217;p31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8" name="Google Shape;23218;p31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9" name="Google Shape;23219;p31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0" name="Google Shape;23220;p31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1" name="Google Shape;23221;p31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2" name="Google Shape;23222;p31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3" name="Google Shape;23223;p31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4" name="Google Shape;23224;p31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5" name="Google Shape;23225;p31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6" name="Google Shape;23226;p31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7" name="Google Shape;23227;p31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8" name="Google Shape;23228;p31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9" name="Google Shape;23229;p31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0" name="Google Shape;23230;p31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1" name="Google Shape;23231;p31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2" name="Google Shape;23232;p31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3" name="Google Shape;23233;p31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4" name="Google Shape;23234;p31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5" name="Google Shape;23235;p31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6" name="Google Shape;23236;p31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7" name="Google Shape;23237;p31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8" name="Google Shape;23238;p31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9" name="Google Shape;23239;p31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0" name="Google Shape;23240;p31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1" name="Google Shape;23241;p31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2" name="Google Shape;23242;p31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3" name="Google Shape;23243;p31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4" name="Google Shape;23244;p31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5" name="Google Shape;23245;p31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6" name="Google Shape;23246;p31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7" name="Google Shape;23247;p31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8" name="Google Shape;23248;p31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9" name="Google Shape;23249;p31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0" name="Google Shape;23250;p31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1" name="Google Shape;23251;p31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2" name="Google Shape;23252;p31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3" name="Google Shape;23253;p31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4" name="Google Shape;23254;p31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5" name="Google Shape;23255;p31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6" name="Google Shape;23256;p31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7" name="Google Shape;23257;p31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8" name="Google Shape;23258;p31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9" name="Google Shape;23259;p31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0" name="Google Shape;23260;p31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1" name="Google Shape;23261;p31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2" name="Google Shape;23262;p31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3" name="Google Shape;23263;p31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4" name="Google Shape;23264;p31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5" name="Google Shape;23265;p31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6" name="Google Shape;23266;p31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7" name="Google Shape;23267;p31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8" name="Google Shape;23268;p31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9" name="Google Shape;23269;p31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0" name="Google Shape;23270;p31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1" name="Google Shape;23271;p31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2" name="Google Shape;23272;p31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3" name="Google Shape;23273;p31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4" name="Google Shape;23274;p31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5" name="Google Shape;23275;p31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6" name="Google Shape;23276;p31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7" name="Google Shape;23277;p31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8" name="Google Shape;23278;p31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9" name="Google Shape;23279;p31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0" name="Google Shape;23280;p31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1" name="Google Shape;23281;p31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2" name="Google Shape;23282;p31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3" name="Google Shape;23283;p31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4" name="Google Shape;23284;p31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5" name="Google Shape;23285;p31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6" name="Google Shape;23286;p31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7" name="Google Shape;23287;p31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8" name="Google Shape;23288;p31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9" name="Google Shape;23289;p31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0" name="Google Shape;23290;p31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1" name="Google Shape;23291;p31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2" name="Google Shape;23292;p31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3" name="Google Shape;23293;p31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4" name="Google Shape;23294;p31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5" name="Google Shape;23295;p31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6" name="Google Shape;23296;p31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7" name="Google Shape;23297;p31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8" name="Google Shape;23298;p31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9" name="Google Shape;23299;p31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0" name="Google Shape;23300;p31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1" name="Google Shape;23301;p31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2" name="Google Shape;23302;p31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3" name="Google Shape;23303;p31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4" name="Google Shape;23304;p31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5" name="Google Shape;23305;p31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6" name="Google Shape;23306;p31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7" name="Google Shape;23307;p31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8" name="Google Shape;23308;p31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9" name="Google Shape;23309;p31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0" name="Google Shape;23310;p31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1" name="Google Shape;23311;p31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2" name="Google Shape;23312;p31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3" name="Google Shape;23313;p31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4" name="Google Shape;23314;p31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5" name="Google Shape;23315;p31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6" name="Google Shape;23316;p31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7" name="Google Shape;23317;p31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8" name="Google Shape;23318;p31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9" name="Google Shape;23319;p31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0" name="Google Shape;23320;p31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1" name="Google Shape;23321;p31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2" name="Google Shape;23322;p31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3" name="Google Shape;23323;p31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4" name="Google Shape;23324;p31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5" name="Google Shape;23325;p31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6" name="Google Shape;23326;p31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7" name="Google Shape;23327;p31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8" name="Google Shape;23328;p31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9" name="Google Shape;23329;p31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0" name="Google Shape;23330;p31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1" name="Google Shape;23331;p31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2" name="Google Shape;23332;p31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3" name="Google Shape;23333;p31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4" name="Google Shape;23334;p31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5" name="Google Shape;23335;p31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6" name="Google Shape;23336;p31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7" name="Google Shape;23337;p31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8" name="Google Shape;23338;p31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9" name="Google Shape;23339;p31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0" name="Google Shape;23340;p31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1" name="Google Shape;23341;p31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2" name="Google Shape;23342;p31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3" name="Google Shape;23343;p31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4" name="Google Shape;23344;p31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5" name="Google Shape;23345;p31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6" name="Google Shape;23346;p31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7" name="Google Shape;23347;p31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8" name="Google Shape;23348;p31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9" name="Google Shape;23349;p31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0" name="Google Shape;23350;p31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1" name="Google Shape;23351;p31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2" name="Google Shape;23352;p31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3" name="Google Shape;23353;p31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4" name="Google Shape;23354;p31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5" name="Google Shape;23355;p31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6" name="Google Shape;23356;p31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7" name="Google Shape;23357;p31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8" name="Google Shape;23358;p31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9" name="Google Shape;23359;p31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0" name="Google Shape;23360;p31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1" name="Google Shape;23361;p31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2" name="Google Shape;23362;p31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3" name="Google Shape;23363;p31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4" name="Google Shape;23364;p31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5" name="Google Shape;23365;p31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6" name="Google Shape;23366;p31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7" name="Google Shape;23367;p31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8" name="Google Shape;23368;p31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9" name="Google Shape;23369;p31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0" name="Google Shape;23370;p31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1" name="Google Shape;23371;p31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2" name="Google Shape;23372;p31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3" name="Google Shape;23373;p31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4" name="Google Shape;23374;p31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5" name="Google Shape;23375;p31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6" name="Google Shape;23376;p31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7" name="Google Shape;23377;p31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8" name="Google Shape;23378;p31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9" name="Google Shape;23379;p31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0" name="Google Shape;23380;p31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1" name="Google Shape;23381;p31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2" name="Google Shape;23382;p31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3" name="Google Shape;23383;p31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4" name="Google Shape;23384;p31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5" name="Google Shape;23385;p31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6" name="Google Shape;23386;p31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7" name="Google Shape;23387;p31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8" name="Google Shape;23388;p31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9" name="Google Shape;23389;p31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0" name="Google Shape;23390;p31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1" name="Google Shape;23391;p31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2" name="Google Shape;23392;p31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3" name="Google Shape;23393;p31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4" name="Google Shape;23394;p31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5" name="Google Shape;23395;p31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6" name="Google Shape;23396;p31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7" name="Google Shape;23397;p31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8" name="Google Shape;23398;p31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9" name="Google Shape;23399;p31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0" name="Google Shape;23400;p31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1" name="Google Shape;23401;p31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2" name="Google Shape;23402;p31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3" name="Google Shape;23403;p31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4" name="Google Shape;23404;p31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5" name="Google Shape;23405;p31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6" name="Google Shape;23406;p31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7" name="Google Shape;23407;p31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8" name="Google Shape;23408;p31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9" name="Google Shape;23409;p31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0" name="Google Shape;23410;p31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1" name="Google Shape;23411;p31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2" name="Google Shape;23412;p31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3" name="Google Shape;23413;p31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4" name="Google Shape;23414;p31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5" name="Google Shape;23415;p31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6" name="Google Shape;23416;p31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7" name="Google Shape;23417;p31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8" name="Google Shape;23418;p31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9" name="Google Shape;23419;p31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0" name="Google Shape;23420;p31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1" name="Google Shape;23421;p31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2" name="Google Shape;23422;p31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3" name="Google Shape;23423;p31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4" name="Google Shape;23424;p31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5" name="Google Shape;23425;p31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6" name="Google Shape;23426;p31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7" name="Google Shape;23427;p31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8" name="Google Shape;23428;p31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9" name="Google Shape;23429;p31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0" name="Google Shape;23430;p31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1" name="Google Shape;23431;p31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2" name="Google Shape;23432;p31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3" name="Google Shape;23433;p31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4" name="Google Shape;23434;p31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5" name="Google Shape;23435;p31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6" name="Google Shape;23436;p31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7" name="Google Shape;23437;p31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8" name="Google Shape;23438;p31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9" name="Google Shape;23439;p31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0" name="Google Shape;23440;p31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1" name="Google Shape;23441;p31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2" name="Google Shape;23442;p31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3" name="Google Shape;23443;p31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4" name="Google Shape;23444;p31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5" name="Google Shape;23445;p31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6" name="Google Shape;23446;p31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7" name="Google Shape;23447;p31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8" name="Google Shape;23448;p31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9" name="Google Shape;23449;p31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0" name="Google Shape;23450;p31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1" name="Google Shape;23451;p31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2" name="Google Shape;23452;p31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3" name="Google Shape;23453;p31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4" name="Google Shape;23454;p31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5" name="Google Shape;23455;p31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6" name="Google Shape;23456;p31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7" name="Google Shape;23457;p31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8" name="Google Shape;23458;p31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9" name="Google Shape;23459;p31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0" name="Google Shape;23460;p31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1" name="Google Shape;23461;p31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2" name="Google Shape;23462;p31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3" name="Google Shape;23463;p31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4" name="Google Shape;23464;p31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5" name="Google Shape;23465;p31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6" name="Google Shape;23466;p31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7" name="Google Shape;23467;p31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8" name="Google Shape;23468;p31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9" name="Google Shape;23469;p31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0" name="Google Shape;23470;p31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1" name="Google Shape;23471;p31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2" name="Google Shape;23472;p31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3" name="Google Shape;23473;p31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4" name="Google Shape;23474;p31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5" name="Google Shape;23475;p31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6" name="Google Shape;23476;p31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7" name="Google Shape;23477;p31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8" name="Google Shape;23478;p31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9" name="Google Shape;23479;p31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0" name="Google Shape;23480;p31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1" name="Google Shape;23481;p31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2" name="Google Shape;23482;p31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3" name="Google Shape;23483;p31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4" name="Google Shape;23484;p31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5" name="Google Shape;23485;p31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6" name="Google Shape;23486;p31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7" name="Google Shape;23487;p31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8" name="Google Shape;23488;p31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9" name="Google Shape;23489;p31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0" name="Google Shape;23490;p31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1" name="Google Shape;23491;p31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2" name="Google Shape;23492;p31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3" name="Google Shape;23493;p31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4" name="Google Shape;23494;p31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5" name="Google Shape;23495;p31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6" name="Google Shape;23496;p31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7" name="Google Shape;23497;p31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8" name="Google Shape;23498;p31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9" name="Google Shape;23499;p31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0" name="Google Shape;23500;p31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1" name="Google Shape;23501;p31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2" name="Google Shape;23502;p31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3" name="Google Shape;23503;p31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4" name="Google Shape;23504;p31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5" name="Google Shape;23505;p31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6" name="Google Shape;23506;p31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7" name="Google Shape;23507;p31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8" name="Google Shape;23508;p31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9" name="Google Shape;23509;p31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0" name="Google Shape;23510;p31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1" name="Google Shape;23511;p31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2" name="Google Shape;23512;p31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3" name="Google Shape;23513;p31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4" name="Google Shape;23514;p31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5" name="Google Shape;23515;p31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6" name="Google Shape;23516;p31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7" name="Google Shape;23517;p31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8" name="Google Shape;23518;p31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9" name="Google Shape;23519;p31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0" name="Google Shape;23520;p31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1" name="Google Shape;23521;p31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2" name="Google Shape;23522;p31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3" name="Google Shape;23523;p31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4" name="Google Shape;23524;p31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5" name="Google Shape;23525;p31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6" name="Google Shape;23526;p31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7" name="Google Shape;23527;p31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8" name="Google Shape;23528;p31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9" name="Google Shape;23529;p31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0" name="Google Shape;23530;p31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1" name="Google Shape;23531;p31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2" name="Google Shape;23532;p31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3" name="Google Shape;23533;p31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4" name="Google Shape;23534;p31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5" name="Google Shape;23535;p31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6" name="Google Shape;23536;p31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7" name="Google Shape;23537;p31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8" name="Google Shape;23538;p31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9" name="Google Shape;23539;p31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0" name="Google Shape;23540;p31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1" name="Google Shape;23541;p31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2" name="Google Shape;23542;p31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3" name="Google Shape;23543;p31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4" name="Google Shape;23544;p31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5" name="Google Shape;23545;p31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6" name="Google Shape;23546;p31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7" name="Google Shape;23547;p31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8" name="Google Shape;23548;p31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9" name="Google Shape;23549;p31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0" name="Google Shape;23550;p31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1" name="Google Shape;23551;p31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2" name="Google Shape;23552;p31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3" name="Google Shape;23553;p31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4" name="Google Shape;23554;p31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5" name="Google Shape;23555;p31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6" name="Google Shape;23556;p31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7" name="Google Shape;23557;p31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8" name="Google Shape;23558;p31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9" name="Google Shape;23559;p31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0" name="Google Shape;23560;p31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1" name="Google Shape;23561;p31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2" name="Google Shape;23562;p31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3" name="Google Shape;23563;p31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4" name="Google Shape;23564;p31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5" name="Google Shape;23565;p31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6" name="Google Shape;23566;p31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7" name="Google Shape;23567;p31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8" name="Google Shape;23568;p31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9" name="Google Shape;23569;p31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0" name="Google Shape;23570;p31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1" name="Google Shape;23571;p31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2" name="Google Shape;23572;p31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3" name="Google Shape;23573;p31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4" name="Google Shape;23574;p31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5" name="Google Shape;23575;p31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6" name="Google Shape;23576;p31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7" name="Google Shape;23577;p31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8" name="Google Shape;23578;p31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9" name="Google Shape;23579;p31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0" name="Google Shape;23580;p31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1" name="Google Shape;23581;p31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2" name="Google Shape;23582;p31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3" name="Google Shape;23583;p31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4" name="Google Shape;23584;p31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5" name="Google Shape;23585;p31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6" name="Google Shape;23586;p31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7" name="Google Shape;23587;p31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8" name="Google Shape;23588;p31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9" name="Google Shape;23589;p31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0" name="Google Shape;23590;p31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1" name="Google Shape;23591;p31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2" name="Google Shape;23592;p31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3" name="Google Shape;23593;p31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4" name="Google Shape;23594;p31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5" name="Google Shape;23595;p31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6" name="Google Shape;23596;p31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7" name="Google Shape;23597;p31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8" name="Google Shape;23598;p31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9" name="Google Shape;23599;p31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0" name="Google Shape;23600;p31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1" name="Google Shape;23601;p31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2" name="Google Shape;23602;p31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3" name="Google Shape;23603;p31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4" name="Google Shape;23604;p31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5" name="Google Shape;23605;p31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6" name="Google Shape;23606;p31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7" name="Google Shape;23607;p31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8" name="Google Shape;23608;p31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9" name="Google Shape;23609;p31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0" name="Google Shape;23610;p31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1" name="Google Shape;23611;p31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2" name="Google Shape;23612;p31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3" name="Google Shape;23613;p31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4" name="Google Shape;23614;p31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5" name="Google Shape;23615;p31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6" name="Google Shape;23616;p31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7" name="Google Shape;23617;p31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8" name="Google Shape;23618;p31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9" name="Google Shape;23619;p31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0" name="Google Shape;23620;p31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1" name="Google Shape;23621;p31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2" name="Google Shape;23622;p31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3" name="Google Shape;23623;p31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4" name="Google Shape;23624;p31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5" name="Google Shape;23625;p31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6" name="Google Shape;23626;p31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7" name="Google Shape;23627;p31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8" name="Google Shape;23628;p31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9" name="Google Shape;23629;p31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0" name="Google Shape;23630;p31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1" name="Google Shape;23631;p31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2" name="Google Shape;23632;p31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3" name="Google Shape;23633;p31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4" name="Google Shape;23634;p31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5" name="Google Shape;23635;p31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6" name="Google Shape;23636;p31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7" name="Google Shape;23637;p31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8" name="Google Shape;23638;p31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9" name="Google Shape;23639;p31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0" name="Google Shape;23640;p31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1" name="Google Shape;23641;p31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2" name="Google Shape;23642;p31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3" name="Google Shape;23643;p31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4" name="Google Shape;23644;p31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5" name="Google Shape;23645;p31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6" name="Google Shape;23646;p31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7" name="Google Shape;23647;p31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8" name="Google Shape;23648;p31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9" name="Google Shape;23649;p31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0" name="Google Shape;23650;p31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1" name="Google Shape;23651;p31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2" name="Google Shape;23652;p31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3" name="Google Shape;23653;p31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4" name="Google Shape;23654;p31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5" name="Google Shape;23655;p31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6" name="Google Shape;23656;p31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7" name="Google Shape;23657;p31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8" name="Google Shape;23658;p31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9" name="Google Shape;23659;p31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0" name="Google Shape;23660;p31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1" name="Google Shape;23661;p31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2" name="Google Shape;23662;p31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3" name="Google Shape;23663;p31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4" name="Google Shape;23664;p31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5" name="Google Shape;23665;p31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6" name="Google Shape;23666;p31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7" name="Google Shape;23667;p31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8" name="Google Shape;23668;p31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9" name="Google Shape;23669;p31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0" name="Google Shape;23670;p31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1" name="Google Shape;23671;p31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2" name="Google Shape;23672;p31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3" name="Google Shape;23673;p31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4" name="Google Shape;23674;p31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5" name="Google Shape;23675;p31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6" name="Google Shape;23676;p31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7" name="Google Shape;23677;p31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8" name="Google Shape;23678;p31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9" name="Google Shape;23679;p31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0" name="Google Shape;23680;p31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1" name="Google Shape;23681;p31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2" name="Google Shape;23682;p31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3" name="Google Shape;23683;p31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4" name="Google Shape;23684;p31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5" name="Google Shape;23685;p31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6" name="Google Shape;23686;p31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7" name="Google Shape;23687;p31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8" name="Google Shape;23688;p31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9" name="Google Shape;23689;p31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0" name="Google Shape;23690;p31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1" name="Google Shape;23691;p31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2" name="Google Shape;23692;p31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3" name="Google Shape;23693;p31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4" name="Google Shape;23694;p31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5" name="Google Shape;23695;p31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6" name="Google Shape;23696;p31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7" name="Google Shape;23697;p31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8" name="Google Shape;23698;p31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9" name="Google Shape;23699;p31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0" name="Google Shape;23700;p31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1" name="Google Shape;23701;p31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2" name="Google Shape;23702;p31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3" name="Google Shape;23703;p31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4" name="Google Shape;23704;p31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5" name="Google Shape;23705;p31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6" name="Google Shape;23706;p31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7" name="Google Shape;23707;p31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8" name="Google Shape;23708;p31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9" name="Google Shape;23709;p31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0" name="Google Shape;23710;p31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1" name="Google Shape;23711;p31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2" name="Google Shape;23712;p31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3" name="Google Shape;23713;p31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4" name="Google Shape;23714;p31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5" name="Google Shape;23715;p31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6" name="Google Shape;23716;p31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7" name="Google Shape;23717;p31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8" name="Google Shape;23718;p31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9" name="Google Shape;23719;p31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0" name="Google Shape;23720;p31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1" name="Google Shape;23721;p31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2" name="Google Shape;23722;p31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3" name="Google Shape;23723;p31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4" name="Google Shape;23724;p31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5" name="Google Shape;23725;p31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6" name="Google Shape;23726;p31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7" name="Google Shape;23727;p31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8" name="Google Shape;23728;p31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9" name="Google Shape;23729;p31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0" name="Google Shape;23730;p31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1" name="Google Shape;23731;p31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2" name="Google Shape;23732;p31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3" name="Google Shape;23733;p31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3734" name="Google Shape;23734;p31"/>
          <p:cNvSpPr/>
          <p:nvPr/>
        </p:nvSpPr>
        <p:spPr>
          <a:xfrm rot="-9002992" flipH="1">
            <a:off x="10411655" y="6251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5" name="Google Shape;23735;p31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6" name="Google Shape;23736;p31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7" name="Google Shape;23737;p31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8" name="Google Shape;23738;p31"/>
          <p:cNvSpPr/>
          <p:nvPr/>
        </p:nvSpPr>
        <p:spPr>
          <a:xfrm rot="-6345070" flipH="1">
            <a:off x="1450337" y="8204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9" name="Google Shape;23739;p31"/>
          <p:cNvSpPr/>
          <p:nvPr/>
        </p:nvSpPr>
        <p:spPr>
          <a:xfrm rot="-9002992" flipH="1">
            <a:off x="593955" y="1380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40" name="Google Shape;23740;p31"/>
          <p:cNvSpPr/>
          <p:nvPr/>
        </p:nvSpPr>
        <p:spPr>
          <a:xfrm rot="-469745" flipH="1">
            <a:off x="664554" y="468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60871746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1_Title and two columns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" name="Google Shape;162;p5"/>
          <p:cNvGrpSpPr/>
          <p:nvPr/>
        </p:nvGrpSpPr>
        <p:grpSpPr>
          <a:xfrm>
            <a:off x="0" y="2383698"/>
            <a:ext cx="12192000" cy="4494948"/>
            <a:chOff x="0" y="1787773"/>
            <a:chExt cx="9144000" cy="3371211"/>
          </a:xfrm>
        </p:grpSpPr>
        <p:grpSp>
          <p:nvGrpSpPr>
            <p:cNvPr id="163" name="Google Shape;163;p5"/>
            <p:cNvGrpSpPr/>
            <p:nvPr/>
          </p:nvGrpSpPr>
          <p:grpSpPr>
            <a:xfrm>
              <a:off x="0" y="1787773"/>
              <a:ext cx="9144000" cy="1685611"/>
              <a:chOff x="0" y="3457798"/>
              <a:chExt cx="9144000" cy="1685611"/>
            </a:xfrm>
          </p:grpSpPr>
          <p:grpSp>
            <p:nvGrpSpPr>
              <p:cNvPr id="164" name="Google Shape;164;p5"/>
              <p:cNvGrpSpPr/>
              <p:nvPr/>
            </p:nvGrpSpPr>
            <p:grpSpPr>
              <a:xfrm flipH="1">
                <a:off x="0" y="4394703"/>
                <a:ext cx="9144000" cy="746475"/>
                <a:chOff x="0" y="148125"/>
                <a:chExt cx="9144000" cy="746475"/>
              </a:xfrm>
            </p:grpSpPr>
            <p:cxnSp>
              <p:nvCxnSpPr>
                <p:cNvPr id="165" name="Google Shape;165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6" name="Google Shape;166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7" name="Google Shape;167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8" name="Google Shape;168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9" name="Google Shape;169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70" name="Google Shape;170;p5"/>
              <p:cNvGrpSpPr/>
              <p:nvPr/>
            </p:nvGrpSpPr>
            <p:grpSpPr>
              <a:xfrm flipH="1">
                <a:off x="126250" y="3457798"/>
                <a:ext cx="8891025" cy="1685611"/>
                <a:chOff x="69413" y="1182463"/>
                <a:chExt cx="8891025" cy="885300"/>
              </a:xfrm>
            </p:grpSpPr>
            <p:cxnSp>
              <p:nvCxnSpPr>
                <p:cNvPr id="171" name="Google Shape;171;p5"/>
                <p:cNvCxnSpPr/>
                <p:nvPr/>
              </p:nvCxnSpPr>
              <p:spPr>
                <a:xfrm rot="5400000">
                  <a:off x="36768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2" name="Google Shape;172;p5"/>
                <p:cNvCxnSpPr/>
                <p:nvPr/>
              </p:nvCxnSpPr>
              <p:spPr>
                <a:xfrm rot="5400000">
                  <a:off x="18245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3" name="Google Shape;173;p5"/>
                <p:cNvCxnSpPr/>
                <p:nvPr/>
              </p:nvCxnSpPr>
              <p:spPr>
                <a:xfrm rot="5400000">
                  <a:off x="-27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4" name="Google Shape;174;p5"/>
                <p:cNvCxnSpPr/>
                <p:nvPr/>
              </p:nvCxnSpPr>
              <p:spPr>
                <a:xfrm rot="5400000">
                  <a:off x="-1880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5" name="Google Shape;175;p5"/>
                <p:cNvCxnSpPr/>
                <p:nvPr/>
              </p:nvCxnSpPr>
              <p:spPr>
                <a:xfrm rot="5400000">
                  <a:off x="-37323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6" name="Google Shape;176;p5"/>
                <p:cNvCxnSpPr/>
                <p:nvPr/>
              </p:nvCxnSpPr>
              <p:spPr>
                <a:xfrm rot="5400000">
                  <a:off x="55291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7" name="Google Shape;177;p5"/>
                <p:cNvCxnSpPr/>
                <p:nvPr/>
              </p:nvCxnSpPr>
              <p:spPr>
                <a:xfrm rot="5400000">
                  <a:off x="147905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8" name="Google Shape;178;p5"/>
                <p:cNvCxnSpPr/>
                <p:nvPr/>
              </p:nvCxnSpPr>
              <p:spPr>
                <a:xfrm rot="5400000">
                  <a:off x="129383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9" name="Google Shape;179;p5"/>
                <p:cNvCxnSpPr/>
                <p:nvPr/>
              </p:nvCxnSpPr>
              <p:spPr>
                <a:xfrm rot="5400000">
                  <a:off x="110860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0" name="Google Shape;180;p5"/>
                <p:cNvCxnSpPr/>
                <p:nvPr/>
              </p:nvCxnSpPr>
              <p:spPr>
                <a:xfrm rot="5400000">
                  <a:off x="92337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1" name="Google Shape;181;p5"/>
                <p:cNvCxnSpPr/>
                <p:nvPr/>
              </p:nvCxnSpPr>
              <p:spPr>
                <a:xfrm rot="5400000">
                  <a:off x="73814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2" name="Google Shape;182;p5"/>
                <p:cNvCxnSpPr/>
                <p:nvPr/>
              </p:nvCxnSpPr>
              <p:spPr>
                <a:xfrm rot="5400000">
                  <a:off x="166428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3" name="Google Shape;183;p5"/>
                <p:cNvCxnSpPr/>
                <p:nvPr/>
              </p:nvCxnSpPr>
              <p:spPr>
                <a:xfrm rot="5400000">
                  <a:off x="259043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4" name="Google Shape;184;p5"/>
                <p:cNvCxnSpPr/>
                <p:nvPr/>
              </p:nvCxnSpPr>
              <p:spPr>
                <a:xfrm rot="5400000">
                  <a:off x="24052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5" name="Google Shape;185;p5"/>
                <p:cNvCxnSpPr/>
                <p:nvPr/>
              </p:nvCxnSpPr>
              <p:spPr>
                <a:xfrm rot="5400000">
                  <a:off x="22199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6" name="Google Shape;186;p5"/>
                <p:cNvCxnSpPr/>
                <p:nvPr/>
              </p:nvCxnSpPr>
              <p:spPr>
                <a:xfrm rot="5400000">
                  <a:off x="203474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7" name="Google Shape;187;p5"/>
                <p:cNvCxnSpPr/>
                <p:nvPr/>
              </p:nvCxnSpPr>
              <p:spPr>
                <a:xfrm rot="5400000">
                  <a:off x="184951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8" name="Google Shape;188;p5"/>
                <p:cNvCxnSpPr/>
                <p:nvPr/>
              </p:nvCxnSpPr>
              <p:spPr>
                <a:xfrm rot="5400000">
                  <a:off x="277566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9" name="Google Shape;189;p5"/>
                <p:cNvCxnSpPr/>
                <p:nvPr/>
              </p:nvCxnSpPr>
              <p:spPr>
                <a:xfrm rot="5400000">
                  <a:off x="370181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0" name="Google Shape;190;p5"/>
                <p:cNvCxnSpPr/>
                <p:nvPr/>
              </p:nvCxnSpPr>
              <p:spPr>
                <a:xfrm rot="5400000">
                  <a:off x="351658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1" name="Google Shape;191;p5"/>
                <p:cNvCxnSpPr/>
                <p:nvPr/>
              </p:nvCxnSpPr>
              <p:spPr>
                <a:xfrm rot="5400000">
                  <a:off x="333135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2" name="Google Shape;192;p5"/>
                <p:cNvCxnSpPr/>
                <p:nvPr/>
              </p:nvCxnSpPr>
              <p:spPr>
                <a:xfrm rot="5400000">
                  <a:off x="314612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3" name="Google Shape;193;p5"/>
                <p:cNvCxnSpPr/>
                <p:nvPr/>
              </p:nvCxnSpPr>
              <p:spPr>
                <a:xfrm rot="5400000">
                  <a:off x="296089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4" name="Google Shape;194;p5"/>
                <p:cNvCxnSpPr/>
                <p:nvPr/>
              </p:nvCxnSpPr>
              <p:spPr>
                <a:xfrm rot="5400000">
                  <a:off x="388704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5" name="Google Shape;195;p5"/>
                <p:cNvCxnSpPr/>
                <p:nvPr/>
              </p:nvCxnSpPr>
              <p:spPr>
                <a:xfrm rot="5400000">
                  <a:off x="481319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6" name="Google Shape;196;p5"/>
                <p:cNvCxnSpPr/>
                <p:nvPr/>
              </p:nvCxnSpPr>
              <p:spPr>
                <a:xfrm rot="5400000">
                  <a:off x="462796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7" name="Google Shape;197;p5"/>
                <p:cNvCxnSpPr/>
                <p:nvPr/>
              </p:nvCxnSpPr>
              <p:spPr>
                <a:xfrm rot="5400000">
                  <a:off x="444273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8" name="Google Shape;198;p5"/>
                <p:cNvCxnSpPr/>
                <p:nvPr/>
              </p:nvCxnSpPr>
              <p:spPr>
                <a:xfrm rot="5400000">
                  <a:off x="425750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9" name="Google Shape;199;p5"/>
                <p:cNvCxnSpPr/>
                <p:nvPr/>
              </p:nvCxnSpPr>
              <p:spPr>
                <a:xfrm rot="5400000">
                  <a:off x="407227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0" name="Google Shape;200;p5"/>
                <p:cNvCxnSpPr/>
                <p:nvPr/>
              </p:nvCxnSpPr>
              <p:spPr>
                <a:xfrm rot="5400000">
                  <a:off x="499842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1" name="Google Shape;201;p5"/>
                <p:cNvCxnSpPr/>
                <p:nvPr/>
              </p:nvCxnSpPr>
              <p:spPr>
                <a:xfrm rot="5400000">
                  <a:off x="592457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2" name="Google Shape;202;p5"/>
                <p:cNvCxnSpPr/>
                <p:nvPr/>
              </p:nvCxnSpPr>
              <p:spPr>
                <a:xfrm rot="5400000">
                  <a:off x="573934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3" name="Google Shape;203;p5"/>
                <p:cNvCxnSpPr/>
                <p:nvPr/>
              </p:nvCxnSpPr>
              <p:spPr>
                <a:xfrm rot="5400000">
                  <a:off x="555411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4" name="Google Shape;204;p5"/>
                <p:cNvCxnSpPr/>
                <p:nvPr/>
              </p:nvCxnSpPr>
              <p:spPr>
                <a:xfrm rot="5400000">
                  <a:off x="536888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5" name="Google Shape;205;p5"/>
                <p:cNvCxnSpPr/>
                <p:nvPr/>
              </p:nvCxnSpPr>
              <p:spPr>
                <a:xfrm rot="5400000">
                  <a:off x="518365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6" name="Google Shape;206;p5"/>
                <p:cNvCxnSpPr/>
                <p:nvPr/>
              </p:nvCxnSpPr>
              <p:spPr>
                <a:xfrm rot="5400000">
                  <a:off x="610980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" name="Google Shape;207;p5"/>
                <p:cNvCxnSpPr/>
                <p:nvPr/>
              </p:nvCxnSpPr>
              <p:spPr>
                <a:xfrm rot="5400000">
                  <a:off x="703595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" name="Google Shape;208;p5"/>
                <p:cNvCxnSpPr/>
                <p:nvPr/>
              </p:nvCxnSpPr>
              <p:spPr>
                <a:xfrm rot="5400000">
                  <a:off x="685072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9" name="Google Shape;209;p5"/>
                <p:cNvCxnSpPr/>
                <p:nvPr/>
              </p:nvCxnSpPr>
              <p:spPr>
                <a:xfrm rot="5400000">
                  <a:off x="666549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0" name="Google Shape;210;p5"/>
                <p:cNvCxnSpPr/>
                <p:nvPr/>
              </p:nvCxnSpPr>
              <p:spPr>
                <a:xfrm rot="5400000">
                  <a:off x="648026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1" name="Google Shape;211;p5"/>
                <p:cNvCxnSpPr/>
                <p:nvPr/>
              </p:nvCxnSpPr>
              <p:spPr>
                <a:xfrm rot="5400000">
                  <a:off x="629503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2" name="Google Shape;212;p5"/>
                <p:cNvCxnSpPr/>
                <p:nvPr/>
              </p:nvCxnSpPr>
              <p:spPr>
                <a:xfrm rot="5400000">
                  <a:off x="722118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3" name="Google Shape;213;p5"/>
                <p:cNvCxnSpPr/>
                <p:nvPr/>
              </p:nvCxnSpPr>
              <p:spPr>
                <a:xfrm rot="5400000">
                  <a:off x="814732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4" name="Google Shape;214;p5"/>
                <p:cNvCxnSpPr/>
                <p:nvPr/>
              </p:nvCxnSpPr>
              <p:spPr>
                <a:xfrm rot="5400000">
                  <a:off x="796209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5" name="Google Shape;215;p5"/>
                <p:cNvCxnSpPr/>
                <p:nvPr/>
              </p:nvCxnSpPr>
              <p:spPr>
                <a:xfrm rot="5400000">
                  <a:off x="777686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6" name="Google Shape;216;p5"/>
                <p:cNvCxnSpPr/>
                <p:nvPr/>
              </p:nvCxnSpPr>
              <p:spPr>
                <a:xfrm rot="5400000">
                  <a:off x="759163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7" name="Google Shape;217;p5"/>
                <p:cNvCxnSpPr/>
                <p:nvPr/>
              </p:nvCxnSpPr>
              <p:spPr>
                <a:xfrm rot="5400000">
                  <a:off x="740640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8" name="Google Shape;218;p5"/>
                <p:cNvCxnSpPr/>
                <p:nvPr/>
              </p:nvCxnSpPr>
              <p:spPr>
                <a:xfrm rot="5400000">
                  <a:off x="833255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9" name="Google Shape;219;p5"/>
                <p:cNvCxnSpPr/>
                <p:nvPr/>
              </p:nvCxnSpPr>
              <p:spPr>
                <a:xfrm rot="5400000">
                  <a:off x="851778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20" name="Google Shape;220;p5"/>
              <p:cNvGrpSpPr/>
              <p:nvPr/>
            </p:nvGrpSpPr>
            <p:grpSpPr>
              <a:xfrm flipH="1">
                <a:off x="0" y="3457850"/>
                <a:ext cx="9144000" cy="746475"/>
                <a:chOff x="0" y="148125"/>
                <a:chExt cx="9144000" cy="746475"/>
              </a:xfrm>
            </p:grpSpPr>
            <p:cxnSp>
              <p:nvCxnSpPr>
                <p:cNvPr id="221" name="Google Shape;221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2" name="Google Shape;222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3" name="Google Shape;223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4" name="Google Shape;224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5" name="Google Shape;225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226" name="Google Shape;226;p5"/>
            <p:cNvGrpSpPr/>
            <p:nvPr/>
          </p:nvGrpSpPr>
          <p:grpSpPr>
            <a:xfrm>
              <a:off x="0" y="3473373"/>
              <a:ext cx="9144000" cy="1685611"/>
              <a:chOff x="0" y="3457798"/>
              <a:chExt cx="9144000" cy="1685611"/>
            </a:xfrm>
          </p:grpSpPr>
          <p:grpSp>
            <p:nvGrpSpPr>
              <p:cNvPr id="227" name="Google Shape;227;p5"/>
              <p:cNvGrpSpPr/>
              <p:nvPr/>
            </p:nvGrpSpPr>
            <p:grpSpPr>
              <a:xfrm flipH="1">
                <a:off x="0" y="4394703"/>
                <a:ext cx="9144000" cy="746475"/>
                <a:chOff x="0" y="148125"/>
                <a:chExt cx="9144000" cy="746475"/>
              </a:xfrm>
            </p:grpSpPr>
            <p:cxnSp>
              <p:nvCxnSpPr>
                <p:cNvPr id="228" name="Google Shape;228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9" name="Google Shape;229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0" name="Google Shape;230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1" name="Google Shape;231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2" name="Google Shape;232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33" name="Google Shape;233;p5"/>
              <p:cNvGrpSpPr/>
              <p:nvPr/>
            </p:nvGrpSpPr>
            <p:grpSpPr>
              <a:xfrm flipH="1">
                <a:off x="126250" y="3457798"/>
                <a:ext cx="8891025" cy="1685611"/>
                <a:chOff x="69413" y="1182463"/>
                <a:chExt cx="8891025" cy="885300"/>
              </a:xfrm>
            </p:grpSpPr>
            <p:cxnSp>
              <p:nvCxnSpPr>
                <p:cNvPr id="234" name="Google Shape;234;p5"/>
                <p:cNvCxnSpPr/>
                <p:nvPr/>
              </p:nvCxnSpPr>
              <p:spPr>
                <a:xfrm rot="5400000">
                  <a:off x="36768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5" name="Google Shape;235;p5"/>
                <p:cNvCxnSpPr/>
                <p:nvPr/>
              </p:nvCxnSpPr>
              <p:spPr>
                <a:xfrm rot="5400000">
                  <a:off x="18245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6" name="Google Shape;236;p5"/>
                <p:cNvCxnSpPr/>
                <p:nvPr/>
              </p:nvCxnSpPr>
              <p:spPr>
                <a:xfrm rot="5400000">
                  <a:off x="-27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7" name="Google Shape;237;p5"/>
                <p:cNvCxnSpPr/>
                <p:nvPr/>
              </p:nvCxnSpPr>
              <p:spPr>
                <a:xfrm rot="5400000">
                  <a:off x="-1880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8" name="Google Shape;238;p5"/>
                <p:cNvCxnSpPr/>
                <p:nvPr/>
              </p:nvCxnSpPr>
              <p:spPr>
                <a:xfrm rot="5400000">
                  <a:off x="-37323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9" name="Google Shape;239;p5"/>
                <p:cNvCxnSpPr/>
                <p:nvPr/>
              </p:nvCxnSpPr>
              <p:spPr>
                <a:xfrm rot="5400000">
                  <a:off x="55291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0" name="Google Shape;240;p5"/>
                <p:cNvCxnSpPr/>
                <p:nvPr/>
              </p:nvCxnSpPr>
              <p:spPr>
                <a:xfrm rot="5400000">
                  <a:off x="147905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1" name="Google Shape;241;p5"/>
                <p:cNvCxnSpPr/>
                <p:nvPr/>
              </p:nvCxnSpPr>
              <p:spPr>
                <a:xfrm rot="5400000">
                  <a:off x="129383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2" name="Google Shape;242;p5"/>
                <p:cNvCxnSpPr/>
                <p:nvPr/>
              </p:nvCxnSpPr>
              <p:spPr>
                <a:xfrm rot="5400000">
                  <a:off x="110860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3" name="Google Shape;243;p5"/>
                <p:cNvCxnSpPr/>
                <p:nvPr/>
              </p:nvCxnSpPr>
              <p:spPr>
                <a:xfrm rot="5400000">
                  <a:off x="92337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4" name="Google Shape;244;p5"/>
                <p:cNvCxnSpPr/>
                <p:nvPr/>
              </p:nvCxnSpPr>
              <p:spPr>
                <a:xfrm rot="5400000">
                  <a:off x="73814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5" name="Google Shape;245;p5"/>
                <p:cNvCxnSpPr/>
                <p:nvPr/>
              </p:nvCxnSpPr>
              <p:spPr>
                <a:xfrm rot="5400000">
                  <a:off x="166428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6" name="Google Shape;246;p5"/>
                <p:cNvCxnSpPr/>
                <p:nvPr/>
              </p:nvCxnSpPr>
              <p:spPr>
                <a:xfrm rot="5400000">
                  <a:off x="259043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7" name="Google Shape;247;p5"/>
                <p:cNvCxnSpPr/>
                <p:nvPr/>
              </p:nvCxnSpPr>
              <p:spPr>
                <a:xfrm rot="5400000">
                  <a:off x="24052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8" name="Google Shape;248;p5"/>
                <p:cNvCxnSpPr/>
                <p:nvPr/>
              </p:nvCxnSpPr>
              <p:spPr>
                <a:xfrm rot="5400000">
                  <a:off x="22199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9" name="Google Shape;249;p5"/>
                <p:cNvCxnSpPr/>
                <p:nvPr/>
              </p:nvCxnSpPr>
              <p:spPr>
                <a:xfrm rot="5400000">
                  <a:off x="203474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0" name="Google Shape;250;p5"/>
                <p:cNvCxnSpPr/>
                <p:nvPr/>
              </p:nvCxnSpPr>
              <p:spPr>
                <a:xfrm rot="5400000">
                  <a:off x="184951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1" name="Google Shape;251;p5"/>
                <p:cNvCxnSpPr/>
                <p:nvPr/>
              </p:nvCxnSpPr>
              <p:spPr>
                <a:xfrm rot="5400000">
                  <a:off x="277566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2" name="Google Shape;252;p5"/>
                <p:cNvCxnSpPr/>
                <p:nvPr/>
              </p:nvCxnSpPr>
              <p:spPr>
                <a:xfrm rot="5400000">
                  <a:off x="370181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3" name="Google Shape;253;p5"/>
                <p:cNvCxnSpPr/>
                <p:nvPr/>
              </p:nvCxnSpPr>
              <p:spPr>
                <a:xfrm rot="5400000">
                  <a:off x="351658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4" name="Google Shape;254;p5"/>
                <p:cNvCxnSpPr/>
                <p:nvPr/>
              </p:nvCxnSpPr>
              <p:spPr>
                <a:xfrm rot="5400000">
                  <a:off x="333135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5" name="Google Shape;255;p5"/>
                <p:cNvCxnSpPr/>
                <p:nvPr/>
              </p:nvCxnSpPr>
              <p:spPr>
                <a:xfrm rot="5400000">
                  <a:off x="314612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6" name="Google Shape;256;p5"/>
                <p:cNvCxnSpPr/>
                <p:nvPr/>
              </p:nvCxnSpPr>
              <p:spPr>
                <a:xfrm rot="5400000">
                  <a:off x="296089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7" name="Google Shape;257;p5"/>
                <p:cNvCxnSpPr/>
                <p:nvPr/>
              </p:nvCxnSpPr>
              <p:spPr>
                <a:xfrm rot="5400000">
                  <a:off x="388704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8" name="Google Shape;258;p5"/>
                <p:cNvCxnSpPr/>
                <p:nvPr/>
              </p:nvCxnSpPr>
              <p:spPr>
                <a:xfrm rot="5400000">
                  <a:off x="481319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9" name="Google Shape;259;p5"/>
                <p:cNvCxnSpPr/>
                <p:nvPr/>
              </p:nvCxnSpPr>
              <p:spPr>
                <a:xfrm rot="5400000">
                  <a:off x="462796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0" name="Google Shape;260;p5"/>
                <p:cNvCxnSpPr/>
                <p:nvPr/>
              </p:nvCxnSpPr>
              <p:spPr>
                <a:xfrm rot="5400000">
                  <a:off x="444273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1" name="Google Shape;261;p5"/>
                <p:cNvCxnSpPr/>
                <p:nvPr/>
              </p:nvCxnSpPr>
              <p:spPr>
                <a:xfrm rot="5400000">
                  <a:off x="425750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2" name="Google Shape;262;p5"/>
                <p:cNvCxnSpPr/>
                <p:nvPr/>
              </p:nvCxnSpPr>
              <p:spPr>
                <a:xfrm rot="5400000">
                  <a:off x="407227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3" name="Google Shape;263;p5"/>
                <p:cNvCxnSpPr/>
                <p:nvPr/>
              </p:nvCxnSpPr>
              <p:spPr>
                <a:xfrm rot="5400000">
                  <a:off x="499842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4" name="Google Shape;264;p5"/>
                <p:cNvCxnSpPr/>
                <p:nvPr/>
              </p:nvCxnSpPr>
              <p:spPr>
                <a:xfrm rot="5400000">
                  <a:off x="592457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5" name="Google Shape;265;p5"/>
                <p:cNvCxnSpPr/>
                <p:nvPr/>
              </p:nvCxnSpPr>
              <p:spPr>
                <a:xfrm rot="5400000">
                  <a:off x="573934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6" name="Google Shape;266;p5"/>
                <p:cNvCxnSpPr/>
                <p:nvPr/>
              </p:nvCxnSpPr>
              <p:spPr>
                <a:xfrm rot="5400000">
                  <a:off x="555411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7" name="Google Shape;267;p5"/>
                <p:cNvCxnSpPr/>
                <p:nvPr/>
              </p:nvCxnSpPr>
              <p:spPr>
                <a:xfrm rot="5400000">
                  <a:off x="536888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8" name="Google Shape;268;p5"/>
                <p:cNvCxnSpPr/>
                <p:nvPr/>
              </p:nvCxnSpPr>
              <p:spPr>
                <a:xfrm rot="5400000">
                  <a:off x="518365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9" name="Google Shape;269;p5"/>
                <p:cNvCxnSpPr/>
                <p:nvPr/>
              </p:nvCxnSpPr>
              <p:spPr>
                <a:xfrm rot="5400000">
                  <a:off x="610980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0" name="Google Shape;270;p5"/>
                <p:cNvCxnSpPr/>
                <p:nvPr/>
              </p:nvCxnSpPr>
              <p:spPr>
                <a:xfrm rot="5400000">
                  <a:off x="703595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1" name="Google Shape;271;p5"/>
                <p:cNvCxnSpPr/>
                <p:nvPr/>
              </p:nvCxnSpPr>
              <p:spPr>
                <a:xfrm rot="5400000">
                  <a:off x="685072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2" name="Google Shape;272;p5"/>
                <p:cNvCxnSpPr/>
                <p:nvPr/>
              </p:nvCxnSpPr>
              <p:spPr>
                <a:xfrm rot="5400000">
                  <a:off x="666549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3" name="Google Shape;273;p5"/>
                <p:cNvCxnSpPr/>
                <p:nvPr/>
              </p:nvCxnSpPr>
              <p:spPr>
                <a:xfrm rot="5400000">
                  <a:off x="648026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4" name="Google Shape;274;p5"/>
                <p:cNvCxnSpPr/>
                <p:nvPr/>
              </p:nvCxnSpPr>
              <p:spPr>
                <a:xfrm rot="5400000">
                  <a:off x="629503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5" name="Google Shape;275;p5"/>
                <p:cNvCxnSpPr/>
                <p:nvPr/>
              </p:nvCxnSpPr>
              <p:spPr>
                <a:xfrm rot="5400000">
                  <a:off x="722118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6" name="Google Shape;276;p5"/>
                <p:cNvCxnSpPr/>
                <p:nvPr/>
              </p:nvCxnSpPr>
              <p:spPr>
                <a:xfrm rot="5400000">
                  <a:off x="814732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7" name="Google Shape;277;p5"/>
                <p:cNvCxnSpPr/>
                <p:nvPr/>
              </p:nvCxnSpPr>
              <p:spPr>
                <a:xfrm rot="5400000">
                  <a:off x="796209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8" name="Google Shape;278;p5"/>
                <p:cNvCxnSpPr/>
                <p:nvPr/>
              </p:nvCxnSpPr>
              <p:spPr>
                <a:xfrm rot="5400000">
                  <a:off x="777686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9" name="Google Shape;279;p5"/>
                <p:cNvCxnSpPr/>
                <p:nvPr/>
              </p:nvCxnSpPr>
              <p:spPr>
                <a:xfrm rot="5400000">
                  <a:off x="759163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0" name="Google Shape;280;p5"/>
                <p:cNvCxnSpPr/>
                <p:nvPr/>
              </p:nvCxnSpPr>
              <p:spPr>
                <a:xfrm rot="5400000">
                  <a:off x="740640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1" name="Google Shape;281;p5"/>
                <p:cNvCxnSpPr/>
                <p:nvPr/>
              </p:nvCxnSpPr>
              <p:spPr>
                <a:xfrm rot="5400000">
                  <a:off x="833255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2" name="Google Shape;282;p5"/>
                <p:cNvCxnSpPr/>
                <p:nvPr/>
              </p:nvCxnSpPr>
              <p:spPr>
                <a:xfrm rot="5400000">
                  <a:off x="851778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83" name="Google Shape;283;p5"/>
              <p:cNvGrpSpPr/>
              <p:nvPr/>
            </p:nvGrpSpPr>
            <p:grpSpPr>
              <a:xfrm flipH="1">
                <a:off x="0" y="3457850"/>
                <a:ext cx="9144000" cy="746475"/>
                <a:chOff x="0" y="148125"/>
                <a:chExt cx="9144000" cy="746475"/>
              </a:xfrm>
            </p:grpSpPr>
            <p:cxnSp>
              <p:nvCxnSpPr>
                <p:cNvPr id="284" name="Google Shape;284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5" name="Google Shape;285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6" name="Google Shape;286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7" name="Google Shape;287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8" name="Google Shape;288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</p:grpSp>
      <p:sp>
        <p:nvSpPr>
          <p:cNvPr id="289" name="Google Shape;289;p5"/>
          <p:cNvSpPr/>
          <p:nvPr/>
        </p:nvSpPr>
        <p:spPr>
          <a:xfrm>
            <a:off x="-100" y="6215673"/>
            <a:ext cx="12192191" cy="645064"/>
          </a:xfrm>
          <a:custGeom>
            <a:avLst/>
            <a:gdLst/>
            <a:ahLst/>
            <a:cxnLst/>
            <a:rect l="l" t="t" r="r" b="b"/>
            <a:pathLst>
              <a:path w="285420" h="15101" extrusionOk="0">
                <a:moveTo>
                  <a:pt x="15647" y="1"/>
                </a:moveTo>
                <a:cubicBezTo>
                  <a:pt x="13937" y="1"/>
                  <a:pt x="12240" y="654"/>
                  <a:pt x="10947" y="1931"/>
                </a:cubicBezTo>
                <a:cubicBezTo>
                  <a:pt x="10064" y="2841"/>
                  <a:pt x="9181" y="3778"/>
                  <a:pt x="8244" y="4661"/>
                </a:cubicBezTo>
                <a:cubicBezTo>
                  <a:pt x="7001" y="5882"/>
                  <a:pt x="5330" y="6555"/>
                  <a:pt x="3627" y="6555"/>
                </a:cubicBezTo>
                <a:cubicBezTo>
                  <a:pt x="3203" y="6555"/>
                  <a:pt x="2777" y="6513"/>
                  <a:pt x="2355" y="6428"/>
                </a:cubicBezTo>
                <a:cubicBezTo>
                  <a:pt x="1552" y="6294"/>
                  <a:pt x="803" y="5946"/>
                  <a:pt x="0" y="5919"/>
                </a:cubicBezTo>
                <a:lnTo>
                  <a:pt x="0" y="15100"/>
                </a:lnTo>
                <a:lnTo>
                  <a:pt x="284331" y="15100"/>
                </a:lnTo>
                <a:cubicBezTo>
                  <a:pt x="284427" y="15100"/>
                  <a:pt x="284514" y="15100"/>
                  <a:pt x="284592" y="15100"/>
                </a:cubicBezTo>
                <a:cubicBezTo>
                  <a:pt x="285420" y="15100"/>
                  <a:pt x="285375" y="15055"/>
                  <a:pt x="285375" y="14029"/>
                </a:cubicBezTo>
                <a:lnTo>
                  <a:pt x="285375" y="1851"/>
                </a:lnTo>
                <a:cubicBezTo>
                  <a:pt x="285375" y="753"/>
                  <a:pt x="285322" y="646"/>
                  <a:pt x="284278" y="325"/>
                </a:cubicBezTo>
                <a:cubicBezTo>
                  <a:pt x="284144" y="272"/>
                  <a:pt x="284010" y="245"/>
                  <a:pt x="283876" y="218"/>
                </a:cubicBezTo>
                <a:cubicBezTo>
                  <a:pt x="283277" y="90"/>
                  <a:pt x="282692" y="25"/>
                  <a:pt x="282125" y="25"/>
                </a:cubicBezTo>
                <a:cubicBezTo>
                  <a:pt x="280311" y="25"/>
                  <a:pt x="278672" y="691"/>
                  <a:pt x="277265" y="2118"/>
                </a:cubicBezTo>
                <a:cubicBezTo>
                  <a:pt x="276355" y="3028"/>
                  <a:pt x="275499" y="3992"/>
                  <a:pt x="274535" y="4822"/>
                </a:cubicBezTo>
                <a:cubicBezTo>
                  <a:pt x="273197" y="6019"/>
                  <a:pt x="271720" y="6602"/>
                  <a:pt x="270142" y="6602"/>
                </a:cubicBezTo>
                <a:cubicBezTo>
                  <a:pt x="269321" y="6602"/>
                  <a:pt x="268473" y="6445"/>
                  <a:pt x="267603" y="6133"/>
                </a:cubicBezTo>
                <a:cubicBezTo>
                  <a:pt x="266318" y="5625"/>
                  <a:pt x="265194" y="4795"/>
                  <a:pt x="264338" y="3724"/>
                </a:cubicBezTo>
                <a:cubicBezTo>
                  <a:pt x="263829" y="3109"/>
                  <a:pt x="263267" y="2520"/>
                  <a:pt x="262678" y="1985"/>
                </a:cubicBezTo>
                <a:cubicBezTo>
                  <a:pt x="262009" y="1315"/>
                  <a:pt x="261206" y="807"/>
                  <a:pt x="260323" y="486"/>
                </a:cubicBezTo>
                <a:cubicBezTo>
                  <a:pt x="259443" y="184"/>
                  <a:pt x="258597" y="32"/>
                  <a:pt x="257784" y="32"/>
                </a:cubicBezTo>
                <a:cubicBezTo>
                  <a:pt x="256074" y="32"/>
                  <a:pt x="254511" y="704"/>
                  <a:pt x="253096" y="2065"/>
                </a:cubicBezTo>
                <a:cubicBezTo>
                  <a:pt x="252159" y="2948"/>
                  <a:pt x="251276" y="3885"/>
                  <a:pt x="250366" y="4795"/>
                </a:cubicBezTo>
                <a:cubicBezTo>
                  <a:pt x="249188" y="5919"/>
                  <a:pt x="247582" y="6561"/>
                  <a:pt x="245949" y="6588"/>
                </a:cubicBezTo>
                <a:cubicBezTo>
                  <a:pt x="245870" y="6591"/>
                  <a:pt x="245792" y="6592"/>
                  <a:pt x="245714" y="6592"/>
                </a:cubicBezTo>
                <a:cubicBezTo>
                  <a:pt x="243474" y="6592"/>
                  <a:pt x="241749" y="5489"/>
                  <a:pt x="240275" y="3885"/>
                </a:cubicBezTo>
                <a:cubicBezTo>
                  <a:pt x="239686" y="3243"/>
                  <a:pt x="239097" y="2573"/>
                  <a:pt x="238455" y="1985"/>
                </a:cubicBezTo>
                <a:cubicBezTo>
                  <a:pt x="237134" y="676"/>
                  <a:pt x="235414" y="27"/>
                  <a:pt x="233696" y="27"/>
                </a:cubicBezTo>
                <a:cubicBezTo>
                  <a:pt x="231934" y="27"/>
                  <a:pt x="230174" y="710"/>
                  <a:pt x="228846" y="2065"/>
                </a:cubicBezTo>
                <a:cubicBezTo>
                  <a:pt x="227936" y="2948"/>
                  <a:pt x="227080" y="3858"/>
                  <a:pt x="226170" y="4741"/>
                </a:cubicBezTo>
                <a:cubicBezTo>
                  <a:pt x="224888" y="5983"/>
                  <a:pt x="223232" y="6605"/>
                  <a:pt x="221576" y="6605"/>
                </a:cubicBezTo>
                <a:cubicBezTo>
                  <a:pt x="219946" y="6605"/>
                  <a:pt x="218317" y="6003"/>
                  <a:pt x="217043" y="4795"/>
                </a:cubicBezTo>
                <a:cubicBezTo>
                  <a:pt x="216052" y="3858"/>
                  <a:pt x="215115" y="2868"/>
                  <a:pt x="214152" y="1931"/>
                </a:cubicBezTo>
                <a:cubicBezTo>
                  <a:pt x="212834" y="666"/>
                  <a:pt x="211139" y="37"/>
                  <a:pt x="209448" y="37"/>
                </a:cubicBezTo>
                <a:cubicBezTo>
                  <a:pt x="207739" y="37"/>
                  <a:pt x="206035" y="680"/>
                  <a:pt x="204730" y="1958"/>
                </a:cubicBezTo>
                <a:cubicBezTo>
                  <a:pt x="203794" y="2841"/>
                  <a:pt x="202910" y="3778"/>
                  <a:pt x="202000" y="4688"/>
                </a:cubicBezTo>
                <a:cubicBezTo>
                  <a:pt x="200702" y="5959"/>
                  <a:pt x="199016" y="6595"/>
                  <a:pt x="197333" y="6595"/>
                </a:cubicBezTo>
                <a:cubicBezTo>
                  <a:pt x="195650" y="6595"/>
                  <a:pt x="193971" y="5959"/>
                  <a:pt x="192686" y="4688"/>
                </a:cubicBezTo>
                <a:cubicBezTo>
                  <a:pt x="191749" y="3751"/>
                  <a:pt x="190866" y="2788"/>
                  <a:pt x="189902" y="1904"/>
                </a:cubicBezTo>
                <a:cubicBezTo>
                  <a:pt x="188522" y="656"/>
                  <a:pt x="186981" y="23"/>
                  <a:pt x="185299" y="23"/>
                </a:cubicBezTo>
                <a:cubicBezTo>
                  <a:pt x="184600" y="23"/>
                  <a:pt x="183877" y="132"/>
                  <a:pt x="183131" y="352"/>
                </a:cubicBezTo>
                <a:cubicBezTo>
                  <a:pt x="182113" y="700"/>
                  <a:pt x="181177" y="1262"/>
                  <a:pt x="180400" y="2011"/>
                </a:cubicBezTo>
                <a:cubicBezTo>
                  <a:pt x="179357" y="2975"/>
                  <a:pt x="178500" y="4153"/>
                  <a:pt x="177349" y="5089"/>
                </a:cubicBezTo>
                <a:cubicBezTo>
                  <a:pt x="176125" y="6099"/>
                  <a:pt x="174633" y="6597"/>
                  <a:pt x="173142" y="6597"/>
                </a:cubicBezTo>
                <a:cubicBezTo>
                  <a:pt x="171472" y="6597"/>
                  <a:pt x="169804" y="5972"/>
                  <a:pt x="168516" y="4741"/>
                </a:cubicBezTo>
                <a:cubicBezTo>
                  <a:pt x="167660" y="3912"/>
                  <a:pt x="166830" y="3082"/>
                  <a:pt x="166027" y="2225"/>
                </a:cubicBezTo>
                <a:cubicBezTo>
                  <a:pt x="165572" y="1770"/>
                  <a:pt x="165064" y="1369"/>
                  <a:pt x="164528" y="1048"/>
                </a:cubicBezTo>
                <a:cubicBezTo>
                  <a:pt x="163351" y="352"/>
                  <a:pt x="162166" y="4"/>
                  <a:pt x="160985" y="4"/>
                </a:cubicBezTo>
                <a:cubicBezTo>
                  <a:pt x="159804" y="4"/>
                  <a:pt x="158627" y="352"/>
                  <a:pt x="157462" y="1048"/>
                </a:cubicBezTo>
                <a:cubicBezTo>
                  <a:pt x="156472" y="1663"/>
                  <a:pt x="155615" y="2440"/>
                  <a:pt x="154893" y="3350"/>
                </a:cubicBezTo>
                <a:cubicBezTo>
                  <a:pt x="154304" y="4046"/>
                  <a:pt x="153662" y="4661"/>
                  <a:pt x="152939" y="5223"/>
                </a:cubicBezTo>
                <a:cubicBezTo>
                  <a:pt x="151895" y="6026"/>
                  <a:pt x="150637" y="6508"/>
                  <a:pt x="149326" y="6561"/>
                </a:cubicBezTo>
                <a:cubicBezTo>
                  <a:pt x="149172" y="6572"/>
                  <a:pt x="149018" y="6577"/>
                  <a:pt x="148865" y="6577"/>
                </a:cubicBezTo>
                <a:cubicBezTo>
                  <a:pt x="147076" y="6577"/>
                  <a:pt x="145364" y="5861"/>
                  <a:pt x="144106" y="4554"/>
                </a:cubicBezTo>
                <a:cubicBezTo>
                  <a:pt x="143196" y="3671"/>
                  <a:pt x="142340" y="2761"/>
                  <a:pt x="141430" y="1878"/>
                </a:cubicBezTo>
                <a:cubicBezTo>
                  <a:pt x="140134" y="657"/>
                  <a:pt x="138466" y="31"/>
                  <a:pt x="136787" y="31"/>
                </a:cubicBezTo>
                <a:cubicBezTo>
                  <a:pt x="135483" y="31"/>
                  <a:pt x="134172" y="409"/>
                  <a:pt x="133025" y="1182"/>
                </a:cubicBezTo>
                <a:cubicBezTo>
                  <a:pt x="132142" y="1824"/>
                  <a:pt x="131339" y="2573"/>
                  <a:pt x="130643" y="3430"/>
                </a:cubicBezTo>
                <a:cubicBezTo>
                  <a:pt x="129706" y="4527"/>
                  <a:pt x="128662" y="5544"/>
                  <a:pt x="127271" y="6080"/>
                </a:cubicBezTo>
                <a:cubicBezTo>
                  <a:pt x="126342" y="6435"/>
                  <a:pt x="125439" y="6613"/>
                  <a:pt x="124566" y="6613"/>
                </a:cubicBezTo>
                <a:cubicBezTo>
                  <a:pt x="122873" y="6613"/>
                  <a:pt x="121296" y="5941"/>
                  <a:pt x="119883" y="4581"/>
                </a:cubicBezTo>
                <a:cubicBezTo>
                  <a:pt x="118973" y="3698"/>
                  <a:pt x="118117" y="2761"/>
                  <a:pt x="117207" y="1904"/>
                </a:cubicBezTo>
                <a:cubicBezTo>
                  <a:pt x="115841" y="635"/>
                  <a:pt x="114310" y="15"/>
                  <a:pt x="112632" y="15"/>
                </a:cubicBezTo>
                <a:cubicBezTo>
                  <a:pt x="111975" y="15"/>
                  <a:pt x="111296" y="110"/>
                  <a:pt x="110596" y="298"/>
                </a:cubicBezTo>
                <a:cubicBezTo>
                  <a:pt x="108963" y="753"/>
                  <a:pt x="107758" y="1878"/>
                  <a:pt x="106688" y="3109"/>
                </a:cubicBezTo>
                <a:cubicBezTo>
                  <a:pt x="106206" y="3644"/>
                  <a:pt x="105698" y="4179"/>
                  <a:pt x="105189" y="4661"/>
                </a:cubicBezTo>
                <a:cubicBezTo>
                  <a:pt x="103868" y="5943"/>
                  <a:pt x="102162" y="6579"/>
                  <a:pt x="100461" y="6579"/>
                </a:cubicBezTo>
                <a:cubicBezTo>
                  <a:pt x="98716" y="6579"/>
                  <a:pt x="96975" y="5909"/>
                  <a:pt x="95660" y="4581"/>
                </a:cubicBezTo>
                <a:cubicBezTo>
                  <a:pt x="94724" y="3671"/>
                  <a:pt x="93840" y="2734"/>
                  <a:pt x="92930" y="1851"/>
                </a:cubicBezTo>
                <a:cubicBezTo>
                  <a:pt x="91753" y="700"/>
                  <a:pt x="90173" y="57"/>
                  <a:pt x="88514" y="31"/>
                </a:cubicBezTo>
                <a:cubicBezTo>
                  <a:pt x="88408" y="26"/>
                  <a:pt x="88303" y="24"/>
                  <a:pt x="88200" y="24"/>
                </a:cubicBezTo>
                <a:cubicBezTo>
                  <a:pt x="85996" y="24"/>
                  <a:pt x="84270" y="1097"/>
                  <a:pt x="82813" y="2707"/>
                </a:cubicBezTo>
                <a:cubicBezTo>
                  <a:pt x="82251" y="3323"/>
                  <a:pt x="81662" y="3965"/>
                  <a:pt x="81046" y="4554"/>
                </a:cubicBezTo>
                <a:cubicBezTo>
                  <a:pt x="79721" y="5906"/>
                  <a:pt x="77975" y="6582"/>
                  <a:pt x="76229" y="6582"/>
                </a:cubicBezTo>
                <a:cubicBezTo>
                  <a:pt x="74482" y="6582"/>
                  <a:pt x="72736" y="5906"/>
                  <a:pt x="71411" y="4554"/>
                </a:cubicBezTo>
                <a:cubicBezTo>
                  <a:pt x="70501" y="3671"/>
                  <a:pt x="69617" y="2734"/>
                  <a:pt x="68681" y="1824"/>
                </a:cubicBezTo>
                <a:cubicBezTo>
                  <a:pt x="67503" y="673"/>
                  <a:pt x="65924" y="31"/>
                  <a:pt x="64264" y="31"/>
                </a:cubicBezTo>
                <a:cubicBezTo>
                  <a:pt x="64182" y="28"/>
                  <a:pt x="64101" y="26"/>
                  <a:pt x="64020" y="26"/>
                </a:cubicBezTo>
                <a:cubicBezTo>
                  <a:pt x="61860" y="26"/>
                  <a:pt x="60142" y="1052"/>
                  <a:pt x="58697" y="2600"/>
                </a:cubicBezTo>
                <a:cubicBezTo>
                  <a:pt x="58001" y="3350"/>
                  <a:pt x="57359" y="4099"/>
                  <a:pt x="56583" y="4768"/>
                </a:cubicBezTo>
                <a:cubicBezTo>
                  <a:pt x="55343" y="5951"/>
                  <a:pt x="53708" y="6576"/>
                  <a:pt x="52038" y="6576"/>
                </a:cubicBezTo>
                <a:cubicBezTo>
                  <a:pt x="51365" y="6576"/>
                  <a:pt x="50686" y="6475"/>
                  <a:pt x="50025" y="6267"/>
                </a:cubicBezTo>
                <a:cubicBezTo>
                  <a:pt x="48847" y="5946"/>
                  <a:pt x="47937" y="5250"/>
                  <a:pt x="47054" y="4447"/>
                </a:cubicBezTo>
                <a:cubicBezTo>
                  <a:pt x="46064" y="3564"/>
                  <a:pt x="45314" y="2520"/>
                  <a:pt x="44297" y="1637"/>
                </a:cubicBezTo>
                <a:cubicBezTo>
                  <a:pt x="43030" y="559"/>
                  <a:pt x="41469" y="22"/>
                  <a:pt x="39912" y="22"/>
                </a:cubicBezTo>
                <a:cubicBezTo>
                  <a:pt x="38180" y="22"/>
                  <a:pt x="36454" y="687"/>
                  <a:pt x="35143" y="2011"/>
                </a:cubicBezTo>
                <a:cubicBezTo>
                  <a:pt x="34233" y="2921"/>
                  <a:pt x="33350" y="3858"/>
                  <a:pt x="32413" y="4741"/>
                </a:cubicBezTo>
                <a:cubicBezTo>
                  <a:pt x="31126" y="5954"/>
                  <a:pt x="29461" y="6572"/>
                  <a:pt x="27785" y="6572"/>
                </a:cubicBezTo>
                <a:cubicBezTo>
                  <a:pt x="26465" y="6572"/>
                  <a:pt x="25138" y="6189"/>
                  <a:pt x="23982" y="5411"/>
                </a:cubicBezTo>
                <a:cubicBezTo>
                  <a:pt x="23099" y="4768"/>
                  <a:pt x="22296" y="3992"/>
                  <a:pt x="21600" y="3162"/>
                </a:cubicBezTo>
                <a:cubicBezTo>
                  <a:pt x="20984" y="2413"/>
                  <a:pt x="20262" y="1770"/>
                  <a:pt x="19485" y="1208"/>
                </a:cubicBezTo>
                <a:cubicBezTo>
                  <a:pt x="18324" y="399"/>
                  <a:pt x="16982" y="1"/>
                  <a:pt x="15647" y="1"/>
                </a:cubicBezTo>
                <a:close/>
              </a:path>
            </a:pathLst>
          </a:custGeom>
          <a:solidFill>
            <a:srgbClr val="94A0B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90" name="Google Shape;290;p5"/>
          <p:cNvSpPr txBox="1">
            <a:spLocks noGrp="1"/>
          </p:cNvSpPr>
          <p:nvPr>
            <p:ph type="title"/>
          </p:nvPr>
        </p:nvSpPr>
        <p:spPr>
          <a:xfrm>
            <a:off x="1316651" y="3132984"/>
            <a:ext cx="4045200" cy="6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91" name="Google Shape;291;p5"/>
          <p:cNvSpPr txBox="1">
            <a:spLocks noGrp="1"/>
          </p:cNvSpPr>
          <p:nvPr>
            <p:ph type="subTitle" idx="1"/>
          </p:nvPr>
        </p:nvSpPr>
        <p:spPr>
          <a:xfrm>
            <a:off x="1316600" y="3923832"/>
            <a:ext cx="4045200" cy="14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title" idx="2"/>
          </p:nvPr>
        </p:nvSpPr>
        <p:spPr>
          <a:xfrm>
            <a:off x="6830217" y="3132984"/>
            <a:ext cx="4045200" cy="6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93" name="Google Shape;293;p5"/>
          <p:cNvSpPr txBox="1">
            <a:spLocks noGrp="1"/>
          </p:cNvSpPr>
          <p:nvPr>
            <p:ph type="subTitle" idx="3"/>
          </p:nvPr>
        </p:nvSpPr>
        <p:spPr>
          <a:xfrm>
            <a:off x="6830167" y="3923832"/>
            <a:ext cx="4045200" cy="14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5"/>
          <p:cNvSpPr txBox="1">
            <a:spLocks noGrp="1"/>
          </p:cNvSpPr>
          <p:nvPr>
            <p:ph type="title" idx="4"/>
          </p:nvPr>
        </p:nvSpPr>
        <p:spPr>
          <a:xfrm>
            <a:off x="952400" y="617639"/>
            <a:ext cx="10287200" cy="6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767372309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444232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43563679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0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01891915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11689405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15499162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48704882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4423431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211711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6674163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7C47F3D-9245-44A6-AA3F-A2B8B568D6F0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9F9283B-9385-4C6D-A251-71CF89BA9FC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2D559B7-EAB5-4594-A268-B76FACD848A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AC42311-4061-450F-8A24-33E954183B1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4F6BCF3C-DB24-4ED8-9084-2DA05E53FB3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53206024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9796048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17979353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66364411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BEC0EE5-6A38-4C9A-8782-153599207AC3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7B1311C-4BCA-485B-A5FA-4F57957FA4C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A8FA37B-A4E7-4F3E-ACA3-DC2332FB15C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E3F34388-F4F7-42F9-8F0E-DB30C12B7BA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DCCDD6EB-8013-4D77-AA66-3C9743F2938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28789300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6D90218-487F-4AA6-AB0C-CD352E8C542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114C484-F236-45A2-8888-54AA9A97A7DD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B328E16-8A89-45F3-B2CB-E85D2EA01F9A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D24AC11-0EAC-4FCE-9DAA-4C333CB461B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A37CFDE6-0926-445A-99FD-0003D565FDA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6375CD8-CC0B-47BD-A497-CB1B47FB62B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5643164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95EBA92-1B6F-47D2-86F5-66AA2FA53D3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A34F17EC-6D85-4596-9E00-C596F9D17A3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234067D-47BC-48CE-87C2-18ABADDC1E4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A978A983-6472-4996-BD92-3A074466488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E9B42AA2-26E9-4901-A134-A29781279780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F659A4A9-352E-45B4-9A76-0228D72FB6C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CAEDAC4C-F79A-4DAB-966A-A2D145C27AE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7A337198-B4B5-4BA5-8855-514A219160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91808360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7D9B4B-5B6A-49CC-B306-7BD24E5DB68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E480C360-0B23-426A-8A46-E05D4BF1858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2EF6148-F941-4EDC-AFE5-36B30C78B8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DEA0AA77-7B38-41B9-883F-3808D98F02F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54364767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34665262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504197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2705302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4102874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8545398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30429167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47294600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0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467794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9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1061390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8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84309822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7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22605100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6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23380199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5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1772668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4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708520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9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97166472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3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7037669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2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2971894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1_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14B4939A-4CB7-46E1-8C30-FCBDC52C27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47D8F2D6-EB85-457B-B2E1-E9FEC9264CB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997DDD9F-1F05-484B-A92E-C9C82FB905F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59606068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659528B-8E57-4CA5-8365-92BCB5725F3D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2AB05D-89E8-4081-A1E4-316BC928CA8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EA3AF7A8-8969-47B1-B145-95B4E8ED8047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46410A16-5B70-49EA-956C-6C1286968D8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218DE60-C80B-4C48-9178-D4B0834AC8E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8368AF8-FDD4-4B21-ADAB-D7D5E309C3C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547680443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1054180-18F2-4F34-A3FC-AEFDF7C9A97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66410162-7496-44D0-BF70-2851212B8150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D34AE83E-8C43-4AB8-960C-961C9612C70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42138D7-D4A0-4F93-B300-3E2263B8024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FA65148B-5AE9-4CA6-8FBC-4184827F1FE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7B73F3A3-5FF3-4518-BE8D-0F1A71B9E9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37069062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EF370DC1-596F-4B28-9241-273BD659F6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C3F4F7A-5493-403B-B044-9A530019538A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510DDED-C05D-47AA-A272-2758E6162C2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04B48F7-2F56-4AC5-99BD-38FA73387D9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9575223-7A7A-43DD-B171-269C7E87FEA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0349895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63F72F8-ED8D-4531-BB35-78507F5383E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AFEFD618-1F98-4419-B706-ED6A4A19D807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AAB8F42-75D9-4605-AE55-B8E8818F1D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1958E2AE-9EEC-480A-A9E1-55FAA4DA1F5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6F0AEDA-680C-4DA3-B7FF-757CAE8CA16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2540205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type="txAndTwoObj">
  <p:cSld name="Title, Text, and 2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02167" y="228601"/>
            <a:ext cx="11347451" cy="1325563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sz="half" idx="1"/>
          </p:nvPr>
        </p:nvSpPr>
        <p:spPr>
          <a:xfrm>
            <a:off x="402168" y="1676401"/>
            <a:ext cx="5592233" cy="4422775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quarter" idx="2"/>
          </p:nvPr>
        </p:nvSpPr>
        <p:spPr>
          <a:xfrm>
            <a:off x="6197601" y="1676400"/>
            <a:ext cx="5592233" cy="21351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Content Placeholder 4"/>
          <p:cNvSpPr>
            <a:spLocks noGrp="1"/>
          </p:cNvSpPr>
          <p:nvPr>
            <p:ph sz="quarter" idx="3"/>
          </p:nvPr>
        </p:nvSpPr>
        <p:spPr>
          <a:xfrm>
            <a:off x="6197601" y="3963989"/>
            <a:ext cx="5592233" cy="2135187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Date Placeholder 3">
            <a:extLst>
              <a:ext uri="{FF2B5EF4-FFF2-40B4-BE49-F238E27FC236}">
                <a16:creationId xmlns:a16="http://schemas.microsoft.com/office/drawing/2014/main" id="{715BA16A-B0ED-47A3-91F3-308411AD5DE7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Footer Placeholder 4">
            <a:extLst>
              <a:ext uri="{FF2B5EF4-FFF2-40B4-BE49-F238E27FC236}">
                <a16:creationId xmlns:a16="http://schemas.microsoft.com/office/drawing/2014/main" id="{5DCCE324-5B29-414C-B801-EC18D6196F1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8" name="Slide Number Placeholder 5">
            <a:extLst>
              <a:ext uri="{FF2B5EF4-FFF2-40B4-BE49-F238E27FC236}">
                <a16:creationId xmlns:a16="http://schemas.microsoft.com/office/drawing/2014/main" id="{0A723498-7C5C-482B-B50E-CAA44CDE13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>
            <a:lvl1pPr>
              <a:defRPr/>
            </a:lvl1pPr>
          </a:lstStyle>
          <a:p>
            <a:pPr>
              <a:defRPr/>
            </a:pPr>
            <a:fld id="{215D56F9-EDCA-48A8-9511-86016BC29C7B}" type="slidenum">
              <a:rPr lang="en-US" altLang="en-US"/>
              <a:pPr>
                <a:defRPr/>
              </a:pPr>
              <a:t>‹#›</a:t>
            </a:fld>
            <a:endParaRPr lang="en-US" altLang="en-US"/>
          </a:p>
        </p:txBody>
      </p:sp>
    </p:spTree>
    <p:extLst>
      <p:ext uri="{BB962C8B-B14F-4D97-AF65-F5344CB8AC3E}">
        <p14:creationId xmlns:p14="http://schemas.microsoft.com/office/powerpoint/2010/main" val="287790652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0" name="Google Shape;10;p2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846" name="Google Shape;846;p2"/>
          <p:cNvSpPr txBox="1">
            <a:spLocks noGrp="1"/>
          </p:cNvSpPr>
          <p:nvPr>
            <p:ph type="ctrTitle"/>
          </p:nvPr>
        </p:nvSpPr>
        <p:spPr>
          <a:xfrm>
            <a:off x="1808300" y="1070500"/>
            <a:ext cx="8575600" cy="19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11333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847" name="Google Shape;847;p2"/>
          <p:cNvSpPr txBox="1">
            <a:spLocks noGrp="1"/>
          </p:cNvSpPr>
          <p:nvPr>
            <p:ph type="subTitle" idx="1"/>
          </p:nvPr>
        </p:nvSpPr>
        <p:spPr>
          <a:xfrm rot="135646">
            <a:off x="2628131" y="4634565"/>
            <a:ext cx="6935799" cy="634500"/>
          </a:xfrm>
          <a:prstGeom prst="rect">
            <a:avLst/>
          </a:prstGeom>
          <a:solidFill>
            <a:schemeClr val="lt2"/>
          </a:solidFill>
          <a:effectLst>
            <a:outerShdw dist="66675" dir="2820000" algn="bl" rotWithShape="0">
              <a:schemeClr val="dk1">
                <a:alpha val="1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Fira Code"/>
                <a:ea typeface="Fira Code"/>
                <a:cs typeface="Fira Code"/>
                <a:sym typeface="Fira Cod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647523288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" name="Google Shape;849;p3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850" name="Google Shape;850;p3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686" name="Google Shape;1686;p3"/>
          <p:cNvSpPr txBox="1">
            <a:spLocks noGrp="1"/>
          </p:cNvSpPr>
          <p:nvPr>
            <p:ph type="title"/>
          </p:nvPr>
        </p:nvSpPr>
        <p:spPr>
          <a:xfrm>
            <a:off x="2717600" y="3041705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92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87" name="Google Shape;1687;p3"/>
          <p:cNvSpPr txBox="1">
            <a:spLocks noGrp="1"/>
          </p:cNvSpPr>
          <p:nvPr>
            <p:ph type="title" idx="2" hasCustomPrompt="1"/>
          </p:nvPr>
        </p:nvSpPr>
        <p:spPr>
          <a:xfrm>
            <a:off x="5139200" y="843300"/>
            <a:ext cx="1913600" cy="188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688" name="Google Shape;1688;p3"/>
          <p:cNvSpPr txBox="1">
            <a:spLocks noGrp="1"/>
          </p:cNvSpPr>
          <p:nvPr>
            <p:ph type="subTitle" idx="1"/>
          </p:nvPr>
        </p:nvSpPr>
        <p:spPr>
          <a:xfrm rot="-125374">
            <a:off x="3243705" y="4769820"/>
            <a:ext cx="5704593" cy="653227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49122054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8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9833387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0" name="Google Shape;1690;p4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691" name="Google Shape;1691;p4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" name="Google Shape;1983;p4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" name="Google Shape;1984;p4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" name="Google Shape;2004;p4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" name="Google Shape;2005;p4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" name="Google Shape;2006;p4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" name="Google Shape;2007;p4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" name="Google Shape;2008;p4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" name="Google Shape;2009;p4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" name="Google Shape;2010;p4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" name="Google Shape;2011;p4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" name="Google Shape;2012;p4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" name="Google Shape;2013;p4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" name="Google Shape;2014;p4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" name="Google Shape;2015;p4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" name="Google Shape;2016;p4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" name="Google Shape;2017;p4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" name="Google Shape;2018;p4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" name="Google Shape;2019;p4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" name="Google Shape;2020;p4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" name="Google Shape;2021;p4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" name="Google Shape;2022;p4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" name="Google Shape;2023;p4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" name="Google Shape;2024;p4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" name="Google Shape;2025;p4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" name="Google Shape;2026;p4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" name="Google Shape;2027;p4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" name="Google Shape;2028;p4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" name="Google Shape;2029;p4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" name="Google Shape;2030;p4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" name="Google Shape;2031;p4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" name="Google Shape;2032;p4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" name="Google Shape;2033;p4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" name="Google Shape;2034;p4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5" name="Google Shape;2035;p4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" name="Google Shape;2036;p4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" name="Google Shape;2037;p4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" name="Google Shape;2038;p4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" name="Google Shape;2039;p4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" name="Google Shape;2040;p4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" name="Google Shape;2041;p4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" name="Google Shape;2042;p4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" name="Google Shape;2043;p4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" name="Google Shape;2044;p4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" name="Google Shape;2045;p4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" name="Google Shape;2046;p4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" name="Google Shape;2047;p4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" name="Google Shape;2048;p4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" name="Google Shape;2049;p4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" name="Google Shape;2050;p4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" name="Google Shape;2051;p4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" name="Google Shape;2052;p4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" name="Google Shape;2053;p4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" name="Google Shape;2054;p4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" name="Google Shape;2055;p4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" name="Google Shape;2056;p4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" name="Google Shape;2057;p4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" name="Google Shape;2058;p4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" name="Google Shape;2059;p4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" name="Google Shape;2060;p4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" name="Google Shape;2061;p4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" name="Google Shape;2062;p4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" name="Google Shape;2063;p4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" name="Google Shape;2064;p4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" name="Google Shape;2065;p4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" name="Google Shape;2066;p4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" name="Google Shape;2067;p4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" name="Google Shape;2068;p4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" name="Google Shape;2069;p4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" name="Google Shape;2070;p4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" name="Google Shape;2071;p4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" name="Google Shape;2072;p4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" name="Google Shape;2073;p4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" name="Google Shape;2074;p4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" name="Google Shape;2075;p4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" name="Google Shape;2076;p4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" name="Google Shape;2077;p4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" name="Google Shape;2078;p4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" name="Google Shape;2079;p4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" name="Google Shape;2080;p4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" name="Google Shape;2081;p4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" name="Google Shape;2082;p4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" name="Google Shape;2083;p4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" name="Google Shape;2084;p4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" name="Google Shape;2085;p4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" name="Google Shape;2086;p4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" name="Google Shape;2087;p4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" name="Google Shape;2088;p4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" name="Google Shape;2089;p4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" name="Google Shape;2090;p4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" name="Google Shape;2091;p4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" name="Google Shape;2092;p4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" name="Google Shape;2093;p4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" name="Google Shape;2094;p4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" name="Google Shape;2095;p4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" name="Google Shape;2096;p4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" name="Google Shape;2097;p4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" name="Google Shape;2098;p4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" name="Google Shape;2099;p4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" name="Google Shape;2100;p4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" name="Google Shape;2101;p4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" name="Google Shape;2102;p4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" name="Google Shape;2103;p4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" name="Google Shape;2104;p4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" name="Google Shape;2105;p4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" name="Google Shape;2106;p4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" name="Google Shape;2107;p4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" name="Google Shape;2108;p4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" name="Google Shape;2109;p4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" name="Google Shape;2110;p4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" name="Google Shape;2111;p4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" name="Google Shape;2112;p4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" name="Google Shape;2113;p4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" name="Google Shape;2114;p4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" name="Google Shape;2115;p4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" name="Google Shape;2116;p4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" name="Google Shape;2117;p4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" name="Google Shape;2118;p4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" name="Google Shape;2119;p4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0" name="Google Shape;2120;p4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" name="Google Shape;2121;p4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" name="Google Shape;2122;p4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" name="Google Shape;2123;p4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" name="Google Shape;2124;p4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" name="Google Shape;2125;p4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" name="Google Shape;2126;p4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" name="Google Shape;2127;p4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" name="Google Shape;2128;p4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" name="Google Shape;2129;p4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" name="Google Shape;2130;p4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" name="Google Shape;2131;p4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" name="Google Shape;2132;p4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" name="Google Shape;2133;p4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" name="Google Shape;2134;p4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" name="Google Shape;2135;p4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" name="Google Shape;2136;p4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" name="Google Shape;2137;p4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" name="Google Shape;2138;p4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" name="Google Shape;2139;p4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" name="Google Shape;2140;p4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" name="Google Shape;2141;p4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" name="Google Shape;2142;p4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" name="Google Shape;2143;p4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" name="Google Shape;2144;p4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" name="Google Shape;2145;p4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" name="Google Shape;2146;p4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" name="Google Shape;2147;p4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" name="Google Shape;2148;p4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" name="Google Shape;2149;p4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" name="Google Shape;2150;p4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" name="Google Shape;2151;p4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" name="Google Shape;2152;p4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" name="Google Shape;2153;p4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" name="Google Shape;2154;p4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" name="Google Shape;2155;p4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" name="Google Shape;2156;p4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" name="Google Shape;2157;p4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" name="Google Shape;2158;p4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" name="Google Shape;2159;p4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" name="Google Shape;2160;p4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" name="Google Shape;2161;p4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" name="Google Shape;2162;p4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" name="Google Shape;2163;p4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" name="Google Shape;2164;p4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" name="Google Shape;2165;p4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" name="Google Shape;2166;p4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" name="Google Shape;2167;p4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" name="Google Shape;2168;p4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" name="Google Shape;2169;p4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" name="Google Shape;2170;p4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" name="Google Shape;2171;p4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" name="Google Shape;2172;p4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" name="Google Shape;2173;p4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" name="Google Shape;2174;p4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" name="Google Shape;2175;p4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" name="Google Shape;2176;p4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" name="Google Shape;2177;p4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" name="Google Shape;2178;p4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" name="Google Shape;2179;p4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" name="Google Shape;2180;p4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" name="Google Shape;2181;p4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" name="Google Shape;2182;p4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" name="Google Shape;2183;p4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" name="Google Shape;2184;p4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" name="Google Shape;2185;p4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" name="Google Shape;2186;p4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" name="Google Shape;2187;p4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" name="Google Shape;2188;p4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" name="Google Shape;2189;p4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" name="Google Shape;2190;p4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" name="Google Shape;2191;p4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" name="Google Shape;2192;p4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" name="Google Shape;2193;p4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" name="Google Shape;2194;p4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" name="Google Shape;2195;p4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" name="Google Shape;2196;p4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" name="Google Shape;2197;p4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" name="Google Shape;2198;p4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" name="Google Shape;2199;p4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" name="Google Shape;2200;p4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" name="Google Shape;2201;p4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" name="Google Shape;2202;p4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" name="Google Shape;2203;p4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" name="Google Shape;2204;p4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" name="Google Shape;2205;p4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" name="Google Shape;2206;p4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" name="Google Shape;2207;p4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" name="Google Shape;2208;p4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" name="Google Shape;2209;p4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" name="Google Shape;2210;p4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" name="Google Shape;2211;p4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" name="Google Shape;2212;p4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" name="Google Shape;2213;p4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" name="Google Shape;2214;p4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" name="Google Shape;2215;p4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" name="Google Shape;2216;p4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" name="Google Shape;2217;p4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" name="Google Shape;2218;p4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" name="Google Shape;2219;p4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" name="Google Shape;2220;p4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" name="Google Shape;2221;p4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" name="Google Shape;2222;p4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" name="Google Shape;2223;p4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" name="Google Shape;2224;p4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" name="Google Shape;2225;p4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" name="Google Shape;2226;p4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" name="Google Shape;2227;p4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" name="Google Shape;2228;p4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" name="Google Shape;2229;p4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" name="Google Shape;2230;p4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" name="Google Shape;2231;p4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" name="Google Shape;2232;p4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" name="Google Shape;2233;p4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" name="Google Shape;2234;p4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" name="Google Shape;2235;p4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" name="Google Shape;2236;p4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" name="Google Shape;2237;p4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" name="Google Shape;2238;p4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" name="Google Shape;2239;p4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" name="Google Shape;2240;p4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" name="Google Shape;2241;p4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" name="Google Shape;2242;p4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" name="Google Shape;2243;p4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" name="Google Shape;2244;p4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" name="Google Shape;2245;p4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" name="Google Shape;2246;p4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" name="Google Shape;2247;p4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" name="Google Shape;2248;p4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" name="Google Shape;2249;p4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" name="Google Shape;2250;p4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" name="Google Shape;2251;p4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" name="Google Shape;2252;p4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" name="Google Shape;2357;p4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" name="Google Shape;2358;p4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" name="Google Shape;2359;p4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" name="Google Shape;2360;p4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" name="Google Shape;2361;p4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" name="Google Shape;2362;p4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" name="Google Shape;2363;p4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" name="Google Shape;2364;p4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" name="Google Shape;2365;p4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" name="Google Shape;2366;p4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" name="Google Shape;2367;p4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" name="Google Shape;2368;p4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" name="Google Shape;2369;p4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" name="Google Shape;2370;p4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" name="Google Shape;2371;p4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" name="Google Shape;2372;p4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" name="Google Shape;2373;p4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4" name="Google Shape;2374;p4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5" name="Google Shape;2375;p4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6" name="Google Shape;2376;p4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7" name="Google Shape;2377;p4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8" name="Google Shape;2378;p4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9" name="Google Shape;2379;p4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0" name="Google Shape;2380;p4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1" name="Google Shape;2381;p4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2" name="Google Shape;2382;p4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3" name="Google Shape;2383;p4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4" name="Google Shape;2384;p4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5" name="Google Shape;2385;p4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6" name="Google Shape;2386;p4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7" name="Google Shape;2387;p4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8" name="Google Shape;2388;p4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9" name="Google Shape;2389;p4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0" name="Google Shape;2390;p4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1" name="Google Shape;2391;p4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2" name="Google Shape;2392;p4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3" name="Google Shape;2393;p4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4" name="Google Shape;2394;p4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5" name="Google Shape;2395;p4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6" name="Google Shape;2396;p4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7" name="Google Shape;2397;p4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8" name="Google Shape;2398;p4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9" name="Google Shape;2399;p4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0" name="Google Shape;2400;p4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1" name="Google Shape;2401;p4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2" name="Google Shape;2402;p4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3" name="Google Shape;2403;p4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4" name="Google Shape;2404;p4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5" name="Google Shape;2405;p4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6" name="Google Shape;2406;p4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7" name="Google Shape;2407;p4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8" name="Google Shape;2408;p4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9" name="Google Shape;2409;p4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0" name="Google Shape;2410;p4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1" name="Google Shape;2411;p4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2" name="Google Shape;2412;p4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3" name="Google Shape;2413;p4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4" name="Google Shape;2414;p4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5" name="Google Shape;2415;p4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6" name="Google Shape;2416;p4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7" name="Google Shape;2417;p4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8" name="Google Shape;2418;p4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9" name="Google Shape;2419;p4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0" name="Google Shape;2420;p4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1" name="Google Shape;2421;p4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2" name="Google Shape;2422;p4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3" name="Google Shape;2423;p4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4" name="Google Shape;2424;p4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5" name="Google Shape;2425;p4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6" name="Google Shape;2426;p4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7" name="Google Shape;2427;p4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8" name="Google Shape;2428;p4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9" name="Google Shape;2429;p4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0" name="Google Shape;2430;p4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1" name="Google Shape;2431;p4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2" name="Google Shape;2432;p4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3" name="Google Shape;2433;p4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4" name="Google Shape;2434;p4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5" name="Google Shape;2435;p4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6" name="Google Shape;2436;p4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7" name="Google Shape;2437;p4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8" name="Google Shape;2438;p4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9" name="Google Shape;2439;p4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0" name="Google Shape;2440;p4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1" name="Google Shape;2441;p4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2" name="Google Shape;2442;p4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3" name="Google Shape;2443;p4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4" name="Google Shape;2444;p4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5" name="Google Shape;2445;p4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6" name="Google Shape;2446;p4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7" name="Google Shape;2447;p4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8" name="Google Shape;2448;p4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9" name="Google Shape;2449;p4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0" name="Google Shape;2450;p4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1" name="Google Shape;2451;p4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2" name="Google Shape;2452;p4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3" name="Google Shape;2453;p4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4" name="Google Shape;2454;p4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5" name="Google Shape;2455;p4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6" name="Google Shape;2456;p4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7" name="Google Shape;2457;p4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8" name="Google Shape;2458;p4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9" name="Google Shape;2459;p4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0" name="Google Shape;2460;p4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1" name="Google Shape;2461;p4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2" name="Google Shape;2462;p4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3" name="Google Shape;2463;p4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4" name="Google Shape;2464;p4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5" name="Google Shape;2465;p4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6" name="Google Shape;2466;p4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7" name="Google Shape;2467;p4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8" name="Google Shape;2468;p4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9" name="Google Shape;2469;p4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0" name="Google Shape;2470;p4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1" name="Google Shape;2471;p4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2" name="Google Shape;2472;p4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3" name="Google Shape;2473;p4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4" name="Google Shape;2474;p4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5" name="Google Shape;2475;p4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6" name="Google Shape;2476;p4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7" name="Google Shape;2477;p4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8" name="Google Shape;2478;p4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9" name="Google Shape;2479;p4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0" name="Google Shape;2480;p4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1" name="Google Shape;2481;p4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2" name="Google Shape;2482;p4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3" name="Google Shape;2483;p4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4" name="Google Shape;2484;p4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5" name="Google Shape;2485;p4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6" name="Google Shape;2486;p4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7" name="Google Shape;2487;p4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8" name="Google Shape;2488;p4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9" name="Google Shape;2489;p4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0" name="Google Shape;2490;p4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1" name="Google Shape;2491;p4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2" name="Google Shape;2492;p4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3" name="Google Shape;2493;p4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4" name="Google Shape;2494;p4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5" name="Google Shape;2495;p4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6" name="Google Shape;2496;p4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7" name="Google Shape;2497;p4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8" name="Google Shape;2498;p4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9" name="Google Shape;2499;p4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0" name="Google Shape;2500;p4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1" name="Google Shape;2501;p4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2" name="Google Shape;2502;p4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3" name="Google Shape;2503;p4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4" name="Google Shape;2504;p4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5" name="Google Shape;2505;p4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6" name="Google Shape;2506;p4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7" name="Google Shape;2507;p4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8" name="Google Shape;2508;p4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9" name="Google Shape;2509;p4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0" name="Google Shape;2510;p4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1" name="Google Shape;2511;p4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2" name="Google Shape;2512;p4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3" name="Google Shape;2513;p4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4" name="Google Shape;2514;p4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5" name="Google Shape;2515;p4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6" name="Google Shape;2516;p4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7" name="Google Shape;2517;p4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8" name="Google Shape;2518;p4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9" name="Google Shape;2519;p4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0" name="Google Shape;2520;p4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1" name="Google Shape;2521;p4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2" name="Google Shape;2522;p4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3" name="Google Shape;2523;p4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4" name="Google Shape;2524;p4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5" name="Google Shape;2525;p4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6" name="Google Shape;2526;p4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527" name="Google Shape;2527;p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28" name="Google Shape;2528;p4"/>
          <p:cNvSpPr txBox="1">
            <a:spLocks noGrp="1"/>
          </p:cNvSpPr>
          <p:nvPr>
            <p:ph type="body" idx="1"/>
          </p:nvPr>
        </p:nvSpPr>
        <p:spPr>
          <a:xfrm rot="-200">
            <a:off x="2461877" y="2063921"/>
            <a:ext cx="6889600" cy="3404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Char char="●"/>
              <a:defRPr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595959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529" name="Google Shape;2529;p4"/>
          <p:cNvSpPr/>
          <p:nvPr/>
        </p:nvSpPr>
        <p:spPr>
          <a:xfrm rot="-5881814" flipH="1">
            <a:off x="689795" y="5935536"/>
            <a:ext cx="97355" cy="194709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0" name="Google Shape;2530;p4"/>
          <p:cNvSpPr/>
          <p:nvPr/>
        </p:nvSpPr>
        <p:spPr>
          <a:xfrm rot="-8542426" flipH="1">
            <a:off x="1705651" y="6189778"/>
            <a:ext cx="96968" cy="19474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1" name="Google Shape;2531;p4"/>
          <p:cNvSpPr/>
          <p:nvPr/>
        </p:nvSpPr>
        <p:spPr>
          <a:xfrm flipH="1">
            <a:off x="1037187" y="5029564"/>
            <a:ext cx="96800" cy="1948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2" name="Google Shape;2532;p4"/>
          <p:cNvSpPr/>
          <p:nvPr/>
        </p:nvSpPr>
        <p:spPr>
          <a:xfrm rot="-8542426" flipH="1">
            <a:off x="11666217" y="1587078"/>
            <a:ext cx="96968" cy="194743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3" name="Google Shape;2533;p4"/>
          <p:cNvSpPr/>
          <p:nvPr/>
        </p:nvSpPr>
        <p:spPr>
          <a:xfrm flipH="1">
            <a:off x="11377887" y="593364"/>
            <a:ext cx="96800" cy="1948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4" name="Google Shape;2534;p4"/>
          <p:cNvSpPr/>
          <p:nvPr/>
        </p:nvSpPr>
        <p:spPr>
          <a:xfrm rot="6892449" flipH="1">
            <a:off x="11524187" y="6189727"/>
            <a:ext cx="96999" cy="194891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072242660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6" name="Google Shape;2536;p5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537" name="Google Shape;2537;p5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8" name="Google Shape;2538;p5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9" name="Google Shape;2539;p5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0" name="Google Shape;2540;p5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1" name="Google Shape;2541;p5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2" name="Google Shape;2542;p5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3" name="Google Shape;2543;p5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4" name="Google Shape;2544;p5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5" name="Google Shape;2545;p5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6" name="Google Shape;2546;p5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7" name="Google Shape;2547;p5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8" name="Google Shape;2548;p5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9" name="Google Shape;2549;p5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0" name="Google Shape;2550;p5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1" name="Google Shape;2551;p5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2" name="Google Shape;2552;p5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3" name="Google Shape;2553;p5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4" name="Google Shape;2554;p5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5" name="Google Shape;2555;p5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6" name="Google Shape;2556;p5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7" name="Google Shape;2557;p5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8" name="Google Shape;2558;p5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9" name="Google Shape;2559;p5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0" name="Google Shape;2560;p5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1" name="Google Shape;2561;p5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2" name="Google Shape;2562;p5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3" name="Google Shape;2563;p5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4" name="Google Shape;2564;p5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5" name="Google Shape;2565;p5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6" name="Google Shape;2566;p5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7" name="Google Shape;2567;p5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8" name="Google Shape;2568;p5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9" name="Google Shape;2569;p5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0" name="Google Shape;2570;p5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1" name="Google Shape;2571;p5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2" name="Google Shape;2572;p5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3" name="Google Shape;2573;p5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4" name="Google Shape;2574;p5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5" name="Google Shape;2575;p5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6" name="Google Shape;2576;p5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7" name="Google Shape;2577;p5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8" name="Google Shape;2578;p5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9" name="Google Shape;2579;p5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0" name="Google Shape;2580;p5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1" name="Google Shape;2581;p5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2" name="Google Shape;2582;p5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3" name="Google Shape;2583;p5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4" name="Google Shape;2584;p5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5" name="Google Shape;2585;p5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6" name="Google Shape;2586;p5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7" name="Google Shape;2587;p5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8" name="Google Shape;2588;p5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9" name="Google Shape;2589;p5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0" name="Google Shape;2590;p5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1" name="Google Shape;2591;p5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2" name="Google Shape;2592;p5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3" name="Google Shape;2593;p5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4" name="Google Shape;2594;p5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5" name="Google Shape;2595;p5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6" name="Google Shape;2596;p5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7" name="Google Shape;2597;p5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8" name="Google Shape;2598;p5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9" name="Google Shape;2599;p5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0" name="Google Shape;2600;p5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1" name="Google Shape;2601;p5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2" name="Google Shape;2602;p5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3" name="Google Shape;2603;p5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4" name="Google Shape;2604;p5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5" name="Google Shape;2605;p5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6" name="Google Shape;2606;p5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7" name="Google Shape;2607;p5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8" name="Google Shape;2608;p5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9" name="Google Shape;2609;p5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0" name="Google Shape;2610;p5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1" name="Google Shape;2611;p5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2" name="Google Shape;2612;p5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3" name="Google Shape;2613;p5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4" name="Google Shape;2614;p5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5" name="Google Shape;2615;p5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6" name="Google Shape;2616;p5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7" name="Google Shape;2617;p5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8" name="Google Shape;2618;p5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9" name="Google Shape;2619;p5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0" name="Google Shape;2620;p5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1" name="Google Shape;2621;p5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2" name="Google Shape;2622;p5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3" name="Google Shape;2623;p5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4" name="Google Shape;2624;p5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5" name="Google Shape;2625;p5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6" name="Google Shape;2626;p5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7" name="Google Shape;2627;p5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8" name="Google Shape;2628;p5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9" name="Google Shape;2629;p5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0" name="Google Shape;2630;p5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1" name="Google Shape;2631;p5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2" name="Google Shape;2632;p5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3" name="Google Shape;2633;p5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4" name="Google Shape;2634;p5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5" name="Google Shape;2635;p5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6" name="Google Shape;2636;p5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7" name="Google Shape;2637;p5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8" name="Google Shape;2638;p5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9" name="Google Shape;2639;p5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0" name="Google Shape;2640;p5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1" name="Google Shape;2641;p5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2" name="Google Shape;2642;p5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3" name="Google Shape;2643;p5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4" name="Google Shape;2644;p5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5" name="Google Shape;2645;p5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6" name="Google Shape;2646;p5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7" name="Google Shape;2647;p5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8" name="Google Shape;2648;p5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9" name="Google Shape;2649;p5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0" name="Google Shape;2650;p5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1" name="Google Shape;2651;p5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2" name="Google Shape;2652;p5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3" name="Google Shape;2653;p5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4" name="Google Shape;2654;p5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5" name="Google Shape;2655;p5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6" name="Google Shape;2656;p5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7" name="Google Shape;2657;p5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8" name="Google Shape;2658;p5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9" name="Google Shape;2659;p5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0" name="Google Shape;2660;p5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1" name="Google Shape;2661;p5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2" name="Google Shape;2662;p5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3" name="Google Shape;2663;p5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4" name="Google Shape;2664;p5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5" name="Google Shape;2665;p5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6" name="Google Shape;2666;p5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7" name="Google Shape;2667;p5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8" name="Google Shape;2668;p5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9" name="Google Shape;2669;p5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0" name="Google Shape;2670;p5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1" name="Google Shape;2671;p5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2" name="Google Shape;2672;p5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3" name="Google Shape;2673;p5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4" name="Google Shape;2674;p5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5" name="Google Shape;2675;p5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6" name="Google Shape;2676;p5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7" name="Google Shape;2677;p5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8" name="Google Shape;2678;p5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9" name="Google Shape;2679;p5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0" name="Google Shape;2680;p5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1" name="Google Shape;2681;p5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2" name="Google Shape;2682;p5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3" name="Google Shape;2683;p5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4" name="Google Shape;2684;p5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5" name="Google Shape;2685;p5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6" name="Google Shape;2686;p5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7" name="Google Shape;2687;p5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8" name="Google Shape;2688;p5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9" name="Google Shape;2689;p5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0" name="Google Shape;2690;p5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1" name="Google Shape;2691;p5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2" name="Google Shape;2692;p5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3" name="Google Shape;2693;p5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4" name="Google Shape;2694;p5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5" name="Google Shape;2695;p5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6" name="Google Shape;2696;p5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7" name="Google Shape;2697;p5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8" name="Google Shape;2698;p5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9" name="Google Shape;2699;p5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0" name="Google Shape;2700;p5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1" name="Google Shape;2701;p5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2" name="Google Shape;2702;p5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3" name="Google Shape;2703;p5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4" name="Google Shape;2704;p5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5" name="Google Shape;2705;p5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6" name="Google Shape;2706;p5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7" name="Google Shape;2707;p5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8" name="Google Shape;2708;p5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9" name="Google Shape;2709;p5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0" name="Google Shape;2710;p5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1" name="Google Shape;2711;p5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2" name="Google Shape;2712;p5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3" name="Google Shape;2713;p5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4" name="Google Shape;2714;p5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5" name="Google Shape;2715;p5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6" name="Google Shape;2716;p5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7" name="Google Shape;2717;p5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8" name="Google Shape;2718;p5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9" name="Google Shape;2719;p5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0" name="Google Shape;2720;p5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1" name="Google Shape;2721;p5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2" name="Google Shape;2722;p5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3" name="Google Shape;2723;p5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4" name="Google Shape;2724;p5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5" name="Google Shape;2725;p5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6" name="Google Shape;2726;p5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7" name="Google Shape;2727;p5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8" name="Google Shape;2728;p5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9" name="Google Shape;2729;p5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0" name="Google Shape;2730;p5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1" name="Google Shape;2731;p5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2" name="Google Shape;2732;p5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3" name="Google Shape;2733;p5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4" name="Google Shape;2734;p5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5" name="Google Shape;2735;p5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6" name="Google Shape;2736;p5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7" name="Google Shape;2737;p5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8" name="Google Shape;2738;p5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9" name="Google Shape;2739;p5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0" name="Google Shape;2740;p5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1" name="Google Shape;2741;p5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2" name="Google Shape;2742;p5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3" name="Google Shape;2743;p5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4" name="Google Shape;2744;p5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5" name="Google Shape;2745;p5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6" name="Google Shape;2746;p5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7" name="Google Shape;2747;p5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8" name="Google Shape;2748;p5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9" name="Google Shape;2749;p5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0" name="Google Shape;2750;p5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1" name="Google Shape;2751;p5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2" name="Google Shape;2752;p5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3" name="Google Shape;2753;p5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4" name="Google Shape;2754;p5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5" name="Google Shape;2755;p5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6" name="Google Shape;2756;p5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7" name="Google Shape;2757;p5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8" name="Google Shape;2758;p5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9" name="Google Shape;2759;p5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0" name="Google Shape;2760;p5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1" name="Google Shape;2761;p5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2" name="Google Shape;2762;p5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3" name="Google Shape;2763;p5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4" name="Google Shape;2764;p5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5" name="Google Shape;2765;p5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6" name="Google Shape;2766;p5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7" name="Google Shape;2767;p5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8" name="Google Shape;2768;p5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9" name="Google Shape;2769;p5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0" name="Google Shape;2770;p5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1" name="Google Shape;2771;p5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2" name="Google Shape;2772;p5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3" name="Google Shape;2773;p5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4" name="Google Shape;2774;p5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5" name="Google Shape;2775;p5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6" name="Google Shape;2776;p5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7" name="Google Shape;2777;p5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8" name="Google Shape;2778;p5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9" name="Google Shape;2779;p5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0" name="Google Shape;2780;p5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1" name="Google Shape;2781;p5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2" name="Google Shape;2782;p5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3" name="Google Shape;2783;p5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4" name="Google Shape;2784;p5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5" name="Google Shape;2785;p5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6" name="Google Shape;2786;p5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7" name="Google Shape;2787;p5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8" name="Google Shape;2788;p5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9" name="Google Shape;2789;p5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0" name="Google Shape;2790;p5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1" name="Google Shape;2791;p5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2" name="Google Shape;2792;p5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3" name="Google Shape;2793;p5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4" name="Google Shape;2794;p5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5" name="Google Shape;2795;p5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6" name="Google Shape;2796;p5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7" name="Google Shape;2797;p5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8" name="Google Shape;2798;p5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9" name="Google Shape;2799;p5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0" name="Google Shape;2800;p5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1" name="Google Shape;2801;p5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2" name="Google Shape;2802;p5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3" name="Google Shape;2803;p5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4" name="Google Shape;2804;p5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5" name="Google Shape;2805;p5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6" name="Google Shape;2806;p5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7" name="Google Shape;2807;p5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8" name="Google Shape;2808;p5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9" name="Google Shape;2809;p5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0" name="Google Shape;2810;p5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1" name="Google Shape;2811;p5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2" name="Google Shape;2812;p5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3" name="Google Shape;2813;p5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4" name="Google Shape;2814;p5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5" name="Google Shape;2815;p5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6" name="Google Shape;2816;p5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7" name="Google Shape;2817;p5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8" name="Google Shape;2818;p5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9" name="Google Shape;2819;p5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0" name="Google Shape;2820;p5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1" name="Google Shape;2821;p5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2" name="Google Shape;2822;p5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3" name="Google Shape;2823;p5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4" name="Google Shape;2824;p5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5" name="Google Shape;2825;p5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6" name="Google Shape;2826;p5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7" name="Google Shape;2827;p5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8" name="Google Shape;2828;p5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9" name="Google Shape;2829;p5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0" name="Google Shape;2830;p5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1" name="Google Shape;2831;p5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2" name="Google Shape;2832;p5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3" name="Google Shape;2833;p5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4" name="Google Shape;2834;p5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5" name="Google Shape;2835;p5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6" name="Google Shape;2836;p5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7" name="Google Shape;2837;p5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8" name="Google Shape;2838;p5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9" name="Google Shape;2839;p5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0" name="Google Shape;2840;p5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1" name="Google Shape;2841;p5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2" name="Google Shape;2842;p5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3" name="Google Shape;2843;p5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4" name="Google Shape;2844;p5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5" name="Google Shape;2845;p5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6" name="Google Shape;2846;p5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7" name="Google Shape;2847;p5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8" name="Google Shape;2848;p5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9" name="Google Shape;2849;p5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0" name="Google Shape;2850;p5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1" name="Google Shape;2851;p5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2" name="Google Shape;2852;p5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3" name="Google Shape;2853;p5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4" name="Google Shape;2854;p5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5" name="Google Shape;2855;p5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6" name="Google Shape;2856;p5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7" name="Google Shape;2857;p5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8" name="Google Shape;2858;p5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9" name="Google Shape;2859;p5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0" name="Google Shape;2860;p5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1" name="Google Shape;2861;p5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2" name="Google Shape;2862;p5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3" name="Google Shape;2863;p5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4" name="Google Shape;2864;p5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5" name="Google Shape;2865;p5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6" name="Google Shape;2866;p5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7" name="Google Shape;2867;p5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8" name="Google Shape;2868;p5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9" name="Google Shape;2869;p5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0" name="Google Shape;2870;p5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1" name="Google Shape;2871;p5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2" name="Google Shape;2872;p5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3" name="Google Shape;2873;p5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4" name="Google Shape;2874;p5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5" name="Google Shape;2875;p5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6" name="Google Shape;2876;p5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7" name="Google Shape;2877;p5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8" name="Google Shape;2878;p5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9" name="Google Shape;2879;p5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0" name="Google Shape;2880;p5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1" name="Google Shape;2881;p5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2" name="Google Shape;2882;p5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3" name="Google Shape;2883;p5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4" name="Google Shape;2884;p5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5" name="Google Shape;2885;p5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6" name="Google Shape;2886;p5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7" name="Google Shape;2887;p5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8" name="Google Shape;2888;p5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9" name="Google Shape;2889;p5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0" name="Google Shape;2890;p5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1" name="Google Shape;2891;p5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2" name="Google Shape;2892;p5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3" name="Google Shape;2893;p5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4" name="Google Shape;2894;p5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5" name="Google Shape;2895;p5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6" name="Google Shape;2896;p5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7" name="Google Shape;2897;p5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8" name="Google Shape;2898;p5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9" name="Google Shape;2899;p5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0" name="Google Shape;2900;p5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1" name="Google Shape;2901;p5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2" name="Google Shape;2902;p5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3" name="Google Shape;2903;p5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4" name="Google Shape;2904;p5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5" name="Google Shape;2905;p5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6" name="Google Shape;2906;p5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7" name="Google Shape;2907;p5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8" name="Google Shape;2908;p5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9" name="Google Shape;2909;p5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0" name="Google Shape;2910;p5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1" name="Google Shape;2911;p5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2" name="Google Shape;2912;p5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3" name="Google Shape;2913;p5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4" name="Google Shape;2914;p5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5" name="Google Shape;2915;p5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6" name="Google Shape;2916;p5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7" name="Google Shape;2917;p5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8" name="Google Shape;2918;p5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9" name="Google Shape;2919;p5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0" name="Google Shape;2920;p5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1" name="Google Shape;2921;p5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2" name="Google Shape;2922;p5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3" name="Google Shape;2923;p5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4" name="Google Shape;2924;p5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5" name="Google Shape;2925;p5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6" name="Google Shape;2926;p5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7" name="Google Shape;2927;p5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8" name="Google Shape;2928;p5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9" name="Google Shape;2929;p5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0" name="Google Shape;2930;p5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1" name="Google Shape;2931;p5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2" name="Google Shape;2932;p5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3" name="Google Shape;2933;p5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4" name="Google Shape;2934;p5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5" name="Google Shape;2935;p5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6" name="Google Shape;2936;p5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7" name="Google Shape;2937;p5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8" name="Google Shape;2938;p5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9" name="Google Shape;2939;p5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0" name="Google Shape;2940;p5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1" name="Google Shape;2941;p5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2" name="Google Shape;2942;p5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3" name="Google Shape;2943;p5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4" name="Google Shape;2944;p5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5" name="Google Shape;2945;p5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6" name="Google Shape;2946;p5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7" name="Google Shape;2947;p5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8" name="Google Shape;2948;p5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9" name="Google Shape;2949;p5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0" name="Google Shape;2950;p5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1" name="Google Shape;2951;p5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2" name="Google Shape;2952;p5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3" name="Google Shape;2953;p5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4" name="Google Shape;2954;p5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5" name="Google Shape;2955;p5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6" name="Google Shape;2956;p5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7" name="Google Shape;2957;p5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8" name="Google Shape;2958;p5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9" name="Google Shape;2959;p5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0" name="Google Shape;2960;p5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1" name="Google Shape;2961;p5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2" name="Google Shape;2962;p5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3" name="Google Shape;2963;p5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4" name="Google Shape;2964;p5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5" name="Google Shape;2965;p5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6" name="Google Shape;2966;p5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7" name="Google Shape;2967;p5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8" name="Google Shape;2968;p5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9" name="Google Shape;2969;p5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0" name="Google Shape;2970;p5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1" name="Google Shape;2971;p5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2" name="Google Shape;2972;p5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3" name="Google Shape;2973;p5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4" name="Google Shape;2974;p5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5" name="Google Shape;2975;p5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6" name="Google Shape;2976;p5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7" name="Google Shape;2977;p5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8" name="Google Shape;2978;p5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9" name="Google Shape;2979;p5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0" name="Google Shape;2980;p5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1" name="Google Shape;2981;p5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2" name="Google Shape;2982;p5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3" name="Google Shape;2983;p5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4" name="Google Shape;2984;p5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5" name="Google Shape;2985;p5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6" name="Google Shape;2986;p5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7" name="Google Shape;2987;p5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8" name="Google Shape;2988;p5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9" name="Google Shape;2989;p5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0" name="Google Shape;2990;p5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1" name="Google Shape;2991;p5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2" name="Google Shape;2992;p5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3" name="Google Shape;2993;p5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4" name="Google Shape;2994;p5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5" name="Google Shape;2995;p5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6" name="Google Shape;2996;p5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7" name="Google Shape;2997;p5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8" name="Google Shape;2998;p5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9" name="Google Shape;2999;p5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0" name="Google Shape;3000;p5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1" name="Google Shape;3001;p5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2" name="Google Shape;3002;p5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3" name="Google Shape;3003;p5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4" name="Google Shape;3004;p5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5" name="Google Shape;3005;p5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6" name="Google Shape;3006;p5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7" name="Google Shape;3007;p5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8" name="Google Shape;3008;p5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9" name="Google Shape;3009;p5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0" name="Google Shape;3010;p5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1" name="Google Shape;3011;p5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2" name="Google Shape;3012;p5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3" name="Google Shape;3013;p5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4" name="Google Shape;3014;p5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5" name="Google Shape;3015;p5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6" name="Google Shape;3016;p5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7" name="Google Shape;3017;p5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8" name="Google Shape;3018;p5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9" name="Google Shape;3019;p5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0" name="Google Shape;3020;p5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1" name="Google Shape;3021;p5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2" name="Google Shape;3022;p5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3" name="Google Shape;3023;p5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4" name="Google Shape;3024;p5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5" name="Google Shape;3025;p5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6" name="Google Shape;3026;p5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7" name="Google Shape;3027;p5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8" name="Google Shape;3028;p5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9" name="Google Shape;3029;p5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0" name="Google Shape;3030;p5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1" name="Google Shape;3031;p5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2" name="Google Shape;3032;p5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3" name="Google Shape;3033;p5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4" name="Google Shape;3034;p5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5" name="Google Shape;3035;p5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6" name="Google Shape;3036;p5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7" name="Google Shape;3037;p5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8" name="Google Shape;3038;p5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9" name="Google Shape;3039;p5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0" name="Google Shape;3040;p5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1" name="Google Shape;3041;p5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2" name="Google Shape;3042;p5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3" name="Google Shape;3043;p5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4" name="Google Shape;3044;p5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5" name="Google Shape;3045;p5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6" name="Google Shape;3046;p5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7" name="Google Shape;3047;p5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8" name="Google Shape;3048;p5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9" name="Google Shape;3049;p5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0" name="Google Shape;3050;p5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1" name="Google Shape;3051;p5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2" name="Google Shape;3052;p5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3" name="Google Shape;3053;p5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4" name="Google Shape;3054;p5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5" name="Google Shape;3055;p5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6" name="Google Shape;3056;p5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7" name="Google Shape;3057;p5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8" name="Google Shape;3058;p5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9" name="Google Shape;3059;p5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0" name="Google Shape;3060;p5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1" name="Google Shape;3061;p5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2" name="Google Shape;3062;p5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3" name="Google Shape;3063;p5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4" name="Google Shape;3064;p5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5" name="Google Shape;3065;p5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6" name="Google Shape;3066;p5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7" name="Google Shape;3067;p5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8" name="Google Shape;3068;p5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9" name="Google Shape;3069;p5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0" name="Google Shape;3070;p5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1" name="Google Shape;3071;p5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2" name="Google Shape;3072;p5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3" name="Google Shape;3073;p5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4" name="Google Shape;3074;p5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5" name="Google Shape;3075;p5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6" name="Google Shape;3076;p5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7" name="Google Shape;3077;p5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8" name="Google Shape;3078;p5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9" name="Google Shape;3079;p5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0" name="Google Shape;3080;p5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1" name="Google Shape;3081;p5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2" name="Google Shape;3082;p5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3" name="Google Shape;3083;p5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4" name="Google Shape;3084;p5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5" name="Google Shape;3085;p5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6" name="Google Shape;3086;p5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7" name="Google Shape;3087;p5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8" name="Google Shape;3088;p5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9" name="Google Shape;3089;p5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0" name="Google Shape;3090;p5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1" name="Google Shape;3091;p5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2" name="Google Shape;3092;p5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3" name="Google Shape;3093;p5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4" name="Google Shape;3094;p5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5" name="Google Shape;3095;p5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6" name="Google Shape;3096;p5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7" name="Google Shape;3097;p5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8" name="Google Shape;3098;p5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9" name="Google Shape;3099;p5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0" name="Google Shape;3100;p5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1" name="Google Shape;3101;p5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2" name="Google Shape;3102;p5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3" name="Google Shape;3103;p5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4" name="Google Shape;3104;p5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5" name="Google Shape;3105;p5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6" name="Google Shape;3106;p5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7" name="Google Shape;3107;p5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8" name="Google Shape;3108;p5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9" name="Google Shape;3109;p5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0" name="Google Shape;3110;p5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1" name="Google Shape;3111;p5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2" name="Google Shape;3112;p5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3" name="Google Shape;3113;p5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4" name="Google Shape;3114;p5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5" name="Google Shape;3115;p5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6" name="Google Shape;3116;p5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7" name="Google Shape;3117;p5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8" name="Google Shape;3118;p5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9" name="Google Shape;3119;p5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0" name="Google Shape;3120;p5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1" name="Google Shape;3121;p5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2" name="Google Shape;3122;p5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3" name="Google Shape;3123;p5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4" name="Google Shape;3124;p5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5" name="Google Shape;3125;p5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6" name="Google Shape;3126;p5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7" name="Google Shape;3127;p5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8" name="Google Shape;3128;p5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9" name="Google Shape;3129;p5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0" name="Google Shape;3130;p5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1" name="Google Shape;3131;p5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2" name="Google Shape;3132;p5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3" name="Google Shape;3133;p5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4" name="Google Shape;3134;p5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5" name="Google Shape;3135;p5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6" name="Google Shape;3136;p5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7" name="Google Shape;3137;p5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8" name="Google Shape;3138;p5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9" name="Google Shape;3139;p5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0" name="Google Shape;3140;p5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1" name="Google Shape;3141;p5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2" name="Google Shape;3142;p5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3" name="Google Shape;3143;p5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4" name="Google Shape;3144;p5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5" name="Google Shape;3145;p5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6" name="Google Shape;3146;p5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7" name="Google Shape;3147;p5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8" name="Google Shape;3148;p5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9" name="Google Shape;3149;p5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0" name="Google Shape;3150;p5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1" name="Google Shape;3151;p5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2" name="Google Shape;3152;p5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3" name="Google Shape;3153;p5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4" name="Google Shape;3154;p5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5" name="Google Shape;3155;p5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6" name="Google Shape;3156;p5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7" name="Google Shape;3157;p5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8" name="Google Shape;3158;p5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9" name="Google Shape;3159;p5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0" name="Google Shape;3160;p5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1" name="Google Shape;3161;p5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2" name="Google Shape;3162;p5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3" name="Google Shape;3163;p5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4" name="Google Shape;3164;p5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5" name="Google Shape;3165;p5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6" name="Google Shape;3166;p5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7" name="Google Shape;3167;p5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8" name="Google Shape;3168;p5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9" name="Google Shape;3169;p5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0" name="Google Shape;3170;p5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1" name="Google Shape;3171;p5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2" name="Google Shape;3172;p5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3" name="Google Shape;3173;p5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4" name="Google Shape;3174;p5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5" name="Google Shape;3175;p5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6" name="Google Shape;3176;p5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7" name="Google Shape;3177;p5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8" name="Google Shape;3178;p5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9" name="Google Shape;3179;p5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0" name="Google Shape;3180;p5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1" name="Google Shape;3181;p5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2" name="Google Shape;3182;p5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3" name="Google Shape;3183;p5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4" name="Google Shape;3184;p5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5" name="Google Shape;3185;p5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6" name="Google Shape;3186;p5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7" name="Google Shape;3187;p5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8" name="Google Shape;3188;p5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9" name="Google Shape;3189;p5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0" name="Google Shape;3190;p5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1" name="Google Shape;3191;p5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2" name="Google Shape;3192;p5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3" name="Google Shape;3193;p5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4" name="Google Shape;3194;p5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5" name="Google Shape;3195;p5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6" name="Google Shape;3196;p5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7" name="Google Shape;3197;p5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8" name="Google Shape;3198;p5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9" name="Google Shape;3199;p5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0" name="Google Shape;3200;p5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1" name="Google Shape;3201;p5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2" name="Google Shape;3202;p5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3" name="Google Shape;3203;p5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4" name="Google Shape;3204;p5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5" name="Google Shape;3205;p5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6" name="Google Shape;3206;p5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7" name="Google Shape;3207;p5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8" name="Google Shape;3208;p5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9" name="Google Shape;3209;p5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0" name="Google Shape;3210;p5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1" name="Google Shape;3211;p5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2" name="Google Shape;3212;p5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3" name="Google Shape;3213;p5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4" name="Google Shape;3214;p5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5" name="Google Shape;3215;p5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6" name="Google Shape;3216;p5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7" name="Google Shape;3217;p5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8" name="Google Shape;3218;p5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9" name="Google Shape;3219;p5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0" name="Google Shape;3220;p5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1" name="Google Shape;3221;p5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2" name="Google Shape;3222;p5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3" name="Google Shape;3223;p5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4" name="Google Shape;3224;p5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5" name="Google Shape;3225;p5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6" name="Google Shape;3226;p5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7" name="Google Shape;3227;p5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8" name="Google Shape;3228;p5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9" name="Google Shape;3229;p5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0" name="Google Shape;3230;p5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1" name="Google Shape;3231;p5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2" name="Google Shape;3232;p5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3" name="Google Shape;3233;p5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4" name="Google Shape;3234;p5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5" name="Google Shape;3235;p5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6" name="Google Shape;3236;p5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7" name="Google Shape;3237;p5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8" name="Google Shape;3238;p5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9" name="Google Shape;3239;p5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0" name="Google Shape;3240;p5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1" name="Google Shape;3241;p5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2" name="Google Shape;3242;p5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3" name="Google Shape;3243;p5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4" name="Google Shape;3244;p5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5" name="Google Shape;3245;p5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6" name="Google Shape;3246;p5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7" name="Google Shape;3247;p5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8" name="Google Shape;3248;p5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9" name="Google Shape;3249;p5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0" name="Google Shape;3250;p5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1" name="Google Shape;3251;p5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2" name="Google Shape;3252;p5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3" name="Google Shape;3253;p5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4" name="Google Shape;3254;p5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5" name="Google Shape;3255;p5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6" name="Google Shape;3256;p5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7" name="Google Shape;3257;p5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8" name="Google Shape;3258;p5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9" name="Google Shape;3259;p5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0" name="Google Shape;3260;p5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1" name="Google Shape;3261;p5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2" name="Google Shape;3262;p5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3" name="Google Shape;3263;p5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4" name="Google Shape;3264;p5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5" name="Google Shape;3265;p5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6" name="Google Shape;3266;p5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7" name="Google Shape;3267;p5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8" name="Google Shape;3268;p5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9" name="Google Shape;3269;p5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0" name="Google Shape;3270;p5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1" name="Google Shape;3271;p5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2" name="Google Shape;3272;p5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3" name="Google Shape;3273;p5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4" name="Google Shape;3274;p5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5" name="Google Shape;3275;p5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6" name="Google Shape;3276;p5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7" name="Google Shape;3277;p5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8" name="Google Shape;3278;p5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9" name="Google Shape;3279;p5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0" name="Google Shape;3280;p5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1" name="Google Shape;3281;p5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2" name="Google Shape;3282;p5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3" name="Google Shape;3283;p5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4" name="Google Shape;3284;p5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5" name="Google Shape;3285;p5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6" name="Google Shape;3286;p5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7" name="Google Shape;3287;p5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8" name="Google Shape;3288;p5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9" name="Google Shape;3289;p5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0" name="Google Shape;3290;p5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1" name="Google Shape;3291;p5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2" name="Google Shape;3292;p5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3" name="Google Shape;3293;p5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4" name="Google Shape;3294;p5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5" name="Google Shape;3295;p5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6" name="Google Shape;3296;p5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7" name="Google Shape;3297;p5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8" name="Google Shape;3298;p5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9" name="Google Shape;3299;p5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0" name="Google Shape;3300;p5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1" name="Google Shape;3301;p5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2" name="Google Shape;3302;p5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3" name="Google Shape;3303;p5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4" name="Google Shape;3304;p5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5" name="Google Shape;3305;p5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6" name="Google Shape;3306;p5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7" name="Google Shape;3307;p5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8" name="Google Shape;3308;p5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9" name="Google Shape;3309;p5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0" name="Google Shape;3310;p5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1" name="Google Shape;3311;p5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2" name="Google Shape;3312;p5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3" name="Google Shape;3313;p5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4" name="Google Shape;3314;p5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5" name="Google Shape;3315;p5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6" name="Google Shape;3316;p5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7" name="Google Shape;3317;p5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8" name="Google Shape;3318;p5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9" name="Google Shape;3319;p5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0" name="Google Shape;3320;p5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1" name="Google Shape;3321;p5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2" name="Google Shape;3322;p5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3" name="Google Shape;3323;p5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4" name="Google Shape;3324;p5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5" name="Google Shape;3325;p5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6" name="Google Shape;3326;p5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7" name="Google Shape;3327;p5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8" name="Google Shape;3328;p5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9" name="Google Shape;3329;p5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0" name="Google Shape;3330;p5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1" name="Google Shape;3331;p5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2" name="Google Shape;3332;p5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3" name="Google Shape;3333;p5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4" name="Google Shape;3334;p5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5" name="Google Shape;3335;p5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6" name="Google Shape;3336;p5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7" name="Google Shape;3337;p5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8" name="Google Shape;3338;p5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9" name="Google Shape;3339;p5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0" name="Google Shape;3340;p5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1" name="Google Shape;3341;p5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2" name="Google Shape;3342;p5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3" name="Google Shape;3343;p5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4" name="Google Shape;3344;p5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5" name="Google Shape;3345;p5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6" name="Google Shape;3346;p5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7" name="Google Shape;3347;p5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8" name="Google Shape;3348;p5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9" name="Google Shape;3349;p5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0" name="Google Shape;3350;p5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1" name="Google Shape;3351;p5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2" name="Google Shape;3352;p5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3" name="Google Shape;3353;p5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4" name="Google Shape;3354;p5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5" name="Google Shape;3355;p5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6" name="Google Shape;3356;p5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7" name="Google Shape;3357;p5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8" name="Google Shape;3358;p5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9" name="Google Shape;3359;p5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0" name="Google Shape;3360;p5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1" name="Google Shape;3361;p5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2" name="Google Shape;3362;p5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3" name="Google Shape;3363;p5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4" name="Google Shape;3364;p5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5" name="Google Shape;3365;p5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6" name="Google Shape;3366;p5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7" name="Google Shape;3367;p5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8" name="Google Shape;3368;p5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9" name="Google Shape;3369;p5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0" name="Google Shape;3370;p5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1" name="Google Shape;3371;p5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2" name="Google Shape;3372;p5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3373" name="Google Shape;3373;p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74" name="Google Shape;3374;p5"/>
          <p:cNvSpPr txBox="1">
            <a:spLocks noGrp="1"/>
          </p:cNvSpPr>
          <p:nvPr>
            <p:ph type="title" idx="2"/>
          </p:nvPr>
        </p:nvSpPr>
        <p:spPr>
          <a:xfrm>
            <a:off x="2116600" y="2346875"/>
            <a:ext cx="34140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75" name="Google Shape;3375;p5"/>
          <p:cNvSpPr txBox="1">
            <a:spLocks noGrp="1"/>
          </p:cNvSpPr>
          <p:nvPr>
            <p:ph type="title" idx="3"/>
          </p:nvPr>
        </p:nvSpPr>
        <p:spPr>
          <a:xfrm>
            <a:off x="6625172" y="3424236"/>
            <a:ext cx="34140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76" name="Google Shape;3376;p5"/>
          <p:cNvSpPr txBox="1">
            <a:spLocks noGrp="1"/>
          </p:cNvSpPr>
          <p:nvPr>
            <p:ph type="subTitle" idx="1"/>
          </p:nvPr>
        </p:nvSpPr>
        <p:spPr>
          <a:xfrm>
            <a:off x="6625172" y="4068945"/>
            <a:ext cx="3414000" cy="13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7" name="Google Shape;3377;p5"/>
          <p:cNvSpPr txBox="1">
            <a:spLocks noGrp="1"/>
          </p:cNvSpPr>
          <p:nvPr>
            <p:ph type="subTitle" idx="4"/>
          </p:nvPr>
        </p:nvSpPr>
        <p:spPr>
          <a:xfrm>
            <a:off x="2116600" y="2995081"/>
            <a:ext cx="3414000" cy="13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8" name="Google Shape;3378;p5"/>
          <p:cNvSpPr/>
          <p:nvPr/>
        </p:nvSpPr>
        <p:spPr>
          <a:xfrm rot="9002992">
            <a:off x="617280" y="1762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79" name="Google Shape;3379;p5"/>
          <p:cNvSpPr/>
          <p:nvPr/>
        </p:nvSpPr>
        <p:spPr>
          <a:xfrm rot="6345070">
            <a:off x="844561" y="4226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0" name="Google Shape;3380;p5"/>
          <p:cNvSpPr/>
          <p:nvPr/>
        </p:nvSpPr>
        <p:spPr>
          <a:xfrm rot="-7197008">
            <a:off x="1605754" y="112007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1" name="Google Shape;3381;p5"/>
          <p:cNvSpPr/>
          <p:nvPr/>
        </p:nvSpPr>
        <p:spPr>
          <a:xfrm rot="6345070">
            <a:off x="1256727" y="52623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2" name="Google Shape;3382;p5"/>
          <p:cNvSpPr/>
          <p:nvPr/>
        </p:nvSpPr>
        <p:spPr>
          <a:xfrm rot="9002992">
            <a:off x="617280" y="61559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3" name="Google Shape;3383;p5"/>
          <p:cNvSpPr/>
          <p:nvPr/>
        </p:nvSpPr>
        <p:spPr>
          <a:xfrm rot="-7197008">
            <a:off x="11566155" y="6002405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4" name="Google Shape;3384;p5"/>
          <p:cNvSpPr/>
          <p:nvPr/>
        </p:nvSpPr>
        <p:spPr>
          <a:xfrm rot="-2569769">
            <a:off x="11597532" y="531401"/>
            <a:ext cx="97085" cy="19473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5" name="Google Shape;3385;p5"/>
          <p:cNvSpPr/>
          <p:nvPr/>
        </p:nvSpPr>
        <p:spPr>
          <a:xfrm rot="9002992">
            <a:off x="10360613" y="10377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6" name="Google Shape;3386;p5"/>
          <p:cNvSpPr/>
          <p:nvPr/>
        </p:nvSpPr>
        <p:spPr>
          <a:xfrm rot="9675998">
            <a:off x="11597447" y="1797800"/>
            <a:ext cx="97147" cy="19467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51571099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88" name="Google Shape;3388;p6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3389" name="Google Shape;3389;p6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0" name="Google Shape;3390;p6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1" name="Google Shape;3391;p6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2" name="Google Shape;3392;p6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3" name="Google Shape;3393;p6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4" name="Google Shape;3394;p6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5" name="Google Shape;3395;p6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6" name="Google Shape;3396;p6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7" name="Google Shape;3397;p6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8" name="Google Shape;3398;p6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9" name="Google Shape;3399;p6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0" name="Google Shape;3400;p6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1" name="Google Shape;3401;p6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2" name="Google Shape;3402;p6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3" name="Google Shape;3403;p6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4" name="Google Shape;3404;p6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5" name="Google Shape;3405;p6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6" name="Google Shape;3406;p6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7" name="Google Shape;3407;p6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8" name="Google Shape;3408;p6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9" name="Google Shape;3409;p6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0" name="Google Shape;3410;p6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1" name="Google Shape;3411;p6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2" name="Google Shape;3412;p6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3" name="Google Shape;3413;p6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4" name="Google Shape;3414;p6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5" name="Google Shape;3415;p6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6" name="Google Shape;3416;p6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7" name="Google Shape;3417;p6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8" name="Google Shape;3418;p6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9" name="Google Shape;3419;p6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0" name="Google Shape;3420;p6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1" name="Google Shape;3421;p6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2" name="Google Shape;3422;p6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3" name="Google Shape;3423;p6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4" name="Google Shape;3424;p6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5" name="Google Shape;3425;p6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6" name="Google Shape;3426;p6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7" name="Google Shape;3427;p6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8" name="Google Shape;3428;p6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9" name="Google Shape;3429;p6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0" name="Google Shape;3430;p6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1" name="Google Shape;3431;p6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2" name="Google Shape;3432;p6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3" name="Google Shape;3433;p6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4" name="Google Shape;3434;p6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5" name="Google Shape;3435;p6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6" name="Google Shape;3436;p6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7" name="Google Shape;3437;p6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8" name="Google Shape;3438;p6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9" name="Google Shape;3439;p6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0" name="Google Shape;3440;p6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1" name="Google Shape;3441;p6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2" name="Google Shape;3442;p6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3" name="Google Shape;3443;p6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4" name="Google Shape;3444;p6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5" name="Google Shape;3445;p6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6" name="Google Shape;3446;p6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7" name="Google Shape;3447;p6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8" name="Google Shape;3448;p6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9" name="Google Shape;3449;p6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0" name="Google Shape;3450;p6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1" name="Google Shape;3451;p6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2" name="Google Shape;3452;p6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3" name="Google Shape;3453;p6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4" name="Google Shape;3454;p6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5" name="Google Shape;3455;p6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6" name="Google Shape;3456;p6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7" name="Google Shape;3457;p6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8" name="Google Shape;3458;p6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9" name="Google Shape;3459;p6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0" name="Google Shape;3460;p6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1" name="Google Shape;3461;p6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2" name="Google Shape;3462;p6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3" name="Google Shape;3463;p6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4" name="Google Shape;3464;p6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5" name="Google Shape;3465;p6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6" name="Google Shape;3466;p6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7" name="Google Shape;3467;p6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8" name="Google Shape;3468;p6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9" name="Google Shape;3469;p6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0" name="Google Shape;3470;p6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1" name="Google Shape;3471;p6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2" name="Google Shape;3472;p6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3" name="Google Shape;3473;p6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4" name="Google Shape;3474;p6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5" name="Google Shape;3475;p6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6" name="Google Shape;3476;p6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7" name="Google Shape;3477;p6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8" name="Google Shape;3478;p6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9" name="Google Shape;3479;p6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0" name="Google Shape;3480;p6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1" name="Google Shape;3481;p6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2" name="Google Shape;3482;p6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3" name="Google Shape;3483;p6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4" name="Google Shape;3484;p6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5" name="Google Shape;3485;p6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6" name="Google Shape;3486;p6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7" name="Google Shape;3487;p6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8" name="Google Shape;3488;p6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9" name="Google Shape;3489;p6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0" name="Google Shape;3490;p6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1" name="Google Shape;3491;p6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2" name="Google Shape;3492;p6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3" name="Google Shape;3493;p6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4" name="Google Shape;3494;p6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5" name="Google Shape;3495;p6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6" name="Google Shape;3496;p6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7" name="Google Shape;3497;p6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8" name="Google Shape;3498;p6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9" name="Google Shape;3499;p6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0" name="Google Shape;3500;p6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1" name="Google Shape;3501;p6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2" name="Google Shape;3502;p6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3" name="Google Shape;3503;p6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4" name="Google Shape;3504;p6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5" name="Google Shape;3505;p6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6" name="Google Shape;3506;p6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7" name="Google Shape;3507;p6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8" name="Google Shape;3508;p6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9" name="Google Shape;3509;p6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0" name="Google Shape;3510;p6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1" name="Google Shape;3511;p6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2" name="Google Shape;3512;p6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3" name="Google Shape;3513;p6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4" name="Google Shape;3514;p6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5" name="Google Shape;3515;p6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6" name="Google Shape;3516;p6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7" name="Google Shape;3517;p6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8" name="Google Shape;3518;p6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9" name="Google Shape;3519;p6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0" name="Google Shape;3520;p6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1" name="Google Shape;3521;p6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2" name="Google Shape;3522;p6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3" name="Google Shape;3523;p6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4" name="Google Shape;3524;p6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5" name="Google Shape;3525;p6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6" name="Google Shape;3526;p6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7" name="Google Shape;3527;p6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8" name="Google Shape;3528;p6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9" name="Google Shape;3529;p6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0" name="Google Shape;3530;p6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1" name="Google Shape;3531;p6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2" name="Google Shape;3532;p6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3" name="Google Shape;3533;p6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4" name="Google Shape;3534;p6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5" name="Google Shape;3535;p6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6" name="Google Shape;3536;p6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7" name="Google Shape;3537;p6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8" name="Google Shape;3538;p6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9" name="Google Shape;3539;p6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0" name="Google Shape;3540;p6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1" name="Google Shape;3541;p6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2" name="Google Shape;3542;p6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3" name="Google Shape;3543;p6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4" name="Google Shape;3544;p6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5" name="Google Shape;3545;p6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6" name="Google Shape;3546;p6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7" name="Google Shape;3547;p6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8" name="Google Shape;3548;p6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9" name="Google Shape;3549;p6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0" name="Google Shape;3550;p6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1" name="Google Shape;3551;p6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2" name="Google Shape;3552;p6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3" name="Google Shape;3553;p6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4" name="Google Shape;3554;p6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5" name="Google Shape;3555;p6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6" name="Google Shape;3556;p6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7" name="Google Shape;3557;p6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8" name="Google Shape;3558;p6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9" name="Google Shape;3559;p6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0" name="Google Shape;3560;p6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1" name="Google Shape;3561;p6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2" name="Google Shape;3562;p6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3" name="Google Shape;3563;p6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4" name="Google Shape;3564;p6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5" name="Google Shape;3565;p6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6" name="Google Shape;3566;p6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7" name="Google Shape;3567;p6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8" name="Google Shape;3568;p6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9" name="Google Shape;3569;p6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0" name="Google Shape;3570;p6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1" name="Google Shape;3571;p6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2" name="Google Shape;3572;p6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3" name="Google Shape;3573;p6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4" name="Google Shape;3574;p6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5" name="Google Shape;3575;p6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6" name="Google Shape;3576;p6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7" name="Google Shape;3577;p6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8" name="Google Shape;3578;p6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9" name="Google Shape;3579;p6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0" name="Google Shape;3580;p6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1" name="Google Shape;3581;p6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2" name="Google Shape;3582;p6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3" name="Google Shape;3583;p6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4" name="Google Shape;3584;p6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5" name="Google Shape;3585;p6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6" name="Google Shape;3586;p6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7" name="Google Shape;3587;p6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8" name="Google Shape;3588;p6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9" name="Google Shape;3589;p6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0" name="Google Shape;3590;p6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1" name="Google Shape;3591;p6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2" name="Google Shape;3592;p6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3" name="Google Shape;3593;p6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4" name="Google Shape;3594;p6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5" name="Google Shape;3595;p6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6" name="Google Shape;3596;p6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7" name="Google Shape;3597;p6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8" name="Google Shape;3598;p6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9" name="Google Shape;3599;p6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0" name="Google Shape;3600;p6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1" name="Google Shape;3601;p6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2" name="Google Shape;3602;p6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3" name="Google Shape;3603;p6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4" name="Google Shape;3604;p6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5" name="Google Shape;3605;p6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6" name="Google Shape;3606;p6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7" name="Google Shape;3607;p6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8" name="Google Shape;3608;p6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9" name="Google Shape;3609;p6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0" name="Google Shape;3610;p6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1" name="Google Shape;3611;p6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2" name="Google Shape;3612;p6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3" name="Google Shape;3613;p6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4" name="Google Shape;3614;p6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5" name="Google Shape;3615;p6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6" name="Google Shape;3616;p6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7" name="Google Shape;3617;p6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8" name="Google Shape;3618;p6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9" name="Google Shape;3619;p6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0" name="Google Shape;3620;p6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1" name="Google Shape;3621;p6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2" name="Google Shape;3622;p6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3" name="Google Shape;3623;p6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4" name="Google Shape;3624;p6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5" name="Google Shape;3625;p6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6" name="Google Shape;3626;p6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7" name="Google Shape;3627;p6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8" name="Google Shape;3628;p6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9" name="Google Shape;3629;p6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0" name="Google Shape;3630;p6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1" name="Google Shape;3631;p6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2" name="Google Shape;3632;p6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3" name="Google Shape;3633;p6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4" name="Google Shape;3634;p6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5" name="Google Shape;3635;p6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6" name="Google Shape;3636;p6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7" name="Google Shape;3637;p6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8" name="Google Shape;3638;p6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9" name="Google Shape;3639;p6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0" name="Google Shape;3640;p6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1" name="Google Shape;3641;p6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2" name="Google Shape;3642;p6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3" name="Google Shape;3643;p6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4" name="Google Shape;3644;p6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5" name="Google Shape;3645;p6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6" name="Google Shape;3646;p6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7" name="Google Shape;3647;p6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8" name="Google Shape;3648;p6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9" name="Google Shape;3649;p6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0" name="Google Shape;3650;p6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1" name="Google Shape;3651;p6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2" name="Google Shape;3652;p6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3" name="Google Shape;3653;p6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4" name="Google Shape;3654;p6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5" name="Google Shape;3655;p6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6" name="Google Shape;3656;p6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7" name="Google Shape;3657;p6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8" name="Google Shape;3658;p6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9" name="Google Shape;3659;p6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0" name="Google Shape;3660;p6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1" name="Google Shape;3661;p6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2" name="Google Shape;3662;p6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3" name="Google Shape;3663;p6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4" name="Google Shape;3664;p6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5" name="Google Shape;3665;p6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6" name="Google Shape;3666;p6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7" name="Google Shape;3667;p6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8" name="Google Shape;3668;p6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9" name="Google Shape;3669;p6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0" name="Google Shape;3670;p6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1" name="Google Shape;3671;p6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2" name="Google Shape;3672;p6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3" name="Google Shape;3673;p6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4" name="Google Shape;3674;p6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5" name="Google Shape;3675;p6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6" name="Google Shape;3676;p6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7" name="Google Shape;3677;p6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8" name="Google Shape;3678;p6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9" name="Google Shape;3679;p6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0" name="Google Shape;3680;p6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1" name="Google Shape;3681;p6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2" name="Google Shape;3682;p6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3" name="Google Shape;3683;p6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4" name="Google Shape;3684;p6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5" name="Google Shape;3685;p6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6" name="Google Shape;3686;p6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7" name="Google Shape;3687;p6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8" name="Google Shape;3688;p6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9" name="Google Shape;3689;p6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0" name="Google Shape;3690;p6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1" name="Google Shape;3691;p6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2" name="Google Shape;3692;p6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3" name="Google Shape;3693;p6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4" name="Google Shape;3694;p6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5" name="Google Shape;3695;p6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6" name="Google Shape;3696;p6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7" name="Google Shape;3697;p6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8" name="Google Shape;3698;p6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9" name="Google Shape;3699;p6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0" name="Google Shape;3700;p6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1" name="Google Shape;3701;p6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2" name="Google Shape;3702;p6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3" name="Google Shape;3703;p6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4" name="Google Shape;3704;p6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5" name="Google Shape;3705;p6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6" name="Google Shape;3706;p6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7" name="Google Shape;3707;p6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8" name="Google Shape;3708;p6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9" name="Google Shape;3709;p6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0" name="Google Shape;3710;p6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1" name="Google Shape;3711;p6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2" name="Google Shape;3712;p6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3" name="Google Shape;3713;p6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4" name="Google Shape;3714;p6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5" name="Google Shape;3715;p6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6" name="Google Shape;3716;p6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7" name="Google Shape;3717;p6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8" name="Google Shape;3718;p6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9" name="Google Shape;3719;p6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0" name="Google Shape;3720;p6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1" name="Google Shape;3721;p6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2" name="Google Shape;3722;p6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3" name="Google Shape;3723;p6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4" name="Google Shape;3724;p6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5" name="Google Shape;3725;p6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6" name="Google Shape;3726;p6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7" name="Google Shape;3727;p6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8" name="Google Shape;3728;p6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9" name="Google Shape;3729;p6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0" name="Google Shape;3730;p6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1" name="Google Shape;3731;p6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2" name="Google Shape;3732;p6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3" name="Google Shape;3733;p6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4" name="Google Shape;3734;p6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5" name="Google Shape;3735;p6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6" name="Google Shape;3736;p6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7" name="Google Shape;3737;p6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8" name="Google Shape;3738;p6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9" name="Google Shape;3739;p6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0" name="Google Shape;3740;p6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1" name="Google Shape;3741;p6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2" name="Google Shape;3742;p6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3" name="Google Shape;3743;p6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4" name="Google Shape;3744;p6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5" name="Google Shape;3745;p6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6" name="Google Shape;3746;p6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7" name="Google Shape;3747;p6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8" name="Google Shape;3748;p6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9" name="Google Shape;3749;p6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0" name="Google Shape;3750;p6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1" name="Google Shape;3751;p6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2" name="Google Shape;3752;p6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3" name="Google Shape;3753;p6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4" name="Google Shape;3754;p6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5" name="Google Shape;3755;p6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6" name="Google Shape;3756;p6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7" name="Google Shape;3757;p6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8" name="Google Shape;3758;p6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9" name="Google Shape;3759;p6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0" name="Google Shape;3760;p6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1" name="Google Shape;3761;p6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2" name="Google Shape;3762;p6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3" name="Google Shape;3763;p6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4" name="Google Shape;3764;p6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5" name="Google Shape;3765;p6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6" name="Google Shape;3766;p6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7" name="Google Shape;3767;p6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8" name="Google Shape;3768;p6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9" name="Google Shape;3769;p6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0" name="Google Shape;3770;p6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1" name="Google Shape;3771;p6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2" name="Google Shape;3772;p6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3" name="Google Shape;3773;p6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4" name="Google Shape;3774;p6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5" name="Google Shape;3775;p6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6" name="Google Shape;3776;p6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7" name="Google Shape;3777;p6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8" name="Google Shape;3778;p6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9" name="Google Shape;3779;p6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0" name="Google Shape;3780;p6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1" name="Google Shape;3781;p6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2" name="Google Shape;3782;p6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3" name="Google Shape;3783;p6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4" name="Google Shape;3784;p6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5" name="Google Shape;3785;p6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6" name="Google Shape;3786;p6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7" name="Google Shape;3787;p6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8" name="Google Shape;3788;p6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9" name="Google Shape;3789;p6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0" name="Google Shape;3790;p6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1" name="Google Shape;3791;p6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2" name="Google Shape;3792;p6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3" name="Google Shape;3793;p6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4" name="Google Shape;3794;p6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5" name="Google Shape;3795;p6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6" name="Google Shape;3796;p6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7" name="Google Shape;3797;p6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8" name="Google Shape;3798;p6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9" name="Google Shape;3799;p6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0" name="Google Shape;3800;p6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1" name="Google Shape;3801;p6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2" name="Google Shape;3802;p6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3" name="Google Shape;3803;p6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4" name="Google Shape;3804;p6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5" name="Google Shape;3805;p6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6" name="Google Shape;3806;p6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7" name="Google Shape;3807;p6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8" name="Google Shape;3808;p6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9" name="Google Shape;3809;p6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0" name="Google Shape;3810;p6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1" name="Google Shape;3811;p6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2" name="Google Shape;3812;p6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3" name="Google Shape;3813;p6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4" name="Google Shape;3814;p6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5" name="Google Shape;3815;p6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6" name="Google Shape;3816;p6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7" name="Google Shape;3817;p6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8" name="Google Shape;3818;p6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9" name="Google Shape;3819;p6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0" name="Google Shape;3820;p6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1" name="Google Shape;3821;p6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2" name="Google Shape;3822;p6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3" name="Google Shape;3823;p6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4" name="Google Shape;3824;p6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5" name="Google Shape;3825;p6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6" name="Google Shape;3826;p6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7" name="Google Shape;3827;p6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8" name="Google Shape;3828;p6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9" name="Google Shape;3829;p6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0" name="Google Shape;3830;p6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1" name="Google Shape;3831;p6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2" name="Google Shape;3832;p6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3" name="Google Shape;3833;p6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4" name="Google Shape;3834;p6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5" name="Google Shape;3835;p6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6" name="Google Shape;3836;p6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7" name="Google Shape;3837;p6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8" name="Google Shape;3838;p6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9" name="Google Shape;3839;p6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0" name="Google Shape;3840;p6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1" name="Google Shape;3841;p6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2" name="Google Shape;3842;p6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3" name="Google Shape;3843;p6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4" name="Google Shape;3844;p6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5" name="Google Shape;3845;p6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6" name="Google Shape;3846;p6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7" name="Google Shape;3847;p6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8" name="Google Shape;3848;p6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9" name="Google Shape;3849;p6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0" name="Google Shape;3850;p6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1" name="Google Shape;3851;p6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2" name="Google Shape;3852;p6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3" name="Google Shape;3853;p6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4" name="Google Shape;3854;p6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5" name="Google Shape;3855;p6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6" name="Google Shape;3856;p6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7" name="Google Shape;3857;p6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8" name="Google Shape;3858;p6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9" name="Google Shape;3859;p6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0" name="Google Shape;3860;p6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1" name="Google Shape;3861;p6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2" name="Google Shape;3862;p6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3" name="Google Shape;3863;p6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4" name="Google Shape;3864;p6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5" name="Google Shape;3865;p6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6" name="Google Shape;3866;p6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7" name="Google Shape;3867;p6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8" name="Google Shape;3868;p6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9" name="Google Shape;3869;p6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0" name="Google Shape;3870;p6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1" name="Google Shape;3871;p6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2" name="Google Shape;3872;p6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3" name="Google Shape;3873;p6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4" name="Google Shape;3874;p6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5" name="Google Shape;3875;p6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6" name="Google Shape;3876;p6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7" name="Google Shape;3877;p6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8" name="Google Shape;3878;p6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9" name="Google Shape;3879;p6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0" name="Google Shape;3880;p6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1" name="Google Shape;3881;p6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2" name="Google Shape;3882;p6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3" name="Google Shape;3883;p6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4" name="Google Shape;3884;p6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5" name="Google Shape;3885;p6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6" name="Google Shape;3886;p6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7" name="Google Shape;3887;p6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8" name="Google Shape;3888;p6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9" name="Google Shape;3889;p6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0" name="Google Shape;3890;p6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1" name="Google Shape;3891;p6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2" name="Google Shape;3892;p6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3" name="Google Shape;3893;p6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4" name="Google Shape;3894;p6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5" name="Google Shape;3895;p6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6" name="Google Shape;3896;p6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7" name="Google Shape;3897;p6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8" name="Google Shape;3898;p6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9" name="Google Shape;3899;p6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0" name="Google Shape;3900;p6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1" name="Google Shape;3901;p6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2" name="Google Shape;3902;p6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3" name="Google Shape;3903;p6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4" name="Google Shape;3904;p6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5" name="Google Shape;3905;p6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6" name="Google Shape;3906;p6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7" name="Google Shape;3907;p6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8" name="Google Shape;3908;p6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9" name="Google Shape;3909;p6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0" name="Google Shape;3910;p6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1" name="Google Shape;3911;p6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2" name="Google Shape;3912;p6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3" name="Google Shape;3913;p6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4" name="Google Shape;3914;p6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5" name="Google Shape;3915;p6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6" name="Google Shape;3916;p6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7" name="Google Shape;3917;p6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8" name="Google Shape;3918;p6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9" name="Google Shape;3919;p6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0" name="Google Shape;3920;p6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1" name="Google Shape;3921;p6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2" name="Google Shape;3922;p6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3" name="Google Shape;3923;p6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4" name="Google Shape;3924;p6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5" name="Google Shape;3925;p6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6" name="Google Shape;3926;p6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7" name="Google Shape;3927;p6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8" name="Google Shape;3928;p6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9" name="Google Shape;3929;p6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0" name="Google Shape;3930;p6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1" name="Google Shape;3931;p6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2" name="Google Shape;3932;p6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3" name="Google Shape;3933;p6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4" name="Google Shape;3934;p6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5" name="Google Shape;3935;p6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6" name="Google Shape;3936;p6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7" name="Google Shape;3937;p6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8" name="Google Shape;3938;p6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9" name="Google Shape;3939;p6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0" name="Google Shape;3940;p6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1" name="Google Shape;3941;p6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2" name="Google Shape;3942;p6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3" name="Google Shape;3943;p6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4" name="Google Shape;3944;p6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5" name="Google Shape;3945;p6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6" name="Google Shape;3946;p6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7" name="Google Shape;3947;p6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8" name="Google Shape;3948;p6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9" name="Google Shape;3949;p6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0" name="Google Shape;3950;p6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1" name="Google Shape;3951;p6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2" name="Google Shape;3952;p6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3" name="Google Shape;3953;p6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4" name="Google Shape;3954;p6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5" name="Google Shape;3955;p6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6" name="Google Shape;3956;p6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7" name="Google Shape;3957;p6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8" name="Google Shape;3958;p6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9" name="Google Shape;3959;p6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0" name="Google Shape;3960;p6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1" name="Google Shape;3961;p6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2" name="Google Shape;3962;p6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3" name="Google Shape;3963;p6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4" name="Google Shape;3964;p6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5" name="Google Shape;3965;p6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6" name="Google Shape;3966;p6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7" name="Google Shape;3967;p6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8" name="Google Shape;3968;p6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9" name="Google Shape;3969;p6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0" name="Google Shape;3970;p6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1" name="Google Shape;3971;p6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2" name="Google Shape;3972;p6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3" name="Google Shape;3973;p6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4" name="Google Shape;3974;p6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5" name="Google Shape;3975;p6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6" name="Google Shape;3976;p6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7" name="Google Shape;3977;p6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8" name="Google Shape;3978;p6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9" name="Google Shape;3979;p6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0" name="Google Shape;3980;p6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1" name="Google Shape;3981;p6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2" name="Google Shape;3982;p6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3" name="Google Shape;3983;p6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4" name="Google Shape;3984;p6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5" name="Google Shape;3985;p6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6" name="Google Shape;3986;p6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7" name="Google Shape;3987;p6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8" name="Google Shape;3988;p6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9" name="Google Shape;3989;p6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0" name="Google Shape;3990;p6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1" name="Google Shape;3991;p6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2" name="Google Shape;3992;p6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3" name="Google Shape;3993;p6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4" name="Google Shape;3994;p6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5" name="Google Shape;3995;p6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6" name="Google Shape;3996;p6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7" name="Google Shape;3997;p6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8" name="Google Shape;3998;p6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9" name="Google Shape;3999;p6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0" name="Google Shape;4000;p6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1" name="Google Shape;4001;p6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2" name="Google Shape;4002;p6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3" name="Google Shape;4003;p6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4" name="Google Shape;4004;p6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5" name="Google Shape;4005;p6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6" name="Google Shape;4006;p6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7" name="Google Shape;4007;p6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8" name="Google Shape;4008;p6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9" name="Google Shape;4009;p6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0" name="Google Shape;4010;p6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1" name="Google Shape;4011;p6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2" name="Google Shape;4012;p6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3" name="Google Shape;4013;p6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4" name="Google Shape;4014;p6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5" name="Google Shape;4015;p6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6" name="Google Shape;4016;p6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7" name="Google Shape;4017;p6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8" name="Google Shape;4018;p6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9" name="Google Shape;4019;p6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0" name="Google Shape;4020;p6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1" name="Google Shape;4021;p6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2" name="Google Shape;4022;p6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3" name="Google Shape;4023;p6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4" name="Google Shape;4024;p6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5" name="Google Shape;4025;p6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6" name="Google Shape;4026;p6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7" name="Google Shape;4027;p6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8" name="Google Shape;4028;p6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9" name="Google Shape;4029;p6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0" name="Google Shape;4030;p6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1" name="Google Shape;4031;p6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2" name="Google Shape;4032;p6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3" name="Google Shape;4033;p6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4" name="Google Shape;4034;p6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5" name="Google Shape;4035;p6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6" name="Google Shape;4036;p6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7" name="Google Shape;4037;p6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8" name="Google Shape;4038;p6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9" name="Google Shape;4039;p6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0" name="Google Shape;4040;p6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1" name="Google Shape;4041;p6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2" name="Google Shape;4042;p6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3" name="Google Shape;4043;p6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4" name="Google Shape;4044;p6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5" name="Google Shape;4045;p6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6" name="Google Shape;4046;p6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7" name="Google Shape;4047;p6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8" name="Google Shape;4048;p6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9" name="Google Shape;4049;p6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0" name="Google Shape;4050;p6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1" name="Google Shape;4051;p6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2" name="Google Shape;4052;p6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3" name="Google Shape;4053;p6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4" name="Google Shape;4054;p6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5" name="Google Shape;4055;p6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6" name="Google Shape;4056;p6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7" name="Google Shape;4057;p6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8" name="Google Shape;4058;p6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9" name="Google Shape;4059;p6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0" name="Google Shape;4060;p6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1" name="Google Shape;4061;p6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2" name="Google Shape;4062;p6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3" name="Google Shape;4063;p6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4" name="Google Shape;4064;p6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5" name="Google Shape;4065;p6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6" name="Google Shape;4066;p6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7" name="Google Shape;4067;p6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8" name="Google Shape;4068;p6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9" name="Google Shape;4069;p6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0" name="Google Shape;4070;p6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1" name="Google Shape;4071;p6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2" name="Google Shape;4072;p6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3" name="Google Shape;4073;p6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4" name="Google Shape;4074;p6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5" name="Google Shape;4075;p6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6" name="Google Shape;4076;p6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7" name="Google Shape;4077;p6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8" name="Google Shape;4078;p6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9" name="Google Shape;4079;p6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0" name="Google Shape;4080;p6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1" name="Google Shape;4081;p6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2" name="Google Shape;4082;p6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3" name="Google Shape;4083;p6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4" name="Google Shape;4084;p6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5" name="Google Shape;4085;p6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6" name="Google Shape;4086;p6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7" name="Google Shape;4087;p6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8" name="Google Shape;4088;p6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9" name="Google Shape;4089;p6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0" name="Google Shape;4090;p6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1" name="Google Shape;4091;p6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2" name="Google Shape;4092;p6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3" name="Google Shape;4093;p6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4" name="Google Shape;4094;p6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5" name="Google Shape;4095;p6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6" name="Google Shape;4096;p6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7" name="Google Shape;4097;p6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8" name="Google Shape;4098;p6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9" name="Google Shape;4099;p6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0" name="Google Shape;4100;p6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1" name="Google Shape;4101;p6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2" name="Google Shape;4102;p6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3" name="Google Shape;4103;p6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4" name="Google Shape;4104;p6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5" name="Google Shape;4105;p6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6" name="Google Shape;4106;p6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7" name="Google Shape;4107;p6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8" name="Google Shape;4108;p6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9" name="Google Shape;4109;p6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0" name="Google Shape;4110;p6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1" name="Google Shape;4111;p6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2" name="Google Shape;4112;p6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3" name="Google Shape;4113;p6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4" name="Google Shape;4114;p6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5" name="Google Shape;4115;p6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6" name="Google Shape;4116;p6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7" name="Google Shape;4117;p6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8" name="Google Shape;4118;p6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9" name="Google Shape;4119;p6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0" name="Google Shape;4120;p6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1" name="Google Shape;4121;p6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2" name="Google Shape;4122;p6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3" name="Google Shape;4123;p6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4" name="Google Shape;4124;p6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5" name="Google Shape;4125;p6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6" name="Google Shape;4126;p6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7" name="Google Shape;4127;p6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8" name="Google Shape;4128;p6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9" name="Google Shape;4129;p6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0" name="Google Shape;4130;p6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1" name="Google Shape;4131;p6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2" name="Google Shape;4132;p6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3" name="Google Shape;4133;p6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4" name="Google Shape;4134;p6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5" name="Google Shape;4135;p6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6" name="Google Shape;4136;p6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7" name="Google Shape;4137;p6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8" name="Google Shape;4138;p6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9" name="Google Shape;4139;p6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0" name="Google Shape;4140;p6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1" name="Google Shape;4141;p6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2" name="Google Shape;4142;p6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3" name="Google Shape;4143;p6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4" name="Google Shape;4144;p6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5" name="Google Shape;4145;p6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6" name="Google Shape;4146;p6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7" name="Google Shape;4147;p6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8" name="Google Shape;4148;p6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9" name="Google Shape;4149;p6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0" name="Google Shape;4150;p6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1" name="Google Shape;4151;p6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2" name="Google Shape;4152;p6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3" name="Google Shape;4153;p6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4" name="Google Shape;4154;p6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5" name="Google Shape;4155;p6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6" name="Google Shape;4156;p6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7" name="Google Shape;4157;p6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8" name="Google Shape;4158;p6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9" name="Google Shape;4159;p6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0" name="Google Shape;4160;p6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1" name="Google Shape;4161;p6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2" name="Google Shape;4162;p6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3" name="Google Shape;4163;p6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4" name="Google Shape;4164;p6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5" name="Google Shape;4165;p6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6" name="Google Shape;4166;p6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7" name="Google Shape;4167;p6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8" name="Google Shape;4168;p6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9" name="Google Shape;4169;p6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0" name="Google Shape;4170;p6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1" name="Google Shape;4171;p6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2" name="Google Shape;4172;p6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3" name="Google Shape;4173;p6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4" name="Google Shape;4174;p6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5" name="Google Shape;4175;p6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6" name="Google Shape;4176;p6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7" name="Google Shape;4177;p6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8" name="Google Shape;4178;p6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9" name="Google Shape;4179;p6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0" name="Google Shape;4180;p6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1" name="Google Shape;4181;p6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2" name="Google Shape;4182;p6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3" name="Google Shape;4183;p6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4" name="Google Shape;4184;p6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5" name="Google Shape;4185;p6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6" name="Google Shape;4186;p6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7" name="Google Shape;4187;p6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8" name="Google Shape;4188;p6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9" name="Google Shape;4189;p6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0" name="Google Shape;4190;p6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1" name="Google Shape;4191;p6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2" name="Google Shape;4192;p6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3" name="Google Shape;4193;p6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4" name="Google Shape;4194;p6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5" name="Google Shape;4195;p6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6" name="Google Shape;4196;p6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7" name="Google Shape;4197;p6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8" name="Google Shape;4198;p6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9" name="Google Shape;4199;p6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0" name="Google Shape;4200;p6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1" name="Google Shape;4201;p6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2" name="Google Shape;4202;p6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3" name="Google Shape;4203;p6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4" name="Google Shape;4204;p6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5" name="Google Shape;4205;p6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6" name="Google Shape;4206;p6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7" name="Google Shape;4207;p6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8" name="Google Shape;4208;p6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9" name="Google Shape;4209;p6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0" name="Google Shape;4210;p6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1" name="Google Shape;4211;p6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2" name="Google Shape;4212;p6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3" name="Google Shape;4213;p6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4" name="Google Shape;4214;p6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5" name="Google Shape;4215;p6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6" name="Google Shape;4216;p6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7" name="Google Shape;4217;p6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8" name="Google Shape;4218;p6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9" name="Google Shape;4219;p6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0" name="Google Shape;4220;p6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1" name="Google Shape;4221;p6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2" name="Google Shape;4222;p6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3" name="Google Shape;4223;p6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4" name="Google Shape;4224;p6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4225" name="Google Shape;4225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226" name="Google Shape;4226;p6"/>
          <p:cNvSpPr/>
          <p:nvPr/>
        </p:nvSpPr>
        <p:spPr>
          <a:xfrm rot="1797008">
            <a:off x="1879183" y="65855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27" name="Google Shape;4227;p6"/>
          <p:cNvSpPr/>
          <p:nvPr/>
        </p:nvSpPr>
        <p:spPr>
          <a:xfrm rot="-1797008">
            <a:off x="308033" y="169330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28" name="Google Shape;4228;p6"/>
          <p:cNvSpPr/>
          <p:nvPr/>
        </p:nvSpPr>
        <p:spPr>
          <a:xfrm rot="3602992">
            <a:off x="661964" y="45935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29" name="Google Shape;4229;p6"/>
          <p:cNvSpPr/>
          <p:nvPr/>
        </p:nvSpPr>
        <p:spPr>
          <a:xfrm rot="1797008">
            <a:off x="11491983" y="525135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30" name="Google Shape;4230;p6"/>
          <p:cNvSpPr/>
          <p:nvPr/>
        </p:nvSpPr>
        <p:spPr>
          <a:xfrm rot="3602992">
            <a:off x="11028697" y="599795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31" name="Google Shape;4231;p6"/>
          <p:cNvSpPr/>
          <p:nvPr/>
        </p:nvSpPr>
        <p:spPr>
          <a:xfrm rot="-1797008">
            <a:off x="11673200" y="635470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14576650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3" name="Google Shape;4233;p7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4234" name="Google Shape;4234;p7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5" name="Google Shape;4235;p7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6" name="Google Shape;4236;p7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7" name="Google Shape;4237;p7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8" name="Google Shape;4238;p7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9" name="Google Shape;4239;p7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0" name="Google Shape;4240;p7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1" name="Google Shape;4241;p7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2" name="Google Shape;4242;p7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3" name="Google Shape;4243;p7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4" name="Google Shape;4244;p7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5" name="Google Shape;4245;p7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6" name="Google Shape;4246;p7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7" name="Google Shape;4247;p7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8" name="Google Shape;4248;p7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9" name="Google Shape;4249;p7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0" name="Google Shape;4250;p7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1" name="Google Shape;4251;p7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2" name="Google Shape;4252;p7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3" name="Google Shape;4253;p7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4" name="Google Shape;4254;p7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5" name="Google Shape;4255;p7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6" name="Google Shape;4256;p7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7" name="Google Shape;4257;p7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8" name="Google Shape;4258;p7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9" name="Google Shape;4259;p7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0" name="Google Shape;4260;p7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1" name="Google Shape;4261;p7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2" name="Google Shape;4262;p7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3" name="Google Shape;4263;p7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4" name="Google Shape;4264;p7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5" name="Google Shape;4265;p7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6" name="Google Shape;4266;p7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7" name="Google Shape;4267;p7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8" name="Google Shape;4268;p7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9" name="Google Shape;4269;p7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0" name="Google Shape;4270;p7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1" name="Google Shape;4271;p7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2" name="Google Shape;4272;p7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3" name="Google Shape;4273;p7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4" name="Google Shape;4274;p7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5" name="Google Shape;4275;p7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6" name="Google Shape;4276;p7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7" name="Google Shape;4277;p7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8" name="Google Shape;4278;p7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9" name="Google Shape;4279;p7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0" name="Google Shape;4280;p7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1" name="Google Shape;4281;p7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2" name="Google Shape;4282;p7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3" name="Google Shape;4283;p7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4" name="Google Shape;4284;p7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5" name="Google Shape;4285;p7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6" name="Google Shape;4286;p7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7" name="Google Shape;4287;p7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8" name="Google Shape;4288;p7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9" name="Google Shape;4289;p7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0" name="Google Shape;4290;p7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1" name="Google Shape;4291;p7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2" name="Google Shape;4292;p7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3" name="Google Shape;4293;p7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4" name="Google Shape;4294;p7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5" name="Google Shape;4295;p7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6" name="Google Shape;4296;p7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7" name="Google Shape;4297;p7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8" name="Google Shape;4298;p7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9" name="Google Shape;4299;p7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0" name="Google Shape;4300;p7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1" name="Google Shape;4301;p7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2" name="Google Shape;4302;p7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3" name="Google Shape;4303;p7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4" name="Google Shape;4304;p7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5" name="Google Shape;4305;p7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6" name="Google Shape;4306;p7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7" name="Google Shape;4307;p7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8" name="Google Shape;4308;p7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9" name="Google Shape;4309;p7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0" name="Google Shape;4310;p7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1" name="Google Shape;4311;p7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2" name="Google Shape;4312;p7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3" name="Google Shape;4313;p7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4" name="Google Shape;4314;p7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5" name="Google Shape;4315;p7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6" name="Google Shape;4316;p7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7" name="Google Shape;4317;p7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8" name="Google Shape;4318;p7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9" name="Google Shape;4319;p7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0" name="Google Shape;4320;p7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1" name="Google Shape;4321;p7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2" name="Google Shape;4322;p7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3" name="Google Shape;4323;p7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4" name="Google Shape;4324;p7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5" name="Google Shape;4325;p7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6" name="Google Shape;4326;p7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7" name="Google Shape;4327;p7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8" name="Google Shape;4328;p7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9" name="Google Shape;4329;p7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0" name="Google Shape;4330;p7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1" name="Google Shape;4331;p7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2" name="Google Shape;4332;p7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3" name="Google Shape;4333;p7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4" name="Google Shape;4334;p7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5" name="Google Shape;4335;p7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6" name="Google Shape;4336;p7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7" name="Google Shape;4337;p7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8" name="Google Shape;4338;p7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9" name="Google Shape;4339;p7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0" name="Google Shape;4340;p7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1" name="Google Shape;4341;p7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2" name="Google Shape;4342;p7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3" name="Google Shape;4343;p7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4" name="Google Shape;4344;p7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5" name="Google Shape;4345;p7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6" name="Google Shape;4346;p7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7" name="Google Shape;4347;p7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8" name="Google Shape;4348;p7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9" name="Google Shape;4349;p7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0" name="Google Shape;4350;p7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1" name="Google Shape;4351;p7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2" name="Google Shape;4352;p7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3" name="Google Shape;4353;p7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4" name="Google Shape;4354;p7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5" name="Google Shape;4355;p7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6" name="Google Shape;4356;p7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7" name="Google Shape;4357;p7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8" name="Google Shape;4358;p7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9" name="Google Shape;4359;p7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0" name="Google Shape;4360;p7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1" name="Google Shape;4361;p7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2" name="Google Shape;4362;p7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3" name="Google Shape;4363;p7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4" name="Google Shape;4364;p7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5" name="Google Shape;4365;p7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6" name="Google Shape;4366;p7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7" name="Google Shape;4367;p7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8" name="Google Shape;4368;p7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9" name="Google Shape;4369;p7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0" name="Google Shape;4370;p7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1" name="Google Shape;4371;p7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2" name="Google Shape;4372;p7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3" name="Google Shape;4373;p7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4" name="Google Shape;4374;p7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5" name="Google Shape;4375;p7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6" name="Google Shape;4376;p7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7" name="Google Shape;4377;p7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8" name="Google Shape;4378;p7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9" name="Google Shape;4379;p7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0" name="Google Shape;4380;p7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1" name="Google Shape;4381;p7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2" name="Google Shape;4382;p7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3" name="Google Shape;4383;p7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4" name="Google Shape;4384;p7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5" name="Google Shape;4385;p7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6" name="Google Shape;4386;p7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7" name="Google Shape;4387;p7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8" name="Google Shape;4388;p7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9" name="Google Shape;4389;p7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0" name="Google Shape;4390;p7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1" name="Google Shape;4391;p7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2" name="Google Shape;4392;p7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3" name="Google Shape;4393;p7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4" name="Google Shape;4394;p7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5" name="Google Shape;4395;p7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6" name="Google Shape;4396;p7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7" name="Google Shape;4397;p7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8" name="Google Shape;4398;p7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9" name="Google Shape;4399;p7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0" name="Google Shape;4400;p7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1" name="Google Shape;4401;p7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2" name="Google Shape;4402;p7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3" name="Google Shape;4403;p7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4" name="Google Shape;4404;p7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5" name="Google Shape;4405;p7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6" name="Google Shape;4406;p7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7" name="Google Shape;4407;p7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8" name="Google Shape;4408;p7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9" name="Google Shape;4409;p7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0" name="Google Shape;4410;p7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1" name="Google Shape;4411;p7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2" name="Google Shape;4412;p7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3" name="Google Shape;4413;p7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4" name="Google Shape;4414;p7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5" name="Google Shape;4415;p7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6" name="Google Shape;4416;p7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7" name="Google Shape;4417;p7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8" name="Google Shape;4418;p7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9" name="Google Shape;4419;p7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0" name="Google Shape;4420;p7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1" name="Google Shape;4421;p7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2" name="Google Shape;4422;p7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3" name="Google Shape;4423;p7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4" name="Google Shape;4424;p7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5" name="Google Shape;4425;p7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6" name="Google Shape;4426;p7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7" name="Google Shape;4427;p7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8" name="Google Shape;4428;p7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9" name="Google Shape;4429;p7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0" name="Google Shape;4430;p7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1" name="Google Shape;4431;p7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2" name="Google Shape;4432;p7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3" name="Google Shape;4433;p7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4" name="Google Shape;4434;p7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5" name="Google Shape;4435;p7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6" name="Google Shape;4436;p7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7" name="Google Shape;4437;p7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8" name="Google Shape;4438;p7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9" name="Google Shape;4439;p7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0" name="Google Shape;4440;p7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1" name="Google Shape;4441;p7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2" name="Google Shape;4442;p7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3" name="Google Shape;4443;p7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4" name="Google Shape;4444;p7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5" name="Google Shape;4445;p7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6" name="Google Shape;4446;p7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7" name="Google Shape;4447;p7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8" name="Google Shape;4448;p7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9" name="Google Shape;4449;p7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0" name="Google Shape;4450;p7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1" name="Google Shape;4451;p7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2" name="Google Shape;4452;p7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3" name="Google Shape;4453;p7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4" name="Google Shape;4454;p7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5" name="Google Shape;4455;p7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6" name="Google Shape;4456;p7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7" name="Google Shape;4457;p7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8" name="Google Shape;4458;p7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9" name="Google Shape;4459;p7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0" name="Google Shape;4460;p7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1" name="Google Shape;4461;p7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2" name="Google Shape;4462;p7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3" name="Google Shape;4463;p7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4" name="Google Shape;4464;p7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5" name="Google Shape;4465;p7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6" name="Google Shape;4466;p7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7" name="Google Shape;4467;p7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8" name="Google Shape;4468;p7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9" name="Google Shape;4469;p7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0" name="Google Shape;4470;p7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1" name="Google Shape;4471;p7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2" name="Google Shape;4472;p7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3" name="Google Shape;4473;p7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4" name="Google Shape;4474;p7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5" name="Google Shape;4475;p7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6" name="Google Shape;4476;p7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7" name="Google Shape;4477;p7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8" name="Google Shape;4478;p7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9" name="Google Shape;4479;p7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0" name="Google Shape;4480;p7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1" name="Google Shape;4481;p7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2" name="Google Shape;4482;p7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3" name="Google Shape;4483;p7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4" name="Google Shape;4484;p7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5" name="Google Shape;4485;p7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6" name="Google Shape;4486;p7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7" name="Google Shape;4487;p7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8" name="Google Shape;4488;p7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9" name="Google Shape;4489;p7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0" name="Google Shape;4490;p7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1" name="Google Shape;4491;p7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2" name="Google Shape;4492;p7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3" name="Google Shape;4493;p7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4" name="Google Shape;4494;p7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5" name="Google Shape;4495;p7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6" name="Google Shape;4496;p7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7" name="Google Shape;4497;p7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8" name="Google Shape;4498;p7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9" name="Google Shape;4499;p7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0" name="Google Shape;4500;p7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1" name="Google Shape;4501;p7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2" name="Google Shape;4502;p7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3" name="Google Shape;4503;p7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4" name="Google Shape;4504;p7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5" name="Google Shape;4505;p7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6" name="Google Shape;4506;p7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7" name="Google Shape;4507;p7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8" name="Google Shape;4508;p7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9" name="Google Shape;4509;p7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0" name="Google Shape;4510;p7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1" name="Google Shape;4511;p7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2" name="Google Shape;4512;p7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3" name="Google Shape;4513;p7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4" name="Google Shape;4514;p7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5" name="Google Shape;4515;p7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6" name="Google Shape;4516;p7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7" name="Google Shape;4517;p7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8" name="Google Shape;4518;p7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9" name="Google Shape;4519;p7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0" name="Google Shape;4520;p7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1" name="Google Shape;4521;p7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2" name="Google Shape;4522;p7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3" name="Google Shape;4523;p7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4" name="Google Shape;4524;p7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5" name="Google Shape;4525;p7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6" name="Google Shape;4526;p7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7" name="Google Shape;4527;p7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8" name="Google Shape;4528;p7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9" name="Google Shape;4529;p7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0" name="Google Shape;4530;p7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1" name="Google Shape;4531;p7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2" name="Google Shape;4532;p7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3" name="Google Shape;4533;p7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4" name="Google Shape;4534;p7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5" name="Google Shape;4535;p7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6" name="Google Shape;4536;p7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7" name="Google Shape;4537;p7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8" name="Google Shape;4538;p7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9" name="Google Shape;4539;p7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0" name="Google Shape;4540;p7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1" name="Google Shape;4541;p7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2" name="Google Shape;4542;p7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3" name="Google Shape;4543;p7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4" name="Google Shape;4544;p7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5" name="Google Shape;4545;p7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6" name="Google Shape;4546;p7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7" name="Google Shape;4547;p7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8" name="Google Shape;4548;p7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9" name="Google Shape;4549;p7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0" name="Google Shape;4550;p7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1" name="Google Shape;4551;p7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2" name="Google Shape;4552;p7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3" name="Google Shape;4553;p7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4" name="Google Shape;4554;p7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5" name="Google Shape;4555;p7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6" name="Google Shape;4556;p7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7" name="Google Shape;4557;p7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8" name="Google Shape;4558;p7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9" name="Google Shape;4559;p7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0" name="Google Shape;4560;p7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1" name="Google Shape;4561;p7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2" name="Google Shape;4562;p7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3" name="Google Shape;4563;p7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4" name="Google Shape;4564;p7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5" name="Google Shape;4565;p7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6" name="Google Shape;4566;p7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7" name="Google Shape;4567;p7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8" name="Google Shape;4568;p7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9" name="Google Shape;4569;p7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0" name="Google Shape;4570;p7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1" name="Google Shape;4571;p7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2" name="Google Shape;4572;p7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3" name="Google Shape;4573;p7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4" name="Google Shape;4574;p7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5" name="Google Shape;4575;p7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6" name="Google Shape;4576;p7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7" name="Google Shape;4577;p7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8" name="Google Shape;4578;p7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9" name="Google Shape;4579;p7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0" name="Google Shape;4580;p7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1" name="Google Shape;4581;p7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2" name="Google Shape;4582;p7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3" name="Google Shape;4583;p7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4" name="Google Shape;4584;p7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5" name="Google Shape;4585;p7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6" name="Google Shape;4586;p7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7" name="Google Shape;4587;p7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8" name="Google Shape;4588;p7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9" name="Google Shape;4589;p7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0" name="Google Shape;4590;p7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1" name="Google Shape;4591;p7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2" name="Google Shape;4592;p7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3" name="Google Shape;4593;p7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4" name="Google Shape;4594;p7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7" name="Google Shape;4687;p7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8" name="Google Shape;4688;p7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1" name="Google Shape;4781;p7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2" name="Google Shape;4782;p7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3" name="Google Shape;4783;p7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4" name="Google Shape;4784;p7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5" name="Google Shape;4785;p7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6" name="Google Shape;4786;p7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7" name="Google Shape;4787;p7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8" name="Google Shape;4788;p7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9" name="Google Shape;4789;p7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0" name="Google Shape;4790;p7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1" name="Google Shape;4791;p7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2" name="Google Shape;4792;p7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3" name="Google Shape;4793;p7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4" name="Google Shape;4794;p7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5" name="Google Shape;4795;p7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6" name="Google Shape;4796;p7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7" name="Google Shape;4797;p7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8" name="Google Shape;4798;p7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9" name="Google Shape;4799;p7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0" name="Google Shape;4800;p7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1" name="Google Shape;4801;p7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2" name="Google Shape;4802;p7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3" name="Google Shape;4803;p7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4" name="Google Shape;4804;p7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5" name="Google Shape;4805;p7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6" name="Google Shape;4806;p7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7" name="Google Shape;4807;p7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8" name="Google Shape;4808;p7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9" name="Google Shape;4809;p7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0" name="Google Shape;4810;p7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1" name="Google Shape;4811;p7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2" name="Google Shape;4812;p7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3" name="Google Shape;4813;p7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4" name="Google Shape;4814;p7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5" name="Google Shape;4815;p7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6" name="Google Shape;4816;p7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7" name="Google Shape;4817;p7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8" name="Google Shape;4818;p7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9" name="Google Shape;4819;p7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0" name="Google Shape;4820;p7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1" name="Google Shape;4821;p7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2" name="Google Shape;4822;p7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3" name="Google Shape;4823;p7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4" name="Google Shape;4824;p7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5" name="Google Shape;4825;p7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6" name="Google Shape;4826;p7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7" name="Google Shape;4827;p7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8" name="Google Shape;4828;p7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9" name="Google Shape;4829;p7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0" name="Google Shape;4830;p7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1" name="Google Shape;4831;p7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2" name="Google Shape;4832;p7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3" name="Google Shape;4833;p7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4" name="Google Shape;4834;p7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5" name="Google Shape;4835;p7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6" name="Google Shape;4836;p7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7" name="Google Shape;4837;p7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8" name="Google Shape;4838;p7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9" name="Google Shape;4839;p7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0" name="Google Shape;4840;p7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1" name="Google Shape;4841;p7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2" name="Google Shape;4842;p7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3" name="Google Shape;4843;p7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4" name="Google Shape;4844;p7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5" name="Google Shape;4845;p7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6" name="Google Shape;4846;p7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7" name="Google Shape;4847;p7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8" name="Google Shape;4848;p7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9" name="Google Shape;4849;p7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0" name="Google Shape;4850;p7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1" name="Google Shape;4851;p7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2" name="Google Shape;4852;p7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3" name="Google Shape;4853;p7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4" name="Google Shape;4854;p7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5" name="Google Shape;4855;p7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6" name="Google Shape;4856;p7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7" name="Google Shape;4857;p7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8" name="Google Shape;4858;p7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9" name="Google Shape;4859;p7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0" name="Google Shape;4860;p7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1" name="Google Shape;4861;p7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2" name="Google Shape;4862;p7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3" name="Google Shape;4863;p7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4" name="Google Shape;4864;p7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5" name="Google Shape;4865;p7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6" name="Google Shape;4866;p7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7" name="Google Shape;4867;p7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8" name="Google Shape;4868;p7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9" name="Google Shape;4869;p7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0" name="Google Shape;4870;p7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1" name="Google Shape;4871;p7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2" name="Google Shape;4872;p7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3" name="Google Shape;4873;p7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4" name="Google Shape;4874;p7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5" name="Google Shape;4875;p7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6" name="Google Shape;4876;p7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7" name="Google Shape;4877;p7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8" name="Google Shape;4878;p7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9" name="Google Shape;4879;p7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0" name="Google Shape;4880;p7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1" name="Google Shape;4881;p7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2" name="Google Shape;4882;p7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3" name="Google Shape;4883;p7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4" name="Google Shape;4884;p7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5" name="Google Shape;4885;p7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6" name="Google Shape;4886;p7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7" name="Google Shape;4887;p7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8" name="Google Shape;4888;p7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9" name="Google Shape;4889;p7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0" name="Google Shape;4890;p7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1" name="Google Shape;4891;p7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2" name="Google Shape;4892;p7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3" name="Google Shape;4893;p7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4" name="Google Shape;4894;p7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5" name="Google Shape;4895;p7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6" name="Google Shape;4896;p7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7" name="Google Shape;4897;p7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8" name="Google Shape;4898;p7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9" name="Google Shape;4899;p7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0" name="Google Shape;4900;p7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1" name="Google Shape;4901;p7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2" name="Google Shape;4902;p7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3" name="Google Shape;4903;p7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4" name="Google Shape;4904;p7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5" name="Google Shape;4905;p7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6" name="Google Shape;4906;p7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7" name="Google Shape;4907;p7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8" name="Google Shape;4908;p7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9" name="Google Shape;4909;p7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0" name="Google Shape;4910;p7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1" name="Google Shape;4911;p7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2" name="Google Shape;4912;p7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3" name="Google Shape;4913;p7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4" name="Google Shape;4914;p7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5" name="Google Shape;4915;p7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6" name="Google Shape;4916;p7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7" name="Google Shape;4917;p7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8" name="Google Shape;4918;p7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9" name="Google Shape;4919;p7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0" name="Google Shape;4920;p7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1" name="Google Shape;4921;p7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2" name="Google Shape;4922;p7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3" name="Google Shape;4923;p7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4" name="Google Shape;4924;p7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5" name="Google Shape;4925;p7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6" name="Google Shape;4926;p7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7" name="Google Shape;4927;p7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8" name="Google Shape;4928;p7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9" name="Google Shape;4929;p7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0" name="Google Shape;4930;p7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1" name="Google Shape;4931;p7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2" name="Google Shape;4932;p7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3" name="Google Shape;4933;p7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4" name="Google Shape;4934;p7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5" name="Google Shape;4935;p7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6" name="Google Shape;4936;p7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7" name="Google Shape;4937;p7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8" name="Google Shape;4938;p7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9" name="Google Shape;4939;p7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0" name="Google Shape;4940;p7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1" name="Google Shape;4941;p7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2" name="Google Shape;4942;p7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3" name="Google Shape;4943;p7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4" name="Google Shape;4944;p7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5" name="Google Shape;4945;p7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6" name="Google Shape;4946;p7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7" name="Google Shape;4947;p7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8" name="Google Shape;4948;p7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9" name="Google Shape;4949;p7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0" name="Google Shape;4950;p7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1" name="Google Shape;4951;p7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2" name="Google Shape;4952;p7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3" name="Google Shape;4953;p7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4" name="Google Shape;4954;p7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5" name="Google Shape;4955;p7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6" name="Google Shape;4956;p7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7" name="Google Shape;4957;p7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8" name="Google Shape;4958;p7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9" name="Google Shape;4959;p7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0" name="Google Shape;4960;p7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1" name="Google Shape;4961;p7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2" name="Google Shape;4962;p7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3" name="Google Shape;4963;p7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4" name="Google Shape;4964;p7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5" name="Google Shape;4965;p7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6" name="Google Shape;4966;p7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7" name="Google Shape;4967;p7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8" name="Google Shape;4968;p7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9" name="Google Shape;4969;p7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0" name="Google Shape;4970;p7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1" name="Google Shape;4971;p7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2" name="Google Shape;4972;p7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3" name="Google Shape;4973;p7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4" name="Google Shape;4974;p7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5" name="Google Shape;4975;p7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6" name="Google Shape;4976;p7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7" name="Google Shape;4977;p7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8" name="Google Shape;4978;p7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9" name="Google Shape;4979;p7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0" name="Google Shape;4980;p7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1" name="Google Shape;4981;p7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2" name="Google Shape;4982;p7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3" name="Google Shape;4983;p7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4" name="Google Shape;4984;p7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5" name="Google Shape;4985;p7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6" name="Google Shape;4986;p7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7" name="Google Shape;4987;p7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8" name="Google Shape;4988;p7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9" name="Google Shape;4989;p7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0" name="Google Shape;4990;p7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1" name="Google Shape;4991;p7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2" name="Google Shape;4992;p7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3" name="Google Shape;4993;p7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4" name="Google Shape;4994;p7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5" name="Google Shape;4995;p7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6" name="Google Shape;4996;p7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7" name="Google Shape;4997;p7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8" name="Google Shape;4998;p7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9" name="Google Shape;4999;p7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0" name="Google Shape;5000;p7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1" name="Google Shape;5001;p7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2" name="Google Shape;5002;p7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3" name="Google Shape;5003;p7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4" name="Google Shape;5004;p7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5" name="Google Shape;5005;p7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6" name="Google Shape;5006;p7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7" name="Google Shape;5007;p7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8" name="Google Shape;5008;p7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9" name="Google Shape;5009;p7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0" name="Google Shape;5010;p7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1" name="Google Shape;5011;p7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2" name="Google Shape;5012;p7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3" name="Google Shape;5013;p7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4" name="Google Shape;5014;p7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5" name="Google Shape;5015;p7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6" name="Google Shape;5016;p7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7" name="Google Shape;5017;p7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8" name="Google Shape;5018;p7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9" name="Google Shape;5019;p7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0" name="Google Shape;5020;p7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1" name="Google Shape;5021;p7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2" name="Google Shape;5022;p7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3" name="Google Shape;5023;p7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4" name="Google Shape;5024;p7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5" name="Google Shape;5025;p7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6" name="Google Shape;5026;p7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7" name="Google Shape;5027;p7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8" name="Google Shape;5028;p7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9" name="Google Shape;5029;p7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0" name="Google Shape;5030;p7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1" name="Google Shape;5031;p7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2" name="Google Shape;5032;p7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3" name="Google Shape;5033;p7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4" name="Google Shape;5034;p7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5" name="Google Shape;5035;p7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6" name="Google Shape;5036;p7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7" name="Google Shape;5037;p7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8" name="Google Shape;5038;p7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9" name="Google Shape;5039;p7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0" name="Google Shape;5040;p7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1" name="Google Shape;5041;p7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2" name="Google Shape;5042;p7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3" name="Google Shape;5043;p7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4" name="Google Shape;5044;p7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5" name="Google Shape;5045;p7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6" name="Google Shape;5046;p7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7" name="Google Shape;5047;p7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8" name="Google Shape;5048;p7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9" name="Google Shape;5049;p7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0" name="Google Shape;5050;p7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1" name="Google Shape;5051;p7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2" name="Google Shape;5052;p7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3" name="Google Shape;5053;p7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4" name="Google Shape;5054;p7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5" name="Google Shape;5055;p7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6" name="Google Shape;5056;p7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7" name="Google Shape;5057;p7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8" name="Google Shape;5058;p7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9" name="Google Shape;5059;p7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0" name="Google Shape;5060;p7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1" name="Google Shape;5061;p7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2" name="Google Shape;5062;p7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3" name="Google Shape;5063;p7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4" name="Google Shape;5064;p7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5" name="Google Shape;5065;p7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6" name="Google Shape;5066;p7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7" name="Google Shape;5067;p7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8" name="Google Shape;5068;p7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9" name="Google Shape;5069;p7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5070" name="Google Shape;5070;p7"/>
          <p:cNvSpPr txBox="1">
            <a:spLocks noGrp="1"/>
          </p:cNvSpPr>
          <p:nvPr>
            <p:ph type="subTitle" idx="1"/>
          </p:nvPr>
        </p:nvSpPr>
        <p:spPr>
          <a:xfrm rot="786">
            <a:off x="1080968" y="1612467"/>
            <a:ext cx="6997200" cy="1661200"/>
          </a:xfrm>
          <a:prstGeom prst="rect">
            <a:avLst/>
          </a:prstGeom>
          <a:solidFill>
            <a:schemeClr val="lt2"/>
          </a:solidFill>
          <a:effectLst>
            <a:outerShdw dist="76200" dir="2760000" algn="bl" rotWithShape="0">
              <a:schemeClr val="dk1">
                <a:alpha val="19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/>
            </a:lvl9pPr>
          </a:lstStyle>
          <a:p>
            <a:endParaRPr/>
          </a:p>
        </p:txBody>
      </p:sp>
      <p:sp>
        <p:nvSpPr>
          <p:cNvPr id="5071" name="Google Shape;5071;p7"/>
          <p:cNvSpPr txBox="1">
            <a:spLocks noGrp="1"/>
          </p:cNvSpPr>
          <p:nvPr>
            <p:ph type="title"/>
          </p:nvPr>
        </p:nvSpPr>
        <p:spPr>
          <a:xfrm>
            <a:off x="960000" y="5934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072" name="Google Shape;5072;p7"/>
          <p:cNvSpPr/>
          <p:nvPr/>
        </p:nvSpPr>
        <p:spPr>
          <a:xfrm rot="-4454930">
            <a:off x="513419" y="505162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3" name="Google Shape;5073;p7"/>
          <p:cNvSpPr/>
          <p:nvPr/>
        </p:nvSpPr>
        <p:spPr>
          <a:xfrm rot="4509604">
            <a:off x="1074011" y="1045694"/>
            <a:ext cx="96829" cy="19482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4" name="Google Shape;5074;p7"/>
          <p:cNvSpPr/>
          <p:nvPr/>
        </p:nvSpPr>
        <p:spPr>
          <a:xfrm rot="-7342841">
            <a:off x="11665940" y="504918"/>
            <a:ext cx="97097" cy="1950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5" name="Google Shape;5075;p7"/>
          <p:cNvSpPr/>
          <p:nvPr/>
        </p:nvSpPr>
        <p:spPr>
          <a:xfrm rot="-4454930">
            <a:off x="11665886" y="1333095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6" name="Google Shape;5076;p7"/>
          <p:cNvSpPr/>
          <p:nvPr/>
        </p:nvSpPr>
        <p:spPr>
          <a:xfrm rot="4509604">
            <a:off x="10758444" y="669861"/>
            <a:ext cx="96829" cy="19482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7" name="Google Shape;5077;p7"/>
          <p:cNvSpPr/>
          <p:nvPr/>
        </p:nvSpPr>
        <p:spPr>
          <a:xfrm rot="-10330255">
            <a:off x="416838" y="1592142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56785144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9" name="Google Shape;5079;p8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5080" name="Google Shape;5080;p8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8" name="Google Shape;5118;p8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9" name="Google Shape;5119;p8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0" name="Google Shape;5120;p8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7" name="Google Shape;5147;p8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8" name="Google Shape;5148;p8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4" name="Google Shape;5174;p8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5" name="Google Shape;5175;p8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6" name="Google Shape;5176;p8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7" name="Google Shape;5177;p8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8" name="Google Shape;5178;p8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9" name="Google Shape;5179;p8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0" name="Google Shape;5180;p8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1" name="Google Shape;5181;p8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2" name="Google Shape;5182;p8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3" name="Google Shape;5183;p8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4" name="Google Shape;5184;p8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5" name="Google Shape;5185;p8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6" name="Google Shape;5186;p8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7" name="Google Shape;5187;p8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8" name="Google Shape;5188;p8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9" name="Google Shape;5189;p8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0" name="Google Shape;5190;p8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1" name="Google Shape;5191;p8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2" name="Google Shape;5192;p8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3" name="Google Shape;5193;p8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4" name="Google Shape;5194;p8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5" name="Google Shape;5195;p8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6" name="Google Shape;5196;p8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7" name="Google Shape;5197;p8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8" name="Google Shape;5198;p8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9" name="Google Shape;5199;p8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0" name="Google Shape;5200;p8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1" name="Google Shape;5201;p8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2" name="Google Shape;5202;p8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3" name="Google Shape;5203;p8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4" name="Google Shape;5204;p8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5" name="Google Shape;5205;p8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6" name="Google Shape;5206;p8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7" name="Google Shape;5207;p8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8" name="Google Shape;5208;p8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9" name="Google Shape;5209;p8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0" name="Google Shape;5210;p8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1" name="Google Shape;5211;p8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2" name="Google Shape;5212;p8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3" name="Google Shape;5213;p8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4" name="Google Shape;5214;p8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5" name="Google Shape;5215;p8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6" name="Google Shape;5216;p8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7" name="Google Shape;5217;p8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8" name="Google Shape;5218;p8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9" name="Google Shape;5219;p8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0" name="Google Shape;5220;p8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1" name="Google Shape;5221;p8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2" name="Google Shape;5222;p8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3" name="Google Shape;5223;p8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4" name="Google Shape;5224;p8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5" name="Google Shape;5225;p8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6" name="Google Shape;5226;p8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7" name="Google Shape;5227;p8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8" name="Google Shape;5228;p8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9" name="Google Shape;5229;p8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0" name="Google Shape;5230;p8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1" name="Google Shape;5231;p8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2" name="Google Shape;5232;p8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3" name="Google Shape;5233;p8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4" name="Google Shape;5234;p8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5" name="Google Shape;5235;p8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6" name="Google Shape;5236;p8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7" name="Google Shape;5237;p8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8" name="Google Shape;5238;p8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9" name="Google Shape;5239;p8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0" name="Google Shape;5240;p8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1" name="Google Shape;5241;p8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2" name="Google Shape;5242;p8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3" name="Google Shape;5243;p8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4" name="Google Shape;5244;p8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5" name="Google Shape;5245;p8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6" name="Google Shape;5246;p8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7" name="Google Shape;5247;p8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8" name="Google Shape;5248;p8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9" name="Google Shape;5249;p8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0" name="Google Shape;5250;p8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1" name="Google Shape;5251;p8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2" name="Google Shape;5252;p8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3" name="Google Shape;5253;p8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4" name="Google Shape;5254;p8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5" name="Google Shape;5255;p8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6" name="Google Shape;5256;p8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7" name="Google Shape;5257;p8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8" name="Google Shape;5258;p8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9" name="Google Shape;5259;p8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0" name="Google Shape;5260;p8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1" name="Google Shape;5261;p8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2" name="Google Shape;5262;p8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3" name="Google Shape;5263;p8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4" name="Google Shape;5264;p8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5" name="Google Shape;5265;p8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6" name="Google Shape;5266;p8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7" name="Google Shape;5267;p8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8" name="Google Shape;5268;p8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9" name="Google Shape;5269;p8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0" name="Google Shape;5270;p8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1" name="Google Shape;5271;p8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2" name="Google Shape;5272;p8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3" name="Google Shape;5273;p8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4" name="Google Shape;5274;p8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5" name="Google Shape;5275;p8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6" name="Google Shape;5276;p8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7" name="Google Shape;5277;p8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8" name="Google Shape;5278;p8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9" name="Google Shape;5279;p8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0" name="Google Shape;5280;p8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1" name="Google Shape;5281;p8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2" name="Google Shape;5282;p8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3" name="Google Shape;5283;p8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4" name="Google Shape;5284;p8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5" name="Google Shape;5285;p8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6" name="Google Shape;5286;p8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7" name="Google Shape;5287;p8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8" name="Google Shape;5288;p8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9" name="Google Shape;5289;p8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0" name="Google Shape;5290;p8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1" name="Google Shape;5291;p8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2" name="Google Shape;5292;p8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3" name="Google Shape;5293;p8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4" name="Google Shape;5294;p8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5" name="Google Shape;5295;p8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6" name="Google Shape;5296;p8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7" name="Google Shape;5297;p8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8" name="Google Shape;5298;p8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9" name="Google Shape;5299;p8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0" name="Google Shape;5300;p8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1" name="Google Shape;5301;p8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2" name="Google Shape;5302;p8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3" name="Google Shape;5303;p8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4" name="Google Shape;5304;p8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5" name="Google Shape;5305;p8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6" name="Google Shape;5306;p8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7" name="Google Shape;5307;p8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8" name="Google Shape;5308;p8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9" name="Google Shape;5309;p8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0" name="Google Shape;5310;p8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1" name="Google Shape;5311;p8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2" name="Google Shape;5312;p8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3" name="Google Shape;5313;p8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4" name="Google Shape;5314;p8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5" name="Google Shape;5315;p8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6" name="Google Shape;5316;p8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7" name="Google Shape;5317;p8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8" name="Google Shape;5318;p8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9" name="Google Shape;5319;p8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0" name="Google Shape;5320;p8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1" name="Google Shape;5321;p8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2" name="Google Shape;5322;p8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3" name="Google Shape;5323;p8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4" name="Google Shape;5324;p8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5" name="Google Shape;5325;p8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6" name="Google Shape;5326;p8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7" name="Google Shape;5327;p8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8" name="Google Shape;5328;p8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9" name="Google Shape;5329;p8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0" name="Google Shape;5330;p8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1" name="Google Shape;5331;p8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2" name="Google Shape;5332;p8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3" name="Google Shape;5333;p8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4" name="Google Shape;5334;p8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5" name="Google Shape;5335;p8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6" name="Google Shape;5336;p8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7" name="Google Shape;5337;p8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8" name="Google Shape;5338;p8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9" name="Google Shape;5339;p8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0" name="Google Shape;5340;p8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1" name="Google Shape;5341;p8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2" name="Google Shape;5342;p8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3" name="Google Shape;5343;p8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4" name="Google Shape;5344;p8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5" name="Google Shape;5345;p8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6" name="Google Shape;5346;p8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7" name="Google Shape;5347;p8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8" name="Google Shape;5348;p8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9" name="Google Shape;5349;p8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0" name="Google Shape;5350;p8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1" name="Google Shape;5351;p8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2" name="Google Shape;5352;p8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3" name="Google Shape;5353;p8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4" name="Google Shape;5354;p8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5" name="Google Shape;5355;p8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6" name="Google Shape;5356;p8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7" name="Google Shape;5357;p8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8" name="Google Shape;5358;p8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9" name="Google Shape;5359;p8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0" name="Google Shape;5360;p8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1" name="Google Shape;5361;p8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2" name="Google Shape;5362;p8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3" name="Google Shape;5363;p8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4" name="Google Shape;5364;p8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5" name="Google Shape;5365;p8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6" name="Google Shape;5366;p8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7" name="Google Shape;5367;p8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8" name="Google Shape;5368;p8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9" name="Google Shape;5369;p8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0" name="Google Shape;5370;p8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1" name="Google Shape;5371;p8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2" name="Google Shape;5372;p8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3" name="Google Shape;5373;p8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4" name="Google Shape;5374;p8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5" name="Google Shape;5375;p8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6" name="Google Shape;5376;p8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7" name="Google Shape;5377;p8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8" name="Google Shape;5378;p8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9" name="Google Shape;5379;p8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0" name="Google Shape;5380;p8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1" name="Google Shape;5381;p8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2" name="Google Shape;5382;p8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3" name="Google Shape;5383;p8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4" name="Google Shape;5384;p8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5" name="Google Shape;5385;p8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6" name="Google Shape;5386;p8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7" name="Google Shape;5387;p8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8" name="Google Shape;5388;p8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9" name="Google Shape;5389;p8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0" name="Google Shape;5390;p8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1" name="Google Shape;5391;p8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2" name="Google Shape;5392;p8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3" name="Google Shape;5393;p8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4" name="Google Shape;5394;p8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5" name="Google Shape;5395;p8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6" name="Google Shape;5396;p8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7" name="Google Shape;5397;p8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8" name="Google Shape;5398;p8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9" name="Google Shape;5399;p8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0" name="Google Shape;5400;p8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1" name="Google Shape;5401;p8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2" name="Google Shape;5402;p8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3" name="Google Shape;5403;p8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4" name="Google Shape;5404;p8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5" name="Google Shape;5405;p8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6" name="Google Shape;5406;p8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7" name="Google Shape;5407;p8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8" name="Google Shape;5408;p8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9" name="Google Shape;5409;p8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0" name="Google Shape;5410;p8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1" name="Google Shape;5411;p8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2" name="Google Shape;5412;p8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3" name="Google Shape;5413;p8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4" name="Google Shape;5414;p8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5" name="Google Shape;5415;p8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6" name="Google Shape;5416;p8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7" name="Google Shape;5417;p8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8" name="Google Shape;5418;p8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9" name="Google Shape;5419;p8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0" name="Google Shape;5420;p8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1" name="Google Shape;5421;p8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2" name="Google Shape;5422;p8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3" name="Google Shape;5423;p8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4" name="Google Shape;5424;p8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5" name="Google Shape;5425;p8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6" name="Google Shape;5426;p8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7" name="Google Shape;5427;p8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8" name="Google Shape;5428;p8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9" name="Google Shape;5429;p8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0" name="Google Shape;5430;p8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1" name="Google Shape;5431;p8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2" name="Google Shape;5432;p8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3" name="Google Shape;5433;p8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4" name="Google Shape;5434;p8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5" name="Google Shape;5435;p8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6" name="Google Shape;5436;p8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7" name="Google Shape;5437;p8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8" name="Google Shape;5438;p8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9" name="Google Shape;5439;p8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0" name="Google Shape;5440;p8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1" name="Google Shape;5441;p8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2" name="Google Shape;5442;p8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3" name="Google Shape;5443;p8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4" name="Google Shape;5444;p8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5" name="Google Shape;5445;p8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6" name="Google Shape;5446;p8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7" name="Google Shape;5447;p8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8" name="Google Shape;5448;p8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9" name="Google Shape;5449;p8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0" name="Google Shape;5450;p8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1" name="Google Shape;5451;p8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2" name="Google Shape;5452;p8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3" name="Google Shape;5453;p8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4" name="Google Shape;5454;p8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5" name="Google Shape;5455;p8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6" name="Google Shape;5456;p8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7" name="Google Shape;5457;p8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8" name="Google Shape;5458;p8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9" name="Google Shape;5459;p8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0" name="Google Shape;5460;p8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1" name="Google Shape;5461;p8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2" name="Google Shape;5462;p8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3" name="Google Shape;5463;p8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4" name="Google Shape;5464;p8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5" name="Google Shape;5465;p8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6" name="Google Shape;5466;p8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7" name="Google Shape;5467;p8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8" name="Google Shape;5468;p8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9" name="Google Shape;5469;p8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0" name="Google Shape;5470;p8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1" name="Google Shape;5471;p8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2" name="Google Shape;5472;p8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3" name="Google Shape;5473;p8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4" name="Google Shape;5474;p8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5" name="Google Shape;5475;p8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6" name="Google Shape;5476;p8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7" name="Google Shape;5477;p8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8" name="Google Shape;5478;p8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9" name="Google Shape;5479;p8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0" name="Google Shape;5480;p8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1" name="Google Shape;5481;p8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2" name="Google Shape;5482;p8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3" name="Google Shape;5483;p8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4" name="Google Shape;5484;p8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5" name="Google Shape;5485;p8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6" name="Google Shape;5486;p8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7" name="Google Shape;5487;p8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8" name="Google Shape;5488;p8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9" name="Google Shape;5489;p8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0" name="Google Shape;5490;p8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1" name="Google Shape;5491;p8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2" name="Google Shape;5492;p8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3" name="Google Shape;5493;p8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4" name="Google Shape;5494;p8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5" name="Google Shape;5495;p8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6" name="Google Shape;5496;p8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7" name="Google Shape;5497;p8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8" name="Google Shape;5498;p8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9" name="Google Shape;5499;p8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0" name="Google Shape;5500;p8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1" name="Google Shape;5501;p8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2" name="Google Shape;5502;p8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3" name="Google Shape;5503;p8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4" name="Google Shape;5504;p8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5" name="Google Shape;5505;p8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6" name="Google Shape;5506;p8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7" name="Google Shape;5507;p8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8" name="Google Shape;5508;p8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9" name="Google Shape;5509;p8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0" name="Google Shape;5510;p8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1" name="Google Shape;5511;p8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2" name="Google Shape;5512;p8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3" name="Google Shape;5513;p8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4" name="Google Shape;5514;p8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5" name="Google Shape;5515;p8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6" name="Google Shape;5516;p8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7" name="Google Shape;5517;p8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8" name="Google Shape;5518;p8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9" name="Google Shape;5519;p8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0" name="Google Shape;5520;p8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1" name="Google Shape;5521;p8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2" name="Google Shape;5522;p8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3" name="Google Shape;5523;p8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4" name="Google Shape;5524;p8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5" name="Google Shape;5525;p8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6" name="Google Shape;5526;p8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7" name="Google Shape;5527;p8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8" name="Google Shape;5528;p8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9" name="Google Shape;5529;p8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0" name="Google Shape;5530;p8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1" name="Google Shape;5531;p8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2" name="Google Shape;5532;p8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3" name="Google Shape;5533;p8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4" name="Google Shape;5534;p8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5" name="Google Shape;5535;p8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6" name="Google Shape;5536;p8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7" name="Google Shape;5537;p8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8" name="Google Shape;5538;p8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9" name="Google Shape;5539;p8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0" name="Google Shape;5540;p8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1" name="Google Shape;5541;p8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2" name="Google Shape;5542;p8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3" name="Google Shape;5543;p8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4" name="Google Shape;5544;p8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5" name="Google Shape;5545;p8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6" name="Google Shape;5546;p8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7" name="Google Shape;5547;p8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8" name="Google Shape;5548;p8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9" name="Google Shape;5549;p8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0" name="Google Shape;5550;p8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1" name="Google Shape;5551;p8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2" name="Google Shape;5552;p8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3" name="Google Shape;5553;p8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4" name="Google Shape;5554;p8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5" name="Google Shape;5555;p8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6" name="Google Shape;5556;p8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7" name="Google Shape;5557;p8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8" name="Google Shape;5558;p8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9" name="Google Shape;5559;p8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0" name="Google Shape;5560;p8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1" name="Google Shape;5561;p8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2" name="Google Shape;5562;p8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3" name="Google Shape;5563;p8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4" name="Google Shape;5564;p8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5" name="Google Shape;5565;p8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6" name="Google Shape;5566;p8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7" name="Google Shape;5567;p8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8" name="Google Shape;5568;p8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9" name="Google Shape;5569;p8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0" name="Google Shape;5570;p8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1" name="Google Shape;5571;p8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2" name="Google Shape;5572;p8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3" name="Google Shape;5573;p8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4" name="Google Shape;5574;p8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5" name="Google Shape;5575;p8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6" name="Google Shape;5576;p8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7" name="Google Shape;5577;p8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8" name="Google Shape;5578;p8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9" name="Google Shape;5579;p8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0" name="Google Shape;5580;p8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1" name="Google Shape;5581;p8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2" name="Google Shape;5582;p8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3" name="Google Shape;5583;p8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4" name="Google Shape;5584;p8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5" name="Google Shape;5585;p8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6" name="Google Shape;5586;p8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7" name="Google Shape;5587;p8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8" name="Google Shape;5588;p8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9" name="Google Shape;5589;p8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0" name="Google Shape;5590;p8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1" name="Google Shape;5591;p8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2" name="Google Shape;5592;p8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3" name="Google Shape;5593;p8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4" name="Google Shape;5594;p8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5" name="Google Shape;5595;p8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6" name="Google Shape;5596;p8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7" name="Google Shape;5597;p8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8" name="Google Shape;5598;p8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9" name="Google Shape;5599;p8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0" name="Google Shape;5600;p8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1" name="Google Shape;5601;p8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2" name="Google Shape;5602;p8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3" name="Google Shape;5603;p8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4" name="Google Shape;5604;p8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5" name="Google Shape;5605;p8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6" name="Google Shape;5606;p8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7" name="Google Shape;5607;p8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8" name="Google Shape;5608;p8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9" name="Google Shape;5609;p8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0" name="Google Shape;5610;p8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1" name="Google Shape;5611;p8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2" name="Google Shape;5612;p8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3" name="Google Shape;5613;p8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4" name="Google Shape;5614;p8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5" name="Google Shape;5615;p8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6" name="Google Shape;5616;p8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7" name="Google Shape;5617;p8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8" name="Google Shape;5618;p8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9" name="Google Shape;5619;p8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0" name="Google Shape;5620;p8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1" name="Google Shape;5621;p8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2" name="Google Shape;5622;p8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3" name="Google Shape;5623;p8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4" name="Google Shape;5624;p8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5" name="Google Shape;5625;p8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6" name="Google Shape;5626;p8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7" name="Google Shape;5627;p8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8" name="Google Shape;5628;p8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9" name="Google Shape;5629;p8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0" name="Google Shape;5630;p8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1" name="Google Shape;5631;p8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2" name="Google Shape;5632;p8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3" name="Google Shape;5633;p8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4" name="Google Shape;5634;p8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5" name="Google Shape;5635;p8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6" name="Google Shape;5636;p8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7" name="Google Shape;5637;p8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8" name="Google Shape;5638;p8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9" name="Google Shape;5639;p8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0" name="Google Shape;5640;p8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1" name="Google Shape;5641;p8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2" name="Google Shape;5642;p8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3" name="Google Shape;5643;p8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4" name="Google Shape;5644;p8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5" name="Google Shape;5645;p8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6" name="Google Shape;5646;p8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7" name="Google Shape;5647;p8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8" name="Google Shape;5648;p8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9" name="Google Shape;5649;p8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0" name="Google Shape;5650;p8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1" name="Google Shape;5651;p8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2" name="Google Shape;5652;p8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3" name="Google Shape;5653;p8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4" name="Google Shape;5654;p8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5" name="Google Shape;5655;p8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6" name="Google Shape;5656;p8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7" name="Google Shape;5657;p8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8" name="Google Shape;5658;p8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9" name="Google Shape;5659;p8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0" name="Google Shape;5660;p8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1" name="Google Shape;5661;p8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2" name="Google Shape;5662;p8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3" name="Google Shape;5663;p8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4" name="Google Shape;5664;p8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5" name="Google Shape;5665;p8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6" name="Google Shape;5666;p8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7" name="Google Shape;5667;p8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8" name="Google Shape;5668;p8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9" name="Google Shape;5669;p8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0" name="Google Shape;5670;p8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1" name="Google Shape;5671;p8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2" name="Google Shape;5672;p8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3" name="Google Shape;5673;p8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4" name="Google Shape;5674;p8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5" name="Google Shape;5675;p8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6" name="Google Shape;5676;p8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7" name="Google Shape;5677;p8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8" name="Google Shape;5678;p8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9" name="Google Shape;5679;p8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0" name="Google Shape;5680;p8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1" name="Google Shape;5681;p8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2" name="Google Shape;5682;p8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3" name="Google Shape;5683;p8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4" name="Google Shape;5684;p8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5" name="Google Shape;5685;p8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6" name="Google Shape;5686;p8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7" name="Google Shape;5687;p8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8" name="Google Shape;5688;p8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9" name="Google Shape;5689;p8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0" name="Google Shape;5690;p8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1" name="Google Shape;5691;p8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2" name="Google Shape;5692;p8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3" name="Google Shape;5693;p8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4" name="Google Shape;5694;p8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5" name="Google Shape;5695;p8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6" name="Google Shape;5696;p8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7" name="Google Shape;5697;p8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8" name="Google Shape;5698;p8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9" name="Google Shape;5699;p8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0" name="Google Shape;5700;p8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1" name="Google Shape;5701;p8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2" name="Google Shape;5702;p8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3" name="Google Shape;5703;p8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4" name="Google Shape;5704;p8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5" name="Google Shape;5705;p8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6" name="Google Shape;5706;p8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7" name="Google Shape;5707;p8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8" name="Google Shape;5708;p8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9" name="Google Shape;5709;p8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0" name="Google Shape;5710;p8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1" name="Google Shape;5711;p8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2" name="Google Shape;5712;p8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3" name="Google Shape;5713;p8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4" name="Google Shape;5714;p8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5" name="Google Shape;5715;p8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6" name="Google Shape;5716;p8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7" name="Google Shape;5717;p8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8" name="Google Shape;5718;p8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9" name="Google Shape;5719;p8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0" name="Google Shape;5720;p8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1" name="Google Shape;5721;p8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2" name="Google Shape;5722;p8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3" name="Google Shape;5723;p8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4" name="Google Shape;5724;p8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5" name="Google Shape;5725;p8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6" name="Google Shape;5726;p8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7" name="Google Shape;5727;p8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8" name="Google Shape;5728;p8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9" name="Google Shape;5729;p8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0" name="Google Shape;5730;p8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1" name="Google Shape;5731;p8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2" name="Google Shape;5732;p8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3" name="Google Shape;5733;p8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4" name="Google Shape;5734;p8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5" name="Google Shape;5735;p8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6" name="Google Shape;5736;p8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7" name="Google Shape;5737;p8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8" name="Google Shape;5738;p8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9" name="Google Shape;5739;p8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0" name="Google Shape;5740;p8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1" name="Google Shape;5741;p8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2" name="Google Shape;5742;p8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3" name="Google Shape;5743;p8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4" name="Google Shape;5744;p8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5" name="Google Shape;5745;p8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6" name="Google Shape;5746;p8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7" name="Google Shape;5747;p8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8" name="Google Shape;5748;p8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9" name="Google Shape;5749;p8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0" name="Google Shape;5750;p8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1" name="Google Shape;5751;p8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2" name="Google Shape;5752;p8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3" name="Google Shape;5753;p8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4" name="Google Shape;5754;p8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5" name="Google Shape;5755;p8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6" name="Google Shape;5756;p8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7" name="Google Shape;5757;p8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8" name="Google Shape;5758;p8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9" name="Google Shape;5759;p8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0" name="Google Shape;5760;p8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1" name="Google Shape;5761;p8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2" name="Google Shape;5762;p8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3" name="Google Shape;5763;p8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4" name="Google Shape;5764;p8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5" name="Google Shape;5765;p8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6" name="Google Shape;5766;p8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7" name="Google Shape;5767;p8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8" name="Google Shape;5768;p8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9" name="Google Shape;5769;p8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0" name="Google Shape;5770;p8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1" name="Google Shape;5771;p8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2" name="Google Shape;5772;p8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3" name="Google Shape;5773;p8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4" name="Google Shape;5774;p8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5" name="Google Shape;5775;p8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6" name="Google Shape;5776;p8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7" name="Google Shape;5777;p8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8" name="Google Shape;5778;p8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9" name="Google Shape;5779;p8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0" name="Google Shape;5780;p8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1" name="Google Shape;5781;p8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2" name="Google Shape;5782;p8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3" name="Google Shape;5783;p8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4" name="Google Shape;5784;p8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5" name="Google Shape;5785;p8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6" name="Google Shape;5786;p8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7" name="Google Shape;5787;p8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8" name="Google Shape;5788;p8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9" name="Google Shape;5789;p8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0" name="Google Shape;5790;p8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1" name="Google Shape;5791;p8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2" name="Google Shape;5792;p8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3" name="Google Shape;5793;p8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4" name="Google Shape;5794;p8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5" name="Google Shape;5795;p8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6" name="Google Shape;5796;p8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7" name="Google Shape;5797;p8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8" name="Google Shape;5798;p8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9" name="Google Shape;5799;p8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0" name="Google Shape;5800;p8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1" name="Google Shape;5801;p8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2" name="Google Shape;5802;p8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3" name="Google Shape;5803;p8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4" name="Google Shape;5804;p8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5" name="Google Shape;5805;p8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6" name="Google Shape;5806;p8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7" name="Google Shape;5807;p8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8" name="Google Shape;5808;p8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9" name="Google Shape;5809;p8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0" name="Google Shape;5810;p8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1" name="Google Shape;5811;p8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2" name="Google Shape;5812;p8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3" name="Google Shape;5813;p8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4" name="Google Shape;5814;p8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5" name="Google Shape;5815;p8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6" name="Google Shape;5816;p8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7" name="Google Shape;5817;p8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8" name="Google Shape;5818;p8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9" name="Google Shape;5819;p8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0" name="Google Shape;5820;p8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1" name="Google Shape;5821;p8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2" name="Google Shape;5822;p8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3" name="Google Shape;5823;p8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4" name="Google Shape;5824;p8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5" name="Google Shape;5825;p8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6" name="Google Shape;5826;p8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7" name="Google Shape;5827;p8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8" name="Google Shape;5828;p8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9" name="Google Shape;5829;p8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0" name="Google Shape;5830;p8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1" name="Google Shape;5831;p8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2" name="Google Shape;5832;p8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3" name="Google Shape;5833;p8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4" name="Google Shape;5834;p8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5" name="Google Shape;5835;p8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6" name="Google Shape;5836;p8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7" name="Google Shape;5837;p8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8" name="Google Shape;5838;p8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9" name="Google Shape;5839;p8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0" name="Google Shape;5840;p8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1" name="Google Shape;5841;p8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2" name="Google Shape;5842;p8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3" name="Google Shape;5843;p8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4" name="Google Shape;5844;p8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5" name="Google Shape;5845;p8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6" name="Google Shape;5846;p8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7" name="Google Shape;5847;p8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8" name="Google Shape;5848;p8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9" name="Google Shape;5849;p8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0" name="Google Shape;5850;p8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1" name="Google Shape;5851;p8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2" name="Google Shape;5852;p8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3" name="Google Shape;5853;p8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4" name="Google Shape;5854;p8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5" name="Google Shape;5855;p8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6" name="Google Shape;5856;p8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7" name="Google Shape;5857;p8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8" name="Google Shape;5858;p8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9" name="Google Shape;5859;p8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0" name="Google Shape;5860;p8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1" name="Google Shape;5861;p8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2" name="Google Shape;5862;p8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3" name="Google Shape;5863;p8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4" name="Google Shape;5864;p8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5" name="Google Shape;5865;p8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6" name="Google Shape;5866;p8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7" name="Google Shape;5867;p8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8" name="Google Shape;5868;p8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9" name="Google Shape;5869;p8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0" name="Google Shape;5870;p8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1" name="Google Shape;5871;p8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2" name="Google Shape;5872;p8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3" name="Google Shape;5873;p8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4" name="Google Shape;5874;p8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5" name="Google Shape;5875;p8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6" name="Google Shape;5876;p8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7" name="Google Shape;5877;p8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8" name="Google Shape;5878;p8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9" name="Google Shape;5879;p8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0" name="Google Shape;5880;p8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1" name="Google Shape;5881;p8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2" name="Google Shape;5882;p8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3" name="Google Shape;5883;p8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4" name="Google Shape;5884;p8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5" name="Google Shape;5885;p8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6" name="Google Shape;5886;p8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7" name="Google Shape;5887;p8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8" name="Google Shape;5888;p8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9" name="Google Shape;5889;p8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0" name="Google Shape;5890;p8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1" name="Google Shape;5891;p8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2" name="Google Shape;5892;p8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3" name="Google Shape;5893;p8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4" name="Google Shape;5894;p8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5" name="Google Shape;5895;p8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6" name="Google Shape;5896;p8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7" name="Google Shape;5897;p8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8" name="Google Shape;5898;p8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9" name="Google Shape;5899;p8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0" name="Google Shape;5900;p8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1" name="Google Shape;5901;p8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2" name="Google Shape;5902;p8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3" name="Google Shape;5903;p8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4" name="Google Shape;5904;p8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5" name="Google Shape;5905;p8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6" name="Google Shape;5906;p8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7" name="Google Shape;5907;p8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8" name="Google Shape;5908;p8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9" name="Google Shape;5909;p8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0" name="Google Shape;5910;p8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1" name="Google Shape;5911;p8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2" name="Google Shape;5912;p8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3" name="Google Shape;5913;p8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4" name="Google Shape;5914;p8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5" name="Google Shape;5915;p8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5916" name="Google Shape;5916;p8"/>
          <p:cNvSpPr txBox="1">
            <a:spLocks noGrp="1"/>
          </p:cNvSpPr>
          <p:nvPr>
            <p:ph type="title"/>
          </p:nvPr>
        </p:nvSpPr>
        <p:spPr>
          <a:xfrm>
            <a:off x="1817733" y="1742800"/>
            <a:ext cx="85564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3333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917" name="Google Shape;5917;p8"/>
          <p:cNvSpPr/>
          <p:nvPr/>
        </p:nvSpPr>
        <p:spPr>
          <a:xfrm rot="1797008">
            <a:off x="1748749" y="201552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18" name="Google Shape;5918;p8"/>
          <p:cNvSpPr/>
          <p:nvPr/>
        </p:nvSpPr>
        <p:spPr>
          <a:xfrm rot="-1797008">
            <a:off x="768300" y="201550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19" name="Google Shape;5919;p8"/>
          <p:cNvSpPr/>
          <p:nvPr/>
        </p:nvSpPr>
        <p:spPr>
          <a:xfrm rot="3602992">
            <a:off x="1122231" y="78155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0" name="Google Shape;5920;p8"/>
          <p:cNvSpPr/>
          <p:nvPr/>
        </p:nvSpPr>
        <p:spPr>
          <a:xfrm rot="686960">
            <a:off x="499863" y="2998410"/>
            <a:ext cx="96725" cy="19470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1" name="Google Shape;5921;p8"/>
          <p:cNvSpPr/>
          <p:nvPr/>
        </p:nvSpPr>
        <p:spPr>
          <a:xfrm rot="686960">
            <a:off x="2386963" y="934877"/>
            <a:ext cx="96725" cy="19470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2" name="Google Shape;5922;p8"/>
          <p:cNvSpPr/>
          <p:nvPr/>
        </p:nvSpPr>
        <p:spPr>
          <a:xfrm rot="1574840">
            <a:off x="11393912" y="5322751"/>
            <a:ext cx="96779" cy="194629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3" name="Google Shape;5923;p8"/>
          <p:cNvSpPr/>
          <p:nvPr/>
        </p:nvSpPr>
        <p:spPr>
          <a:xfrm rot="5014873">
            <a:off x="10503123" y="6047256"/>
            <a:ext cx="96605" cy="194757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4" name="Google Shape;5924;p8"/>
          <p:cNvSpPr/>
          <p:nvPr/>
        </p:nvSpPr>
        <p:spPr>
          <a:xfrm rot="1797008">
            <a:off x="11644549" y="615598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5" name="Google Shape;5925;p8"/>
          <p:cNvSpPr/>
          <p:nvPr/>
        </p:nvSpPr>
        <p:spPr>
          <a:xfrm rot="4194938">
            <a:off x="11393997" y="4471138"/>
            <a:ext cx="96679" cy="194863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7191811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9" name="Google Shape;6769;p10"/>
          <p:cNvSpPr txBox="1">
            <a:spLocks noGrp="1"/>
          </p:cNvSpPr>
          <p:nvPr>
            <p:ph type="title"/>
          </p:nvPr>
        </p:nvSpPr>
        <p:spPr>
          <a:xfrm rot="-147833">
            <a:off x="5393576" y="4390865"/>
            <a:ext cx="5312912" cy="1900952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770" name="Google Shape;6770;p10"/>
          <p:cNvSpPr/>
          <p:nvPr/>
        </p:nvSpPr>
        <p:spPr>
          <a:xfrm rot="-4454930">
            <a:off x="1373637" y="5939462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771" name="Google Shape;6771;p10"/>
          <p:cNvSpPr/>
          <p:nvPr/>
        </p:nvSpPr>
        <p:spPr>
          <a:xfrm rot="-1797008">
            <a:off x="517255" y="537916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772" name="Google Shape;6772;p10"/>
          <p:cNvSpPr/>
          <p:nvPr/>
        </p:nvSpPr>
        <p:spPr>
          <a:xfrm rot="-10330255">
            <a:off x="587854" y="6291275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618961570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74" name="Google Shape;6774;p11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6775" name="Google Shape;6775;p11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7611" name="Google Shape;7611;p11"/>
          <p:cNvSpPr txBox="1">
            <a:spLocks noGrp="1"/>
          </p:cNvSpPr>
          <p:nvPr>
            <p:ph type="title" hasCustomPrompt="1"/>
          </p:nvPr>
        </p:nvSpPr>
        <p:spPr>
          <a:xfrm rot="-273939">
            <a:off x="2924565" y="2021367"/>
            <a:ext cx="6296380" cy="2172084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612" name="Google Shape;7612;p11"/>
          <p:cNvSpPr txBox="1">
            <a:spLocks noGrp="1"/>
          </p:cNvSpPr>
          <p:nvPr>
            <p:ph type="subTitle" idx="1"/>
          </p:nvPr>
        </p:nvSpPr>
        <p:spPr>
          <a:xfrm rot="-273939">
            <a:off x="3037617" y="4189019"/>
            <a:ext cx="6296380" cy="662907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13" name="Google Shape;7613;p11"/>
          <p:cNvSpPr/>
          <p:nvPr/>
        </p:nvSpPr>
        <p:spPr>
          <a:xfrm rot="-6345070" flipH="1">
            <a:off x="1680470" y="10429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4" name="Google Shape;7614;p11"/>
          <p:cNvSpPr/>
          <p:nvPr/>
        </p:nvSpPr>
        <p:spPr>
          <a:xfrm rot="-9002992" flipH="1">
            <a:off x="824088" y="16030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5" name="Google Shape;7615;p11"/>
          <p:cNvSpPr/>
          <p:nvPr/>
        </p:nvSpPr>
        <p:spPr>
          <a:xfrm rot="-469745" flipH="1">
            <a:off x="894687" y="690754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6" name="Google Shape;7616;p11"/>
          <p:cNvSpPr/>
          <p:nvPr/>
        </p:nvSpPr>
        <p:spPr>
          <a:xfrm rot="-4801983" flipH="1">
            <a:off x="824021" y="2520738"/>
            <a:ext cx="97065" cy="194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7" name="Google Shape;7617;p11"/>
          <p:cNvSpPr/>
          <p:nvPr/>
        </p:nvSpPr>
        <p:spPr>
          <a:xfrm rot="-4801983" flipH="1">
            <a:off x="2596054" y="858604"/>
            <a:ext cx="97065" cy="194917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8" name="Google Shape;7618;p11"/>
          <p:cNvSpPr/>
          <p:nvPr/>
        </p:nvSpPr>
        <p:spPr>
          <a:xfrm rot="-6345070" flipH="1">
            <a:off x="9658437" y="55901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9" name="Google Shape;7619;p11"/>
          <p:cNvSpPr/>
          <p:nvPr/>
        </p:nvSpPr>
        <p:spPr>
          <a:xfrm rot="-9002992" flipH="1">
            <a:off x="11448621" y="60473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20" name="Google Shape;7620;p11"/>
          <p:cNvSpPr/>
          <p:nvPr/>
        </p:nvSpPr>
        <p:spPr>
          <a:xfrm rot="2700000" flipH="1">
            <a:off x="10756403" y="5505662"/>
            <a:ext cx="96732" cy="195161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21" name="Google Shape;7621;p11"/>
          <p:cNvSpPr/>
          <p:nvPr/>
        </p:nvSpPr>
        <p:spPr>
          <a:xfrm rot="-4801983" flipH="1">
            <a:off x="11448554" y="4582671"/>
            <a:ext cx="97065" cy="194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9210683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7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24" name="Google Shape;7624;p13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7625" name="Google Shape;7625;p13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6" name="Google Shape;7626;p13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7" name="Google Shape;7627;p13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8" name="Google Shape;7628;p13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9" name="Google Shape;7629;p13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0" name="Google Shape;7630;p13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1" name="Google Shape;7631;p13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2" name="Google Shape;7632;p13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3" name="Google Shape;7633;p13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4" name="Google Shape;7634;p13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5" name="Google Shape;7635;p13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6" name="Google Shape;7636;p13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7" name="Google Shape;7637;p13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8" name="Google Shape;7638;p13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9" name="Google Shape;7639;p13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0" name="Google Shape;7640;p13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1" name="Google Shape;7641;p13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2" name="Google Shape;7642;p13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3" name="Google Shape;7643;p13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4" name="Google Shape;7644;p13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5" name="Google Shape;7645;p13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6" name="Google Shape;7646;p13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7" name="Google Shape;7647;p13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8" name="Google Shape;7648;p13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9" name="Google Shape;7649;p13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0" name="Google Shape;7650;p13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1" name="Google Shape;7651;p13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2" name="Google Shape;7652;p13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3" name="Google Shape;7653;p13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4" name="Google Shape;7654;p13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5" name="Google Shape;7655;p13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6" name="Google Shape;7656;p13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7" name="Google Shape;7657;p13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8" name="Google Shape;7658;p13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9" name="Google Shape;7659;p13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0" name="Google Shape;7660;p13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1" name="Google Shape;7661;p13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2" name="Google Shape;7662;p13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3" name="Google Shape;7663;p13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4" name="Google Shape;7664;p13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5" name="Google Shape;7665;p13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6" name="Google Shape;7666;p13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7" name="Google Shape;7667;p13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8" name="Google Shape;7668;p13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9" name="Google Shape;7669;p13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0" name="Google Shape;7670;p13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1" name="Google Shape;7671;p13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2" name="Google Shape;7672;p13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3" name="Google Shape;7673;p13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4" name="Google Shape;7674;p13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5" name="Google Shape;7675;p13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6" name="Google Shape;7676;p13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7" name="Google Shape;7677;p13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8" name="Google Shape;7678;p13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9" name="Google Shape;7679;p13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0" name="Google Shape;7680;p13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1" name="Google Shape;7681;p13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2" name="Google Shape;7682;p13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3" name="Google Shape;7683;p13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4" name="Google Shape;7684;p13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5" name="Google Shape;7685;p13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6" name="Google Shape;7686;p13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7" name="Google Shape;7687;p13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8" name="Google Shape;7688;p13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9" name="Google Shape;7689;p13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0" name="Google Shape;7690;p13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1" name="Google Shape;7691;p13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2" name="Google Shape;7692;p13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3" name="Google Shape;7693;p13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4" name="Google Shape;7694;p13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5" name="Google Shape;7695;p13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6" name="Google Shape;7696;p13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7" name="Google Shape;7697;p13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8" name="Google Shape;7698;p13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9" name="Google Shape;7699;p13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0" name="Google Shape;7700;p13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1" name="Google Shape;7701;p13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2" name="Google Shape;7702;p13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3" name="Google Shape;7703;p13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4" name="Google Shape;7704;p13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5" name="Google Shape;7705;p13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6" name="Google Shape;7706;p13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7" name="Google Shape;7707;p13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8" name="Google Shape;7708;p13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9" name="Google Shape;7709;p13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0" name="Google Shape;7710;p13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1" name="Google Shape;7711;p13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2" name="Google Shape;7712;p13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3" name="Google Shape;7713;p13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4" name="Google Shape;7714;p13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5" name="Google Shape;7715;p13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6" name="Google Shape;7716;p13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7" name="Google Shape;7717;p13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8" name="Google Shape;7718;p13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9" name="Google Shape;7719;p13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0" name="Google Shape;7720;p13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1" name="Google Shape;7721;p13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2" name="Google Shape;7722;p13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3" name="Google Shape;7723;p13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4" name="Google Shape;7724;p13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5" name="Google Shape;7725;p13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6" name="Google Shape;7726;p13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7" name="Google Shape;7727;p13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8" name="Google Shape;7728;p13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9" name="Google Shape;7729;p13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0" name="Google Shape;7730;p13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1" name="Google Shape;7731;p13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2" name="Google Shape;7732;p13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3" name="Google Shape;7733;p13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4" name="Google Shape;7734;p13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5" name="Google Shape;7735;p13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6" name="Google Shape;7736;p13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7" name="Google Shape;7737;p13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8" name="Google Shape;7738;p13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9" name="Google Shape;7739;p13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0" name="Google Shape;7740;p13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1" name="Google Shape;7741;p13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2" name="Google Shape;7742;p13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3" name="Google Shape;7743;p13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4" name="Google Shape;7744;p13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5" name="Google Shape;7745;p13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6" name="Google Shape;7746;p13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7" name="Google Shape;7747;p13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8" name="Google Shape;7748;p13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9" name="Google Shape;7749;p13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0" name="Google Shape;7750;p13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1" name="Google Shape;7751;p13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2" name="Google Shape;7752;p13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3" name="Google Shape;7753;p13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4" name="Google Shape;7754;p13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5" name="Google Shape;7755;p13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6" name="Google Shape;7756;p13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7" name="Google Shape;7757;p13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8" name="Google Shape;7758;p13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9" name="Google Shape;7759;p13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0" name="Google Shape;7760;p13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1" name="Google Shape;7761;p13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2" name="Google Shape;7762;p13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3" name="Google Shape;7763;p13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4" name="Google Shape;7764;p13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5" name="Google Shape;7765;p13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6" name="Google Shape;7766;p13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7" name="Google Shape;7767;p13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8" name="Google Shape;7768;p13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9" name="Google Shape;7769;p13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0" name="Google Shape;7770;p13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1" name="Google Shape;7771;p13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2" name="Google Shape;7772;p13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3" name="Google Shape;7773;p13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4" name="Google Shape;7774;p13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5" name="Google Shape;7775;p13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6" name="Google Shape;7776;p13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7" name="Google Shape;7777;p13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8" name="Google Shape;7778;p13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9" name="Google Shape;7779;p13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0" name="Google Shape;7780;p13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1" name="Google Shape;7781;p13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2" name="Google Shape;7782;p13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3" name="Google Shape;7783;p13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4" name="Google Shape;7784;p13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5" name="Google Shape;7785;p13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6" name="Google Shape;7786;p13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7" name="Google Shape;7787;p13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8" name="Google Shape;7788;p13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9" name="Google Shape;7789;p13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0" name="Google Shape;7790;p13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1" name="Google Shape;7791;p13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2" name="Google Shape;7792;p13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3" name="Google Shape;7793;p13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4" name="Google Shape;7794;p13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5" name="Google Shape;7795;p13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6" name="Google Shape;7796;p13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7" name="Google Shape;7797;p13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8" name="Google Shape;7798;p13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9" name="Google Shape;7799;p13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0" name="Google Shape;7800;p13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1" name="Google Shape;7801;p13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2" name="Google Shape;7802;p13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3" name="Google Shape;7803;p13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4" name="Google Shape;7804;p13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5" name="Google Shape;7805;p13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6" name="Google Shape;7806;p13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7" name="Google Shape;7807;p13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8" name="Google Shape;7808;p13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9" name="Google Shape;7809;p13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0" name="Google Shape;7810;p13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1" name="Google Shape;7811;p13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2" name="Google Shape;7812;p13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3" name="Google Shape;7813;p13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4" name="Google Shape;7814;p13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5" name="Google Shape;7815;p13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6" name="Google Shape;7816;p13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7" name="Google Shape;7817;p13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8" name="Google Shape;7818;p13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9" name="Google Shape;7819;p13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0" name="Google Shape;7820;p13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1" name="Google Shape;7821;p13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2" name="Google Shape;7822;p13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3" name="Google Shape;7823;p13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4" name="Google Shape;7824;p13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5" name="Google Shape;7825;p13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6" name="Google Shape;7826;p13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7" name="Google Shape;7827;p13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8" name="Google Shape;7828;p13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9" name="Google Shape;7829;p13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0" name="Google Shape;7830;p13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1" name="Google Shape;7831;p13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2" name="Google Shape;7832;p13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3" name="Google Shape;7833;p13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4" name="Google Shape;7834;p13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5" name="Google Shape;7835;p13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6" name="Google Shape;7836;p13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7" name="Google Shape;7837;p13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8" name="Google Shape;7838;p13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9" name="Google Shape;7839;p13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0" name="Google Shape;7840;p13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1" name="Google Shape;7841;p13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2" name="Google Shape;7842;p13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3" name="Google Shape;7843;p13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4" name="Google Shape;7844;p13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5" name="Google Shape;7845;p13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6" name="Google Shape;7846;p13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7" name="Google Shape;7847;p13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8" name="Google Shape;7848;p13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9" name="Google Shape;7849;p13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0" name="Google Shape;7850;p13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1" name="Google Shape;7851;p13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2" name="Google Shape;7852;p13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3" name="Google Shape;7853;p13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4" name="Google Shape;7854;p13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5" name="Google Shape;7855;p13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6" name="Google Shape;7856;p13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7" name="Google Shape;7857;p13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8" name="Google Shape;7858;p13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9" name="Google Shape;7859;p13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0" name="Google Shape;7860;p13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1" name="Google Shape;7861;p13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2" name="Google Shape;7862;p13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3" name="Google Shape;7863;p13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4" name="Google Shape;7864;p13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5" name="Google Shape;7865;p13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6" name="Google Shape;7866;p13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7" name="Google Shape;7867;p13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8" name="Google Shape;7868;p13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9" name="Google Shape;7869;p13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0" name="Google Shape;7870;p13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1" name="Google Shape;7871;p13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2" name="Google Shape;7872;p13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3" name="Google Shape;7873;p13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4" name="Google Shape;7874;p13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5" name="Google Shape;7875;p13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6" name="Google Shape;7876;p13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7" name="Google Shape;7877;p13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8" name="Google Shape;7878;p13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9" name="Google Shape;7879;p13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0" name="Google Shape;7880;p13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1" name="Google Shape;7881;p13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2" name="Google Shape;7882;p13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3" name="Google Shape;7883;p13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4" name="Google Shape;7884;p13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5" name="Google Shape;7885;p13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6" name="Google Shape;7886;p13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7" name="Google Shape;7887;p13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8" name="Google Shape;7888;p13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9" name="Google Shape;7889;p13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0" name="Google Shape;7890;p13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1" name="Google Shape;7891;p13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2" name="Google Shape;7892;p13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3" name="Google Shape;7893;p13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4" name="Google Shape;7894;p13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5" name="Google Shape;7895;p13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6" name="Google Shape;7896;p13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7" name="Google Shape;7897;p13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8" name="Google Shape;7898;p13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9" name="Google Shape;7899;p13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0" name="Google Shape;7900;p13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1" name="Google Shape;7901;p13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2" name="Google Shape;7902;p13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3" name="Google Shape;7903;p13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4" name="Google Shape;7904;p13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5" name="Google Shape;7905;p13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6" name="Google Shape;7906;p13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7" name="Google Shape;7907;p13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8" name="Google Shape;7908;p13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9" name="Google Shape;7909;p13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0" name="Google Shape;7910;p13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1" name="Google Shape;7911;p13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2" name="Google Shape;7912;p13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3" name="Google Shape;7913;p13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4" name="Google Shape;7914;p13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5" name="Google Shape;7915;p13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6" name="Google Shape;7916;p13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7" name="Google Shape;7917;p13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8" name="Google Shape;7918;p13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9" name="Google Shape;7919;p13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0" name="Google Shape;7920;p13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1" name="Google Shape;7921;p13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2" name="Google Shape;7922;p13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3" name="Google Shape;7923;p13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4" name="Google Shape;7924;p13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5" name="Google Shape;7925;p13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6" name="Google Shape;7926;p13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7" name="Google Shape;7927;p13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8" name="Google Shape;7928;p13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9" name="Google Shape;7929;p13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0" name="Google Shape;7930;p13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1" name="Google Shape;7931;p13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2" name="Google Shape;7932;p13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3" name="Google Shape;7933;p13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4" name="Google Shape;7934;p13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5" name="Google Shape;7935;p13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6" name="Google Shape;7936;p13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7" name="Google Shape;7937;p13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8" name="Google Shape;7938;p13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9" name="Google Shape;7939;p13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0" name="Google Shape;7940;p13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1" name="Google Shape;7941;p13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2" name="Google Shape;7942;p13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3" name="Google Shape;7943;p13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4" name="Google Shape;7944;p13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5" name="Google Shape;7945;p13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6" name="Google Shape;7946;p13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7" name="Google Shape;7947;p13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8" name="Google Shape;7948;p13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9" name="Google Shape;7949;p13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0" name="Google Shape;7950;p13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1" name="Google Shape;7951;p13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2" name="Google Shape;7952;p13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3" name="Google Shape;7953;p13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4" name="Google Shape;7954;p13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5" name="Google Shape;7955;p13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6" name="Google Shape;7956;p13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7" name="Google Shape;7957;p13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8" name="Google Shape;7958;p13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9" name="Google Shape;7959;p13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0" name="Google Shape;7960;p13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1" name="Google Shape;7961;p13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2" name="Google Shape;7962;p13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3" name="Google Shape;7963;p13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4" name="Google Shape;7964;p13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5" name="Google Shape;7965;p13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6" name="Google Shape;7966;p13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7" name="Google Shape;7967;p13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8" name="Google Shape;7968;p13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9" name="Google Shape;7969;p13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0" name="Google Shape;7970;p13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1" name="Google Shape;7971;p13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2" name="Google Shape;7972;p13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3" name="Google Shape;7973;p13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4" name="Google Shape;7974;p13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5" name="Google Shape;7975;p13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6" name="Google Shape;7976;p13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7" name="Google Shape;7977;p13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8" name="Google Shape;7978;p13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9" name="Google Shape;7979;p13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0" name="Google Shape;7980;p13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1" name="Google Shape;7981;p13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2" name="Google Shape;7982;p13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3" name="Google Shape;7983;p13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4" name="Google Shape;7984;p13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5" name="Google Shape;7985;p13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6" name="Google Shape;7986;p13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7" name="Google Shape;7987;p13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8" name="Google Shape;7988;p13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9" name="Google Shape;7989;p13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0" name="Google Shape;7990;p13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1" name="Google Shape;7991;p13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2" name="Google Shape;7992;p13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3" name="Google Shape;7993;p13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4" name="Google Shape;7994;p13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5" name="Google Shape;7995;p13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6" name="Google Shape;7996;p13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7" name="Google Shape;7997;p13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8" name="Google Shape;7998;p13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9" name="Google Shape;7999;p13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0" name="Google Shape;8000;p13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1" name="Google Shape;8001;p13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2" name="Google Shape;8002;p13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3" name="Google Shape;8003;p13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4" name="Google Shape;8004;p13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5" name="Google Shape;8005;p13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6" name="Google Shape;8006;p13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7" name="Google Shape;8007;p13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8" name="Google Shape;8008;p13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9" name="Google Shape;8009;p13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0" name="Google Shape;8010;p13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1" name="Google Shape;8011;p13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2" name="Google Shape;8012;p13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3" name="Google Shape;8013;p13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4" name="Google Shape;8014;p13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5" name="Google Shape;8015;p13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6" name="Google Shape;8016;p13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7" name="Google Shape;8017;p13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8" name="Google Shape;8018;p13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9" name="Google Shape;8019;p13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0" name="Google Shape;8020;p13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1" name="Google Shape;8021;p13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2" name="Google Shape;8022;p13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3" name="Google Shape;8023;p13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4" name="Google Shape;8024;p13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5" name="Google Shape;8025;p13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6" name="Google Shape;8026;p13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7" name="Google Shape;8027;p13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8" name="Google Shape;8028;p13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9" name="Google Shape;8029;p13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0" name="Google Shape;8030;p13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1" name="Google Shape;8031;p13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2" name="Google Shape;8032;p13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3" name="Google Shape;8033;p13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4" name="Google Shape;8034;p13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5" name="Google Shape;8035;p13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6" name="Google Shape;8036;p13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7" name="Google Shape;8037;p13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8" name="Google Shape;8038;p13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9" name="Google Shape;8039;p13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0" name="Google Shape;8040;p13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1" name="Google Shape;8041;p13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2" name="Google Shape;8042;p13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3" name="Google Shape;8043;p13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4" name="Google Shape;8044;p13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5" name="Google Shape;8045;p13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6" name="Google Shape;8046;p13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7" name="Google Shape;8047;p13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8" name="Google Shape;8048;p13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9" name="Google Shape;8049;p13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0" name="Google Shape;8050;p13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1" name="Google Shape;8051;p13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2" name="Google Shape;8052;p13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3" name="Google Shape;8053;p13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4" name="Google Shape;8054;p13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5" name="Google Shape;8055;p13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6" name="Google Shape;8056;p13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7" name="Google Shape;8057;p13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8" name="Google Shape;8058;p13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9" name="Google Shape;8059;p13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0" name="Google Shape;8060;p13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1" name="Google Shape;8061;p13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2" name="Google Shape;8062;p13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3" name="Google Shape;8063;p13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4" name="Google Shape;8064;p13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5" name="Google Shape;8065;p13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6" name="Google Shape;8066;p13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7" name="Google Shape;8067;p13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8" name="Google Shape;8068;p13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9" name="Google Shape;8069;p13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0" name="Google Shape;8070;p13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1" name="Google Shape;8071;p13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2" name="Google Shape;8072;p13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3" name="Google Shape;8073;p13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4" name="Google Shape;8074;p13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5" name="Google Shape;8075;p13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6" name="Google Shape;8076;p13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7" name="Google Shape;8077;p13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8" name="Google Shape;8078;p13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9" name="Google Shape;8079;p13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0" name="Google Shape;8080;p13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1" name="Google Shape;8081;p13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2" name="Google Shape;8082;p13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3" name="Google Shape;8083;p13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4" name="Google Shape;8084;p13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5" name="Google Shape;8085;p13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6" name="Google Shape;8086;p13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7" name="Google Shape;8087;p13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8" name="Google Shape;8088;p13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9" name="Google Shape;8089;p13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0" name="Google Shape;8090;p13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1" name="Google Shape;8091;p13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2" name="Google Shape;8092;p13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3" name="Google Shape;8093;p13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4" name="Google Shape;8094;p13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5" name="Google Shape;8095;p13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6" name="Google Shape;8096;p13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7" name="Google Shape;8097;p13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8" name="Google Shape;8098;p13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9" name="Google Shape;8099;p13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0" name="Google Shape;8100;p13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1" name="Google Shape;8101;p13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2" name="Google Shape;8102;p13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3" name="Google Shape;8103;p13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4" name="Google Shape;8104;p13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5" name="Google Shape;8105;p13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6" name="Google Shape;8106;p13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7" name="Google Shape;8107;p13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8" name="Google Shape;8108;p13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9" name="Google Shape;8109;p13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0" name="Google Shape;8110;p13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1" name="Google Shape;8111;p13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2" name="Google Shape;8112;p13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3" name="Google Shape;8113;p13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4" name="Google Shape;8114;p13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5" name="Google Shape;8115;p13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6" name="Google Shape;8116;p13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7" name="Google Shape;8117;p13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8" name="Google Shape;8118;p13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9" name="Google Shape;8119;p13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0" name="Google Shape;8120;p13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1" name="Google Shape;8121;p13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2" name="Google Shape;8122;p13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3" name="Google Shape;8123;p13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4" name="Google Shape;8124;p13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5" name="Google Shape;8125;p13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6" name="Google Shape;8126;p13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7" name="Google Shape;8127;p13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8" name="Google Shape;8128;p13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9" name="Google Shape;8129;p13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0" name="Google Shape;8130;p13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1" name="Google Shape;8131;p13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2" name="Google Shape;8132;p13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3" name="Google Shape;8133;p13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4" name="Google Shape;8134;p13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5" name="Google Shape;8135;p13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6" name="Google Shape;8136;p13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7" name="Google Shape;8137;p13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8" name="Google Shape;8138;p13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9" name="Google Shape;8139;p13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0" name="Google Shape;8140;p13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1" name="Google Shape;8141;p13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2" name="Google Shape;8142;p13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3" name="Google Shape;8143;p13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4" name="Google Shape;8144;p13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5" name="Google Shape;8145;p13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6" name="Google Shape;8146;p13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7" name="Google Shape;8147;p13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8" name="Google Shape;8148;p13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9" name="Google Shape;8149;p13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0" name="Google Shape;8150;p13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1" name="Google Shape;8151;p13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2" name="Google Shape;8152;p13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3" name="Google Shape;8153;p13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4" name="Google Shape;8154;p13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5" name="Google Shape;8155;p13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6" name="Google Shape;8156;p13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7" name="Google Shape;8157;p13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8" name="Google Shape;8158;p13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9" name="Google Shape;8159;p13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0" name="Google Shape;8160;p13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1" name="Google Shape;8161;p13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2" name="Google Shape;8162;p13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3" name="Google Shape;8163;p13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4" name="Google Shape;8164;p13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5" name="Google Shape;8165;p13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6" name="Google Shape;8166;p13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7" name="Google Shape;8167;p13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8" name="Google Shape;8168;p13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9" name="Google Shape;8169;p13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0" name="Google Shape;8170;p13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1" name="Google Shape;8171;p13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2" name="Google Shape;8172;p13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3" name="Google Shape;8173;p13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4" name="Google Shape;8174;p13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5" name="Google Shape;8175;p13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6" name="Google Shape;8176;p13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7" name="Google Shape;8177;p13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8" name="Google Shape;8178;p13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9" name="Google Shape;8179;p13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0" name="Google Shape;8180;p13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1" name="Google Shape;8181;p13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2" name="Google Shape;8182;p13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3" name="Google Shape;8183;p13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4" name="Google Shape;8184;p13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5" name="Google Shape;8185;p13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6" name="Google Shape;8186;p13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7" name="Google Shape;8187;p13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8" name="Google Shape;8188;p13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9" name="Google Shape;8189;p13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0" name="Google Shape;8190;p13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1" name="Google Shape;8191;p13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2" name="Google Shape;8192;p13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3" name="Google Shape;8193;p13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4" name="Google Shape;8194;p13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5" name="Google Shape;8195;p13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6" name="Google Shape;8196;p13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7" name="Google Shape;8197;p13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8" name="Google Shape;8198;p13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9" name="Google Shape;8199;p13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0" name="Google Shape;8200;p13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1" name="Google Shape;8201;p13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2" name="Google Shape;8202;p13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3" name="Google Shape;8203;p13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4" name="Google Shape;8204;p13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5" name="Google Shape;8205;p13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6" name="Google Shape;8206;p13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7" name="Google Shape;8207;p13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8" name="Google Shape;8208;p13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9" name="Google Shape;8209;p13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0" name="Google Shape;8210;p13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1" name="Google Shape;8211;p13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2" name="Google Shape;8212;p13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3" name="Google Shape;8213;p13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4" name="Google Shape;8214;p13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5" name="Google Shape;8215;p13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6" name="Google Shape;8216;p13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7" name="Google Shape;8217;p13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8" name="Google Shape;8218;p13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9" name="Google Shape;8219;p13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0" name="Google Shape;8220;p13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1" name="Google Shape;8221;p13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2" name="Google Shape;8222;p13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3" name="Google Shape;8223;p13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4" name="Google Shape;8224;p13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5" name="Google Shape;8225;p13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6" name="Google Shape;8226;p13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7" name="Google Shape;8227;p13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8" name="Google Shape;8228;p13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9" name="Google Shape;8229;p13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0" name="Google Shape;8230;p13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1" name="Google Shape;8231;p13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2" name="Google Shape;8232;p13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3" name="Google Shape;8233;p13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4" name="Google Shape;8234;p13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5" name="Google Shape;8235;p13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6" name="Google Shape;8236;p13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7" name="Google Shape;8237;p13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8" name="Google Shape;8238;p13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9" name="Google Shape;8239;p13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0" name="Google Shape;8240;p13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1" name="Google Shape;8241;p13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2" name="Google Shape;8242;p13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3" name="Google Shape;8243;p13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4" name="Google Shape;8244;p13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5" name="Google Shape;8245;p13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6" name="Google Shape;8246;p13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7" name="Google Shape;8247;p13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8" name="Google Shape;8248;p13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9" name="Google Shape;8249;p13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0" name="Google Shape;8250;p13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1" name="Google Shape;8251;p13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2" name="Google Shape;8252;p13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3" name="Google Shape;8253;p13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4" name="Google Shape;8254;p13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5" name="Google Shape;8255;p13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6" name="Google Shape;8256;p13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7" name="Google Shape;8257;p13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8" name="Google Shape;8258;p13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9" name="Google Shape;8259;p13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0" name="Google Shape;8260;p13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1" name="Google Shape;8261;p13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2" name="Google Shape;8262;p13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3" name="Google Shape;8263;p13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4" name="Google Shape;8264;p13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5" name="Google Shape;8265;p13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6" name="Google Shape;8266;p13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7" name="Google Shape;8267;p13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8" name="Google Shape;8268;p13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9" name="Google Shape;8269;p13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0" name="Google Shape;8270;p13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1" name="Google Shape;8271;p13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2" name="Google Shape;8272;p13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3" name="Google Shape;8273;p13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4" name="Google Shape;8274;p13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5" name="Google Shape;8275;p13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6" name="Google Shape;8276;p13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7" name="Google Shape;8277;p13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8" name="Google Shape;8278;p13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9" name="Google Shape;8279;p13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0" name="Google Shape;8280;p13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1" name="Google Shape;8281;p13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2" name="Google Shape;8282;p13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3" name="Google Shape;8283;p13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4" name="Google Shape;8284;p13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5" name="Google Shape;8285;p13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6" name="Google Shape;8286;p13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7" name="Google Shape;8287;p13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8" name="Google Shape;8288;p13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9" name="Google Shape;8289;p13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0" name="Google Shape;8290;p13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1" name="Google Shape;8291;p13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2" name="Google Shape;8292;p13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3" name="Google Shape;8293;p13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4" name="Google Shape;8294;p13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5" name="Google Shape;8295;p13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6" name="Google Shape;8296;p13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7" name="Google Shape;8297;p13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8" name="Google Shape;8298;p13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9" name="Google Shape;8299;p13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0" name="Google Shape;8300;p13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1" name="Google Shape;8301;p13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2" name="Google Shape;8302;p13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3" name="Google Shape;8303;p13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4" name="Google Shape;8304;p13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5" name="Google Shape;8305;p13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6" name="Google Shape;8306;p13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7" name="Google Shape;8307;p13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8" name="Google Shape;8308;p13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9" name="Google Shape;8309;p13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0" name="Google Shape;8310;p13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1" name="Google Shape;8311;p13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2" name="Google Shape;8312;p13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3" name="Google Shape;8313;p13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4" name="Google Shape;8314;p13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5" name="Google Shape;8315;p13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6" name="Google Shape;8316;p13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7" name="Google Shape;8317;p13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8" name="Google Shape;8318;p13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9" name="Google Shape;8319;p13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0" name="Google Shape;8320;p13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1" name="Google Shape;8321;p13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2" name="Google Shape;8322;p13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3" name="Google Shape;8323;p13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4" name="Google Shape;8324;p13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5" name="Google Shape;8325;p13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6" name="Google Shape;8326;p13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7" name="Google Shape;8327;p13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8" name="Google Shape;8328;p13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9" name="Google Shape;8329;p13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0" name="Google Shape;8330;p13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1" name="Google Shape;8331;p13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2" name="Google Shape;8332;p13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3" name="Google Shape;8333;p13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4" name="Google Shape;8334;p13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5" name="Google Shape;8335;p13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6" name="Google Shape;8336;p13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7" name="Google Shape;8337;p13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8" name="Google Shape;8338;p13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9" name="Google Shape;8339;p13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0" name="Google Shape;8340;p13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1" name="Google Shape;8341;p13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2" name="Google Shape;8342;p13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3" name="Google Shape;8343;p13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4" name="Google Shape;8344;p13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5" name="Google Shape;8345;p13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6" name="Google Shape;8346;p13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7" name="Google Shape;8347;p13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8" name="Google Shape;8348;p13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9" name="Google Shape;8349;p13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0" name="Google Shape;8350;p13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1" name="Google Shape;8351;p13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2" name="Google Shape;8352;p13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3" name="Google Shape;8353;p13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4" name="Google Shape;8354;p13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5" name="Google Shape;8355;p13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6" name="Google Shape;8356;p13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7" name="Google Shape;8357;p13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8" name="Google Shape;8358;p13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9" name="Google Shape;8359;p13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0" name="Google Shape;8360;p13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1" name="Google Shape;8361;p13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2" name="Google Shape;8362;p13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3" name="Google Shape;8363;p13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4" name="Google Shape;8364;p13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5" name="Google Shape;8365;p13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6" name="Google Shape;8366;p13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7" name="Google Shape;8367;p13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8" name="Google Shape;8368;p13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9" name="Google Shape;8369;p13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0" name="Google Shape;8370;p13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1" name="Google Shape;8371;p13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2" name="Google Shape;8372;p13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3" name="Google Shape;8373;p13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4" name="Google Shape;8374;p13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5" name="Google Shape;8375;p13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6" name="Google Shape;8376;p13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7" name="Google Shape;8377;p13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8" name="Google Shape;8378;p13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9" name="Google Shape;8379;p13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0" name="Google Shape;8380;p13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1" name="Google Shape;8381;p13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2" name="Google Shape;8382;p13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3" name="Google Shape;8383;p13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4" name="Google Shape;8384;p13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5" name="Google Shape;8385;p13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6" name="Google Shape;8386;p13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7" name="Google Shape;8387;p13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8" name="Google Shape;8388;p13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9" name="Google Shape;8389;p13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0" name="Google Shape;8390;p13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1" name="Google Shape;8391;p13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2" name="Google Shape;8392;p13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3" name="Google Shape;8393;p13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4" name="Google Shape;8394;p13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5" name="Google Shape;8395;p13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6" name="Google Shape;8396;p13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7" name="Google Shape;8397;p13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8" name="Google Shape;8398;p13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9" name="Google Shape;8399;p13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0" name="Google Shape;8400;p13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1" name="Google Shape;8401;p13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2" name="Google Shape;8402;p13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3" name="Google Shape;8403;p13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4" name="Google Shape;8404;p13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5" name="Google Shape;8405;p13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6" name="Google Shape;8406;p13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7" name="Google Shape;8407;p13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8" name="Google Shape;8408;p13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9" name="Google Shape;8409;p13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0" name="Google Shape;8410;p13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1" name="Google Shape;8411;p13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2" name="Google Shape;8412;p13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3" name="Google Shape;8413;p13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4" name="Google Shape;8414;p13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5" name="Google Shape;8415;p13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6" name="Google Shape;8416;p13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7" name="Google Shape;8417;p13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8" name="Google Shape;8418;p13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9" name="Google Shape;8419;p13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0" name="Google Shape;8420;p13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1" name="Google Shape;8421;p13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2" name="Google Shape;8422;p13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3" name="Google Shape;8423;p13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4" name="Google Shape;8424;p13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5" name="Google Shape;8425;p13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6" name="Google Shape;8426;p13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7" name="Google Shape;8427;p13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8" name="Google Shape;8428;p13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9" name="Google Shape;8429;p13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0" name="Google Shape;8430;p13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1" name="Google Shape;8431;p13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2" name="Google Shape;8432;p13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3" name="Google Shape;8433;p13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4" name="Google Shape;8434;p13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5" name="Google Shape;8435;p13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6" name="Google Shape;8436;p13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7" name="Google Shape;8437;p13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8" name="Google Shape;8438;p13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9" name="Google Shape;8439;p13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0" name="Google Shape;8440;p13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1" name="Google Shape;8441;p13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2" name="Google Shape;8442;p13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3" name="Google Shape;8443;p13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4" name="Google Shape;8444;p13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5" name="Google Shape;8445;p13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6" name="Google Shape;8446;p13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7" name="Google Shape;8447;p13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8" name="Google Shape;8448;p13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9" name="Google Shape;8449;p13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0" name="Google Shape;8450;p13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1" name="Google Shape;8451;p13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2" name="Google Shape;8452;p13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3" name="Google Shape;8453;p13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4" name="Google Shape;8454;p13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5" name="Google Shape;8455;p13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6" name="Google Shape;8456;p13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7" name="Google Shape;8457;p13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8" name="Google Shape;8458;p13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9" name="Google Shape;8459;p13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60" name="Google Shape;8460;p13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8461" name="Google Shape;8461;p1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462" name="Google Shape;8462;p13"/>
          <p:cNvSpPr txBox="1">
            <a:spLocks noGrp="1"/>
          </p:cNvSpPr>
          <p:nvPr>
            <p:ph type="title" idx="2"/>
          </p:nvPr>
        </p:nvSpPr>
        <p:spPr>
          <a:xfrm>
            <a:off x="2723327" y="1711640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3" name="Google Shape;8463;p13"/>
          <p:cNvSpPr txBox="1">
            <a:spLocks noGrp="1"/>
          </p:cNvSpPr>
          <p:nvPr>
            <p:ph type="subTitle" idx="1"/>
          </p:nvPr>
        </p:nvSpPr>
        <p:spPr>
          <a:xfrm>
            <a:off x="2725515" y="2778189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4" name="Google Shape;8464;p13"/>
          <p:cNvSpPr txBox="1">
            <a:spLocks noGrp="1"/>
          </p:cNvSpPr>
          <p:nvPr>
            <p:ph type="title" idx="3"/>
          </p:nvPr>
        </p:nvSpPr>
        <p:spPr>
          <a:xfrm>
            <a:off x="7744199" y="1711708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5" name="Google Shape;8465;p13"/>
          <p:cNvSpPr txBox="1">
            <a:spLocks noGrp="1"/>
          </p:cNvSpPr>
          <p:nvPr>
            <p:ph type="subTitle" idx="4"/>
          </p:nvPr>
        </p:nvSpPr>
        <p:spPr>
          <a:xfrm rot="512">
            <a:off x="7744840" y="2778120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6" name="Google Shape;8466;p13"/>
          <p:cNvSpPr txBox="1">
            <a:spLocks noGrp="1"/>
          </p:cNvSpPr>
          <p:nvPr>
            <p:ph type="title" idx="5"/>
          </p:nvPr>
        </p:nvSpPr>
        <p:spPr>
          <a:xfrm rot="-1188">
            <a:off x="2723661" y="4054169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7" name="Google Shape;8467;p13"/>
          <p:cNvSpPr txBox="1">
            <a:spLocks noGrp="1"/>
          </p:cNvSpPr>
          <p:nvPr>
            <p:ph type="subTitle" idx="6"/>
          </p:nvPr>
        </p:nvSpPr>
        <p:spPr>
          <a:xfrm rot="-512">
            <a:off x="2725488" y="5128916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8" name="Google Shape;8468;p13"/>
          <p:cNvSpPr txBox="1">
            <a:spLocks noGrp="1"/>
          </p:cNvSpPr>
          <p:nvPr>
            <p:ph type="title" idx="7"/>
          </p:nvPr>
        </p:nvSpPr>
        <p:spPr>
          <a:xfrm>
            <a:off x="7744417" y="4054225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9" name="Google Shape;8469;p13"/>
          <p:cNvSpPr txBox="1">
            <a:spLocks noGrp="1"/>
          </p:cNvSpPr>
          <p:nvPr>
            <p:ph type="subTitle" idx="8"/>
          </p:nvPr>
        </p:nvSpPr>
        <p:spPr>
          <a:xfrm rot="-512">
            <a:off x="7744751" y="5128793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70" name="Google Shape;8470;p13"/>
          <p:cNvSpPr txBox="1">
            <a:spLocks noGrp="1"/>
          </p:cNvSpPr>
          <p:nvPr>
            <p:ph type="title" idx="9" hasCustomPrompt="1"/>
          </p:nvPr>
        </p:nvSpPr>
        <p:spPr>
          <a:xfrm>
            <a:off x="1267717" y="1767035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1" name="Google Shape;8471;p13"/>
          <p:cNvSpPr txBox="1">
            <a:spLocks noGrp="1"/>
          </p:cNvSpPr>
          <p:nvPr>
            <p:ph type="title" idx="13" hasCustomPrompt="1"/>
          </p:nvPr>
        </p:nvSpPr>
        <p:spPr>
          <a:xfrm>
            <a:off x="1267717" y="4109639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2" name="Google Shape;8472;p13"/>
          <p:cNvSpPr txBox="1">
            <a:spLocks noGrp="1"/>
          </p:cNvSpPr>
          <p:nvPr>
            <p:ph type="title" idx="14" hasCustomPrompt="1"/>
          </p:nvPr>
        </p:nvSpPr>
        <p:spPr>
          <a:xfrm>
            <a:off x="6279981" y="1767035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3" name="Google Shape;8473;p13"/>
          <p:cNvSpPr txBox="1">
            <a:spLocks noGrp="1"/>
          </p:cNvSpPr>
          <p:nvPr>
            <p:ph type="title" idx="15" hasCustomPrompt="1"/>
          </p:nvPr>
        </p:nvSpPr>
        <p:spPr>
          <a:xfrm rot="1248">
            <a:off x="6279981" y="4109639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4" name="Google Shape;8474;p13"/>
          <p:cNvSpPr/>
          <p:nvPr/>
        </p:nvSpPr>
        <p:spPr>
          <a:xfrm rot="9002992">
            <a:off x="482797" y="62078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5" name="Google Shape;8475;p13"/>
          <p:cNvSpPr/>
          <p:nvPr/>
        </p:nvSpPr>
        <p:spPr>
          <a:xfrm rot="-10374255">
            <a:off x="702244" y="5032474"/>
            <a:ext cx="97144" cy="1946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6" name="Google Shape;8476;p13"/>
          <p:cNvSpPr/>
          <p:nvPr/>
        </p:nvSpPr>
        <p:spPr>
          <a:xfrm rot="-7197008">
            <a:off x="1610772" y="607827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7" name="Google Shape;8477;p13"/>
          <p:cNvSpPr/>
          <p:nvPr/>
        </p:nvSpPr>
        <p:spPr>
          <a:xfrm rot="2700000">
            <a:off x="482886" y="513309"/>
            <a:ext cx="96732" cy="1945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8" name="Google Shape;8478;p13"/>
          <p:cNvSpPr/>
          <p:nvPr/>
        </p:nvSpPr>
        <p:spPr>
          <a:xfrm rot="-7197008">
            <a:off x="702339" y="1524005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9" name="Google Shape;8479;p13"/>
          <p:cNvSpPr/>
          <p:nvPr/>
        </p:nvSpPr>
        <p:spPr>
          <a:xfrm rot="9002992">
            <a:off x="11607264" y="5119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80" name="Google Shape;8480;p13"/>
          <p:cNvSpPr/>
          <p:nvPr/>
        </p:nvSpPr>
        <p:spPr>
          <a:xfrm rot="3457159">
            <a:off x="11192501" y="6207973"/>
            <a:ext cx="97097" cy="19474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071159582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8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82" name="Google Shape;8482;p14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8483" name="Google Shape;8483;p14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4" name="Google Shape;8484;p14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5" name="Google Shape;8485;p14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6" name="Google Shape;8486;p14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7" name="Google Shape;8487;p14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8" name="Google Shape;8488;p14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9" name="Google Shape;8489;p14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0" name="Google Shape;8490;p14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1" name="Google Shape;8491;p14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2" name="Google Shape;8492;p14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3" name="Google Shape;8493;p14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4" name="Google Shape;8494;p14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5" name="Google Shape;8495;p14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6" name="Google Shape;8496;p14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7" name="Google Shape;8497;p14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8" name="Google Shape;8498;p14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9" name="Google Shape;8499;p14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0" name="Google Shape;8500;p14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1" name="Google Shape;8501;p14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2" name="Google Shape;8502;p14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3" name="Google Shape;8503;p14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4" name="Google Shape;8504;p14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5" name="Google Shape;8505;p14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6" name="Google Shape;8506;p14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7" name="Google Shape;8507;p14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8" name="Google Shape;8508;p14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9" name="Google Shape;8509;p14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0" name="Google Shape;8510;p14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1" name="Google Shape;8511;p14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2" name="Google Shape;8512;p14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3" name="Google Shape;8513;p14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4" name="Google Shape;8514;p14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5" name="Google Shape;8515;p14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6" name="Google Shape;8516;p14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7" name="Google Shape;8517;p14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8" name="Google Shape;8518;p14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9" name="Google Shape;8519;p14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0" name="Google Shape;8520;p14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1" name="Google Shape;8521;p14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2" name="Google Shape;8522;p14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3" name="Google Shape;8523;p14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4" name="Google Shape;8524;p14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5" name="Google Shape;8525;p14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6" name="Google Shape;8526;p14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7" name="Google Shape;8527;p14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8" name="Google Shape;8528;p14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9" name="Google Shape;8529;p14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0" name="Google Shape;8530;p14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1" name="Google Shape;8531;p14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2" name="Google Shape;8532;p14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3" name="Google Shape;8533;p14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4" name="Google Shape;8534;p14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5" name="Google Shape;8535;p14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6" name="Google Shape;8536;p14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7" name="Google Shape;8537;p14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8" name="Google Shape;8538;p14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9" name="Google Shape;8539;p14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0" name="Google Shape;8540;p14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1" name="Google Shape;8541;p14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2" name="Google Shape;8542;p14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3" name="Google Shape;8543;p14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4" name="Google Shape;8544;p14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5" name="Google Shape;8545;p14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6" name="Google Shape;8546;p14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7" name="Google Shape;8547;p14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8" name="Google Shape;8548;p14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9" name="Google Shape;8549;p14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0" name="Google Shape;8550;p14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1" name="Google Shape;8551;p14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2" name="Google Shape;8552;p14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3" name="Google Shape;8553;p14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4" name="Google Shape;8554;p14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5" name="Google Shape;8555;p14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6" name="Google Shape;8556;p14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7" name="Google Shape;8557;p14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8" name="Google Shape;8558;p14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9" name="Google Shape;8559;p14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0" name="Google Shape;8560;p14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1" name="Google Shape;8561;p14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2" name="Google Shape;8562;p14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3" name="Google Shape;8563;p14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4" name="Google Shape;8564;p14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5" name="Google Shape;8565;p14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6" name="Google Shape;8566;p14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7" name="Google Shape;8567;p14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8" name="Google Shape;8568;p14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9" name="Google Shape;8569;p14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0" name="Google Shape;8570;p14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1" name="Google Shape;8571;p14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2" name="Google Shape;8572;p14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3" name="Google Shape;8573;p14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4" name="Google Shape;8574;p14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5" name="Google Shape;8575;p14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6" name="Google Shape;8576;p14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7" name="Google Shape;8577;p14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8" name="Google Shape;8578;p14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9" name="Google Shape;8579;p14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0" name="Google Shape;8580;p14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1" name="Google Shape;8581;p14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2" name="Google Shape;8582;p14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3" name="Google Shape;8583;p14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4" name="Google Shape;8584;p14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5" name="Google Shape;8585;p14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6" name="Google Shape;8586;p14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7" name="Google Shape;8587;p14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8" name="Google Shape;8588;p14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9" name="Google Shape;8589;p14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0" name="Google Shape;8590;p14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1" name="Google Shape;8591;p14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2" name="Google Shape;8592;p14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3" name="Google Shape;8593;p14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4" name="Google Shape;8594;p14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5" name="Google Shape;8595;p14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6" name="Google Shape;8596;p14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7" name="Google Shape;8597;p14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8" name="Google Shape;8598;p14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9" name="Google Shape;8599;p14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0" name="Google Shape;8600;p14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1" name="Google Shape;8601;p14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2" name="Google Shape;8602;p14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3" name="Google Shape;8603;p14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4" name="Google Shape;8604;p14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5" name="Google Shape;8605;p14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6" name="Google Shape;8606;p14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7" name="Google Shape;8607;p14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8" name="Google Shape;8608;p14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9" name="Google Shape;8609;p14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0" name="Google Shape;8610;p14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1" name="Google Shape;8611;p14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2" name="Google Shape;8612;p14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3" name="Google Shape;8613;p14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4" name="Google Shape;8614;p14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5" name="Google Shape;8615;p14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6" name="Google Shape;8616;p14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7" name="Google Shape;8617;p14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8" name="Google Shape;8618;p14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9" name="Google Shape;8619;p14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0" name="Google Shape;8620;p14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1" name="Google Shape;8621;p14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2" name="Google Shape;8622;p14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3" name="Google Shape;8623;p14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4" name="Google Shape;8624;p14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5" name="Google Shape;8625;p14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6" name="Google Shape;8626;p14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7" name="Google Shape;8627;p14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8" name="Google Shape;8628;p14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9" name="Google Shape;8629;p14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0" name="Google Shape;8630;p14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1" name="Google Shape;8631;p14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2" name="Google Shape;8632;p14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3" name="Google Shape;8633;p14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4" name="Google Shape;8634;p14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5" name="Google Shape;8635;p14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6" name="Google Shape;8636;p14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7" name="Google Shape;8637;p14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8" name="Google Shape;8638;p14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9" name="Google Shape;8639;p14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0" name="Google Shape;8640;p14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1" name="Google Shape;8641;p14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2" name="Google Shape;8642;p14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3" name="Google Shape;8643;p14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4" name="Google Shape;8644;p14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5" name="Google Shape;8645;p14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6" name="Google Shape;8646;p14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7" name="Google Shape;8647;p14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8" name="Google Shape;8648;p14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9" name="Google Shape;8649;p14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0" name="Google Shape;8650;p14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1" name="Google Shape;8651;p14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2" name="Google Shape;8652;p14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3" name="Google Shape;8653;p14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4" name="Google Shape;8654;p14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5" name="Google Shape;8655;p14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6" name="Google Shape;8656;p14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7" name="Google Shape;8657;p14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8" name="Google Shape;8658;p14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9" name="Google Shape;8659;p14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0" name="Google Shape;8660;p14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1" name="Google Shape;8661;p14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2" name="Google Shape;8662;p14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3" name="Google Shape;8663;p14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4" name="Google Shape;8664;p14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5" name="Google Shape;8665;p14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6" name="Google Shape;8666;p14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7" name="Google Shape;8667;p14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8" name="Google Shape;8668;p14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9" name="Google Shape;8669;p14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0" name="Google Shape;8670;p14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1" name="Google Shape;8671;p14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2" name="Google Shape;8672;p14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3" name="Google Shape;9313;p14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4" name="Google Shape;9314;p14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5" name="Google Shape;9315;p14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6" name="Google Shape;9316;p14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7" name="Google Shape;9317;p14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8" name="Google Shape;9318;p14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9319" name="Google Shape;9319;p14"/>
          <p:cNvSpPr txBox="1">
            <a:spLocks noGrp="1"/>
          </p:cNvSpPr>
          <p:nvPr>
            <p:ph type="subTitle" idx="1"/>
          </p:nvPr>
        </p:nvSpPr>
        <p:spPr>
          <a:xfrm rot="-303">
            <a:off x="1606751" y="1381795"/>
            <a:ext cx="9072800" cy="32120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9320" name="Google Shape;9320;p14"/>
          <p:cNvSpPr/>
          <p:nvPr/>
        </p:nvSpPr>
        <p:spPr>
          <a:xfrm rot="9002992">
            <a:off x="668647" y="19687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1" name="Google Shape;9321;p14"/>
          <p:cNvSpPr/>
          <p:nvPr/>
        </p:nvSpPr>
        <p:spPr>
          <a:xfrm rot="6345070">
            <a:off x="865894" y="6954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2" name="Google Shape;9322;p14"/>
          <p:cNvSpPr/>
          <p:nvPr/>
        </p:nvSpPr>
        <p:spPr>
          <a:xfrm rot="6345070">
            <a:off x="10125961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3" name="Google Shape;9323;p14"/>
          <p:cNvSpPr/>
          <p:nvPr/>
        </p:nvSpPr>
        <p:spPr>
          <a:xfrm rot="9002992">
            <a:off x="11192547" y="48042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4" name="Google Shape;9324;p14"/>
          <p:cNvSpPr/>
          <p:nvPr/>
        </p:nvSpPr>
        <p:spPr>
          <a:xfrm rot="-7197008">
            <a:off x="11448555" y="588337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5" name="Google Shape;9325;p14"/>
          <p:cNvSpPr/>
          <p:nvPr/>
        </p:nvSpPr>
        <p:spPr>
          <a:xfrm rot="-7197008">
            <a:off x="2017921" y="69533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6" name="Google Shape;9326;p14"/>
          <p:cNvSpPr txBox="1">
            <a:spLocks noGrp="1"/>
          </p:cNvSpPr>
          <p:nvPr>
            <p:ph type="title"/>
          </p:nvPr>
        </p:nvSpPr>
        <p:spPr>
          <a:xfrm rot="347388">
            <a:off x="7088541" y="4318191"/>
            <a:ext cx="3743095" cy="709183"/>
          </a:xfrm>
          <a:prstGeom prst="rect">
            <a:avLst/>
          </a:prstGeom>
          <a:solidFill>
            <a:schemeClr val="accent2"/>
          </a:solidFill>
          <a:effectLst>
            <a:outerShdw dist="66675" dir="2640000" algn="bl" rotWithShape="0">
              <a:schemeClr val="dk1">
                <a:alpha val="1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691302602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9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28" name="Google Shape;9328;p15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9329" name="Google Shape;9329;p15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0" name="Google Shape;9330;p15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1" name="Google Shape;9331;p15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2" name="Google Shape;9332;p15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3" name="Google Shape;9333;p15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4" name="Google Shape;9334;p15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5" name="Google Shape;9335;p15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6" name="Google Shape;9336;p15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7" name="Google Shape;9337;p15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8" name="Google Shape;9338;p15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9" name="Google Shape;9339;p15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0" name="Google Shape;9340;p15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1" name="Google Shape;9341;p15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2" name="Google Shape;9342;p15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3" name="Google Shape;9343;p15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4" name="Google Shape;9344;p15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5" name="Google Shape;9345;p15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6" name="Google Shape;9346;p15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7" name="Google Shape;9347;p15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8" name="Google Shape;9348;p15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9" name="Google Shape;9349;p15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0" name="Google Shape;9350;p15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1" name="Google Shape;9351;p15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2" name="Google Shape;9352;p15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3" name="Google Shape;9353;p15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4" name="Google Shape;9354;p15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5" name="Google Shape;9355;p15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6" name="Google Shape;9356;p15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7" name="Google Shape;9357;p15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8" name="Google Shape;9358;p15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9" name="Google Shape;9359;p15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0" name="Google Shape;9360;p15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1" name="Google Shape;9361;p15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2" name="Google Shape;9362;p15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3" name="Google Shape;9363;p15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4" name="Google Shape;9364;p15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5" name="Google Shape;9365;p15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6" name="Google Shape;9366;p15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7" name="Google Shape;9367;p15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8" name="Google Shape;9368;p15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9" name="Google Shape;9369;p15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0" name="Google Shape;9370;p15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1" name="Google Shape;9371;p15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2" name="Google Shape;9372;p15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3" name="Google Shape;9373;p15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4" name="Google Shape;9374;p15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5" name="Google Shape;9375;p15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6" name="Google Shape;9376;p15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7" name="Google Shape;9377;p15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8" name="Google Shape;9378;p15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9" name="Google Shape;9379;p15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0" name="Google Shape;9380;p15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1" name="Google Shape;9381;p15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2" name="Google Shape;9382;p15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3" name="Google Shape;9383;p15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4" name="Google Shape;9384;p15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5" name="Google Shape;9385;p15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6" name="Google Shape;9386;p15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7" name="Google Shape;9387;p15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8" name="Google Shape;9388;p15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9" name="Google Shape;9389;p15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0" name="Google Shape;9390;p15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1" name="Google Shape;9391;p15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2" name="Google Shape;9392;p15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3" name="Google Shape;9393;p15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4" name="Google Shape;9394;p15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5" name="Google Shape;9395;p15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6" name="Google Shape;9396;p15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7" name="Google Shape;9397;p15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8" name="Google Shape;9398;p15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9" name="Google Shape;9399;p15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0" name="Google Shape;9400;p15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1" name="Google Shape;9401;p15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2" name="Google Shape;9402;p15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3" name="Google Shape;9403;p15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4" name="Google Shape;9404;p15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5" name="Google Shape;9405;p15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6" name="Google Shape;9406;p15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7" name="Google Shape;9407;p15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8" name="Google Shape;9408;p15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9" name="Google Shape;9409;p15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0" name="Google Shape;9410;p15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1" name="Google Shape;9411;p15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2" name="Google Shape;9412;p15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3" name="Google Shape;9413;p15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4" name="Google Shape;9414;p15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5" name="Google Shape;9415;p15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6" name="Google Shape;9416;p15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7" name="Google Shape;9417;p15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8" name="Google Shape;9418;p15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9" name="Google Shape;9419;p15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0" name="Google Shape;9420;p15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1" name="Google Shape;9421;p15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2" name="Google Shape;9422;p15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3" name="Google Shape;9423;p15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4" name="Google Shape;9424;p15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5" name="Google Shape;9425;p15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6" name="Google Shape;9426;p15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7" name="Google Shape;9427;p15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8" name="Google Shape;9428;p15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9" name="Google Shape;9429;p15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0" name="Google Shape;9430;p15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1" name="Google Shape;9431;p15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2" name="Google Shape;9432;p15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3" name="Google Shape;9433;p15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4" name="Google Shape;9434;p15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5" name="Google Shape;9435;p15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6" name="Google Shape;9436;p15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7" name="Google Shape;9437;p15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8" name="Google Shape;9438;p15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9" name="Google Shape;9439;p15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0" name="Google Shape;9440;p15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1" name="Google Shape;9441;p15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2" name="Google Shape;9442;p15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3" name="Google Shape;9443;p15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4" name="Google Shape;9444;p15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5" name="Google Shape;9445;p15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6" name="Google Shape;9446;p15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7" name="Google Shape;9447;p15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8" name="Google Shape;9448;p15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9" name="Google Shape;9449;p15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0" name="Google Shape;9450;p15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1" name="Google Shape;9451;p15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2" name="Google Shape;9452;p15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3" name="Google Shape;9453;p15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4" name="Google Shape;9454;p15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5" name="Google Shape;9455;p15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6" name="Google Shape;9456;p15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7" name="Google Shape;9457;p15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8" name="Google Shape;9458;p15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9" name="Google Shape;9459;p15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0" name="Google Shape;9460;p15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1" name="Google Shape;9461;p15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2" name="Google Shape;9462;p15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3" name="Google Shape;9463;p15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4" name="Google Shape;9464;p15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5" name="Google Shape;9465;p15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6" name="Google Shape;9466;p15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7" name="Google Shape;9467;p15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8" name="Google Shape;9468;p15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9" name="Google Shape;9469;p15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0" name="Google Shape;9470;p15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1" name="Google Shape;9471;p15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2" name="Google Shape;9472;p15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3" name="Google Shape;9473;p15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4" name="Google Shape;9474;p15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5" name="Google Shape;9475;p15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6" name="Google Shape;9476;p15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7" name="Google Shape;9477;p15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8" name="Google Shape;9478;p15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9" name="Google Shape;9479;p15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0" name="Google Shape;9480;p15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1" name="Google Shape;9481;p15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2" name="Google Shape;9482;p15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3" name="Google Shape;9483;p15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4" name="Google Shape;9484;p15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5" name="Google Shape;9485;p15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6" name="Google Shape;9486;p15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7" name="Google Shape;9487;p15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8" name="Google Shape;9488;p15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9" name="Google Shape;9489;p15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0" name="Google Shape;9490;p15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1" name="Google Shape;9491;p15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2" name="Google Shape;9492;p15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3" name="Google Shape;9493;p15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4" name="Google Shape;9494;p15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5" name="Google Shape;9495;p15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6" name="Google Shape;9496;p15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7" name="Google Shape;9497;p15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8" name="Google Shape;9498;p15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9" name="Google Shape;9499;p15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0" name="Google Shape;9500;p15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1" name="Google Shape;9501;p15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2" name="Google Shape;9502;p15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3" name="Google Shape;9503;p15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4" name="Google Shape;9504;p15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5" name="Google Shape;9505;p15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6" name="Google Shape;9506;p15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7" name="Google Shape;9507;p15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8" name="Google Shape;9508;p15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9" name="Google Shape;9509;p15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0" name="Google Shape;9510;p15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1" name="Google Shape;9511;p15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2" name="Google Shape;9512;p15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3" name="Google Shape;9513;p15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4" name="Google Shape;9514;p15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5" name="Google Shape;9515;p15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6" name="Google Shape;9516;p15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7" name="Google Shape;9517;p15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8" name="Google Shape;9518;p15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9" name="Google Shape;9519;p15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0" name="Google Shape;9520;p15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1" name="Google Shape;9521;p15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2" name="Google Shape;9522;p15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3" name="Google Shape;9523;p15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4" name="Google Shape;9524;p15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5" name="Google Shape;9525;p15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6" name="Google Shape;9526;p15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7" name="Google Shape;9527;p15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8" name="Google Shape;9528;p15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9" name="Google Shape;9529;p15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0" name="Google Shape;9530;p15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1" name="Google Shape;9531;p15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2" name="Google Shape;9532;p15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3" name="Google Shape;9533;p15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4" name="Google Shape;9534;p15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5" name="Google Shape;9535;p15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6" name="Google Shape;9536;p15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7" name="Google Shape;9537;p15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8" name="Google Shape;9538;p15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9" name="Google Shape;9539;p15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0" name="Google Shape;9540;p15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1" name="Google Shape;9541;p15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2" name="Google Shape;9542;p15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3" name="Google Shape;9543;p15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4" name="Google Shape;9544;p15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5" name="Google Shape;9545;p15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6" name="Google Shape;9546;p15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7" name="Google Shape;9547;p15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8" name="Google Shape;9548;p15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9" name="Google Shape;9549;p15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0" name="Google Shape;9550;p15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1" name="Google Shape;9551;p15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2" name="Google Shape;9552;p15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3" name="Google Shape;9553;p15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4" name="Google Shape;9554;p15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5" name="Google Shape;9555;p15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6" name="Google Shape;9556;p15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7" name="Google Shape;9557;p15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8" name="Google Shape;9558;p15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9" name="Google Shape;9559;p15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0" name="Google Shape;9560;p15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1" name="Google Shape;9561;p15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2" name="Google Shape;9562;p15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3" name="Google Shape;9563;p15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4" name="Google Shape;9564;p15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5" name="Google Shape;9565;p15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6" name="Google Shape;9566;p15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7" name="Google Shape;9567;p15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8" name="Google Shape;9568;p15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9" name="Google Shape;9569;p15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0" name="Google Shape;9570;p15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1" name="Google Shape;9571;p15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2" name="Google Shape;9572;p15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3" name="Google Shape;9573;p15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4" name="Google Shape;9574;p15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5" name="Google Shape;9575;p15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6" name="Google Shape;9576;p15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7" name="Google Shape;9577;p15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8" name="Google Shape;9578;p15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9" name="Google Shape;9579;p15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0" name="Google Shape;9580;p15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1" name="Google Shape;9581;p15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2" name="Google Shape;9582;p15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3" name="Google Shape;9583;p15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4" name="Google Shape;9584;p15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5" name="Google Shape;9585;p15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6" name="Google Shape;9586;p15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7" name="Google Shape;9587;p15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8" name="Google Shape;9588;p15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9" name="Google Shape;9589;p15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0" name="Google Shape;9590;p15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1" name="Google Shape;9591;p15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2" name="Google Shape;9592;p15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3" name="Google Shape;9593;p15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4" name="Google Shape;9594;p15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5" name="Google Shape;9595;p15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6" name="Google Shape;9596;p15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7" name="Google Shape;9597;p15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8" name="Google Shape;9598;p15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9" name="Google Shape;9599;p15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0" name="Google Shape;9600;p15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1" name="Google Shape;9601;p15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2" name="Google Shape;9602;p15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3" name="Google Shape;9603;p15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4" name="Google Shape;9604;p15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5" name="Google Shape;9605;p15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6" name="Google Shape;9606;p15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7" name="Google Shape;9607;p15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8" name="Google Shape;9608;p15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9" name="Google Shape;9609;p15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0" name="Google Shape;9610;p15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1" name="Google Shape;9611;p15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2" name="Google Shape;9612;p15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3" name="Google Shape;9613;p15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4" name="Google Shape;9614;p15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5" name="Google Shape;9615;p15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6" name="Google Shape;9616;p15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7" name="Google Shape;9617;p15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8" name="Google Shape;9618;p15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9" name="Google Shape;9619;p15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0" name="Google Shape;9620;p15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1" name="Google Shape;9621;p15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2" name="Google Shape;9622;p15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3" name="Google Shape;9623;p15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4" name="Google Shape;9624;p15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5" name="Google Shape;9625;p15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6" name="Google Shape;9626;p15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7" name="Google Shape;9627;p15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8" name="Google Shape;9628;p15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9" name="Google Shape;9629;p15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0" name="Google Shape;9630;p15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1" name="Google Shape;9631;p15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2" name="Google Shape;9632;p15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3" name="Google Shape;9633;p15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4" name="Google Shape;9634;p15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5" name="Google Shape;9635;p15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6" name="Google Shape;9636;p15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7" name="Google Shape;9637;p15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8" name="Google Shape;9638;p15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9" name="Google Shape;9639;p15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0" name="Google Shape;9640;p15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1" name="Google Shape;9641;p15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2" name="Google Shape;9642;p15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3" name="Google Shape;9643;p15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4" name="Google Shape;9644;p15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5" name="Google Shape;9645;p15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6" name="Google Shape;9646;p15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7" name="Google Shape;9647;p15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8" name="Google Shape;9648;p15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9" name="Google Shape;9649;p15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0" name="Google Shape;9650;p15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1" name="Google Shape;9651;p15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2" name="Google Shape;9652;p15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3" name="Google Shape;9653;p15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4" name="Google Shape;9654;p15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5" name="Google Shape;9655;p15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6" name="Google Shape;9656;p15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7" name="Google Shape;9657;p15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8" name="Google Shape;9658;p15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9" name="Google Shape;9659;p15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0" name="Google Shape;9660;p15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1" name="Google Shape;9661;p15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2" name="Google Shape;9662;p15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3" name="Google Shape;9663;p15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4" name="Google Shape;9664;p15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5" name="Google Shape;9665;p15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6" name="Google Shape;9666;p15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7" name="Google Shape;9667;p15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8" name="Google Shape;9668;p15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9" name="Google Shape;9669;p15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0" name="Google Shape;9670;p15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1" name="Google Shape;9671;p15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2" name="Google Shape;9672;p15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3" name="Google Shape;9673;p15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4" name="Google Shape;9674;p15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5" name="Google Shape;9675;p15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6" name="Google Shape;9676;p15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7" name="Google Shape;9677;p15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8" name="Google Shape;9678;p15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9" name="Google Shape;9679;p15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0" name="Google Shape;9680;p15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1" name="Google Shape;9681;p15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2" name="Google Shape;9682;p15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3" name="Google Shape;9683;p15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4" name="Google Shape;9684;p15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5" name="Google Shape;9685;p15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6" name="Google Shape;9686;p15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7" name="Google Shape;9687;p15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8" name="Google Shape;9688;p15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9" name="Google Shape;9689;p15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0" name="Google Shape;9690;p15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1" name="Google Shape;9691;p15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2" name="Google Shape;9692;p15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3" name="Google Shape;9693;p15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4" name="Google Shape;9694;p15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5" name="Google Shape;9695;p15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6" name="Google Shape;9696;p15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7" name="Google Shape;9697;p15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8" name="Google Shape;9698;p15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9" name="Google Shape;9699;p15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0" name="Google Shape;9700;p15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1" name="Google Shape;9701;p15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2" name="Google Shape;9702;p15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3" name="Google Shape;9703;p15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4" name="Google Shape;9704;p15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5" name="Google Shape;9705;p15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6" name="Google Shape;9706;p15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7" name="Google Shape;9707;p15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8" name="Google Shape;9708;p15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9" name="Google Shape;9709;p15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0" name="Google Shape;9710;p15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1" name="Google Shape;9711;p15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2" name="Google Shape;9712;p15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3" name="Google Shape;9713;p15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4" name="Google Shape;9714;p15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5" name="Google Shape;9715;p15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6" name="Google Shape;9716;p15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7" name="Google Shape;9717;p15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8" name="Google Shape;9718;p15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9" name="Google Shape;9719;p15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0" name="Google Shape;9720;p15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1" name="Google Shape;9721;p15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2" name="Google Shape;9722;p15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3" name="Google Shape;9723;p15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4" name="Google Shape;9724;p15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5" name="Google Shape;9725;p15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6" name="Google Shape;9726;p15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7" name="Google Shape;9727;p15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8" name="Google Shape;9728;p15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9" name="Google Shape;9729;p15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0" name="Google Shape;9730;p15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1" name="Google Shape;9731;p15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2" name="Google Shape;9732;p15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3" name="Google Shape;9733;p15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4" name="Google Shape;9734;p15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5" name="Google Shape;9735;p15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6" name="Google Shape;9736;p15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7" name="Google Shape;9737;p15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8" name="Google Shape;9738;p15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9" name="Google Shape;9739;p15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0" name="Google Shape;9740;p15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1" name="Google Shape;9741;p15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2" name="Google Shape;9742;p15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3" name="Google Shape;9743;p15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4" name="Google Shape;9744;p15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5" name="Google Shape;9745;p15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6" name="Google Shape;9746;p15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7" name="Google Shape;9747;p15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8" name="Google Shape;9748;p15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9" name="Google Shape;9749;p15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0" name="Google Shape;9750;p15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1" name="Google Shape;9751;p15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2" name="Google Shape;9752;p15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3" name="Google Shape;9753;p15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4" name="Google Shape;9754;p15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5" name="Google Shape;9755;p15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6" name="Google Shape;9756;p15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7" name="Google Shape;9757;p15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8" name="Google Shape;9758;p15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9" name="Google Shape;9759;p15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0" name="Google Shape;9760;p15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1" name="Google Shape;9761;p15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2" name="Google Shape;9762;p15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3" name="Google Shape;9763;p15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4" name="Google Shape;9764;p15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5" name="Google Shape;9765;p15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6" name="Google Shape;9766;p15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7" name="Google Shape;9767;p15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8" name="Google Shape;9768;p15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9" name="Google Shape;9769;p15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0" name="Google Shape;9770;p15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1" name="Google Shape;9771;p15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2" name="Google Shape;9772;p15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3" name="Google Shape;9773;p15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4" name="Google Shape;9774;p15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5" name="Google Shape;9775;p15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6" name="Google Shape;9776;p15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7" name="Google Shape;9777;p15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8" name="Google Shape;9778;p15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9" name="Google Shape;9779;p15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0" name="Google Shape;9780;p15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1" name="Google Shape;9781;p15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2" name="Google Shape;9782;p15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3" name="Google Shape;9783;p15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4" name="Google Shape;9784;p15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5" name="Google Shape;9785;p15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6" name="Google Shape;9786;p15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7" name="Google Shape;9787;p15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8" name="Google Shape;9788;p15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9" name="Google Shape;9789;p15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0" name="Google Shape;9790;p15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1" name="Google Shape;9791;p15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2" name="Google Shape;9792;p15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3" name="Google Shape;9793;p15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4" name="Google Shape;9794;p15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5" name="Google Shape;9795;p15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6" name="Google Shape;9796;p15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7" name="Google Shape;9797;p15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8" name="Google Shape;9798;p15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9" name="Google Shape;9799;p15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0" name="Google Shape;9800;p15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1" name="Google Shape;9801;p15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2" name="Google Shape;9802;p15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3" name="Google Shape;9803;p15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4" name="Google Shape;9804;p15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5" name="Google Shape;9805;p15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6" name="Google Shape;9806;p15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7" name="Google Shape;9807;p15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8" name="Google Shape;9808;p15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9" name="Google Shape;9809;p15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0" name="Google Shape;9810;p15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1" name="Google Shape;9811;p15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2" name="Google Shape;9812;p15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3" name="Google Shape;9813;p15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4" name="Google Shape;9814;p15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5" name="Google Shape;9815;p15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6" name="Google Shape;9816;p15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7" name="Google Shape;9817;p15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8" name="Google Shape;9818;p15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9" name="Google Shape;9819;p15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0" name="Google Shape;9820;p15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1" name="Google Shape;9821;p15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2" name="Google Shape;9822;p15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3" name="Google Shape;9823;p15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4" name="Google Shape;9824;p15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5" name="Google Shape;9825;p15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6" name="Google Shape;9826;p15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7" name="Google Shape;9827;p15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8" name="Google Shape;9828;p15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9" name="Google Shape;9829;p15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0" name="Google Shape;9830;p15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1" name="Google Shape;9831;p15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2" name="Google Shape;9832;p15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3" name="Google Shape;9833;p15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4" name="Google Shape;9834;p15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5" name="Google Shape;9835;p15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6" name="Google Shape;9836;p15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7" name="Google Shape;9837;p15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8" name="Google Shape;9838;p15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9" name="Google Shape;9839;p15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0" name="Google Shape;9840;p15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1" name="Google Shape;9841;p15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2" name="Google Shape;9842;p15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3" name="Google Shape;9843;p15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4" name="Google Shape;9844;p15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5" name="Google Shape;9845;p15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6" name="Google Shape;9846;p15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7" name="Google Shape;9847;p15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8" name="Google Shape;9848;p15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9" name="Google Shape;9849;p15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0" name="Google Shape;9850;p15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1" name="Google Shape;9851;p15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2" name="Google Shape;9852;p15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3" name="Google Shape;9853;p15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4" name="Google Shape;9854;p15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5" name="Google Shape;9855;p15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6" name="Google Shape;9856;p15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7" name="Google Shape;9857;p15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8" name="Google Shape;9858;p15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9" name="Google Shape;9859;p15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0" name="Google Shape;9860;p15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1" name="Google Shape;9861;p15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2" name="Google Shape;9862;p15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3" name="Google Shape;9863;p15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4" name="Google Shape;9864;p15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5" name="Google Shape;9865;p15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6" name="Google Shape;9866;p15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7" name="Google Shape;9867;p15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8" name="Google Shape;9868;p15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9" name="Google Shape;9869;p15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0" name="Google Shape;9870;p15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1" name="Google Shape;9871;p15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2" name="Google Shape;9872;p15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3" name="Google Shape;9873;p15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4" name="Google Shape;9874;p15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5" name="Google Shape;9875;p15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6" name="Google Shape;9876;p15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7" name="Google Shape;9877;p15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8" name="Google Shape;9878;p15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9" name="Google Shape;9879;p15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0" name="Google Shape;9880;p15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1" name="Google Shape;9881;p15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2" name="Google Shape;9882;p15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3" name="Google Shape;9883;p15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4" name="Google Shape;9884;p15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5" name="Google Shape;9885;p15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6" name="Google Shape;9886;p15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7" name="Google Shape;9887;p15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8" name="Google Shape;9888;p15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9" name="Google Shape;9889;p15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0" name="Google Shape;9890;p15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1" name="Google Shape;9891;p15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2" name="Google Shape;9892;p15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3" name="Google Shape;9893;p15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4" name="Google Shape;9894;p15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5" name="Google Shape;9895;p15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6" name="Google Shape;9896;p15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7" name="Google Shape;9897;p15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8" name="Google Shape;9898;p15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9" name="Google Shape;9899;p15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0" name="Google Shape;9900;p15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1" name="Google Shape;9901;p15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2" name="Google Shape;9902;p15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3" name="Google Shape;9903;p15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4" name="Google Shape;9904;p15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5" name="Google Shape;9905;p15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6" name="Google Shape;9906;p15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7" name="Google Shape;9907;p15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8" name="Google Shape;9908;p15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9" name="Google Shape;9909;p15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0" name="Google Shape;9910;p15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1" name="Google Shape;9911;p15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2" name="Google Shape;9912;p15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3" name="Google Shape;9913;p15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4" name="Google Shape;9914;p15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5" name="Google Shape;9915;p15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6" name="Google Shape;9916;p15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7" name="Google Shape;9917;p15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8" name="Google Shape;9918;p15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9" name="Google Shape;9919;p15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0" name="Google Shape;9920;p15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1" name="Google Shape;9921;p15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2" name="Google Shape;9922;p15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3" name="Google Shape;9923;p15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4" name="Google Shape;9924;p15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5" name="Google Shape;9925;p15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6" name="Google Shape;9926;p15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7" name="Google Shape;9927;p15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8" name="Google Shape;9928;p15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9" name="Google Shape;9929;p15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0" name="Google Shape;9930;p15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1" name="Google Shape;9931;p15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2" name="Google Shape;9932;p15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3" name="Google Shape;9933;p15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4" name="Google Shape;9934;p15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5" name="Google Shape;9935;p15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6" name="Google Shape;9936;p15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7" name="Google Shape;9937;p15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8" name="Google Shape;9938;p15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9" name="Google Shape;9939;p15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0" name="Google Shape;9940;p15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1" name="Google Shape;9941;p15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2" name="Google Shape;9942;p15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3" name="Google Shape;9943;p15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4" name="Google Shape;9944;p15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5" name="Google Shape;9945;p15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6" name="Google Shape;9946;p15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7" name="Google Shape;9947;p15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8" name="Google Shape;9948;p15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9" name="Google Shape;9949;p15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0" name="Google Shape;9950;p15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1" name="Google Shape;9951;p15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2" name="Google Shape;9952;p15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3" name="Google Shape;9953;p15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4" name="Google Shape;9954;p15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5" name="Google Shape;9955;p15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6" name="Google Shape;9956;p15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7" name="Google Shape;9957;p15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8" name="Google Shape;9958;p15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9" name="Google Shape;9959;p15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0" name="Google Shape;9960;p15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1" name="Google Shape;9961;p15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2" name="Google Shape;9962;p15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3" name="Google Shape;9963;p15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4" name="Google Shape;9964;p15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5" name="Google Shape;9965;p15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6" name="Google Shape;9966;p15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7" name="Google Shape;9967;p15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8" name="Google Shape;9968;p15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9" name="Google Shape;9969;p15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0" name="Google Shape;9970;p15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1" name="Google Shape;9971;p15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2" name="Google Shape;9972;p15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3" name="Google Shape;9973;p15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4" name="Google Shape;9974;p15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5" name="Google Shape;9975;p15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6" name="Google Shape;9976;p15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7" name="Google Shape;9977;p15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8" name="Google Shape;9978;p15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9" name="Google Shape;9979;p15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0" name="Google Shape;9980;p15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1" name="Google Shape;9981;p15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2" name="Google Shape;9982;p15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3" name="Google Shape;9983;p15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4" name="Google Shape;9984;p15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5" name="Google Shape;9985;p15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6" name="Google Shape;9986;p15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7" name="Google Shape;9987;p15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8" name="Google Shape;9988;p15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9" name="Google Shape;9989;p15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0" name="Google Shape;9990;p15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1" name="Google Shape;9991;p15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2" name="Google Shape;9992;p15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3" name="Google Shape;9993;p15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4" name="Google Shape;9994;p15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5" name="Google Shape;9995;p15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6" name="Google Shape;9996;p15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7" name="Google Shape;9997;p15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8" name="Google Shape;9998;p15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9" name="Google Shape;9999;p15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0" name="Google Shape;10000;p15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1" name="Google Shape;10001;p15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2" name="Google Shape;10002;p15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3" name="Google Shape;10003;p15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4" name="Google Shape;10004;p15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5" name="Google Shape;10005;p15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6" name="Google Shape;10006;p15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7" name="Google Shape;10007;p15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8" name="Google Shape;10008;p15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9" name="Google Shape;10009;p15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0" name="Google Shape;10010;p15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1" name="Google Shape;10011;p15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2" name="Google Shape;10012;p15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3" name="Google Shape;10013;p15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4" name="Google Shape;10014;p15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5" name="Google Shape;10015;p15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6" name="Google Shape;10016;p15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7" name="Google Shape;10017;p15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8" name="Google Shape;10018;p15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9" name="Google Shape;10019;p15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0" name="Google Shape;10020;p15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1" name="Google Shape;10021;p15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2" name="Google Shape;10022;p15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3" name="Google Shape;10023;p15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4" name="Google Shape;10024;p15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5" name="Google Shape;10025;p15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6" name="Google Shape;10026;p15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7" name="Google Shape;10027;p15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8" name="Google Shape;10028;p15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9" name="Google Shape;10029;p15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0" name="Google Shape;10030;p15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1" name="Google Shape;10031;p15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2" name="Google Shape;10032;p15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3" name="Google Shape;10033;p15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4" name="Google Shape;10034;p15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5" name="Google Shape;10035;p15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6" name="Google Shape;10036;p15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7" name="Google Shape;10037;p15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8" name="Google Shape;10038;p15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9" name="Google Shape;10039;p15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0" name="Google Shape;10040;p15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1" name="Google Shape;10041;p15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2" name="Google Shape;10042;p15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3" name="Google Shape;10043;p15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4" name="Google Shape;10044;p15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5" name="Google Shape;10045;p15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6" name="Google Shape;10046;p15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7" name="Google Shape;10047;p15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8" name="Google Shape;10048;p15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9" name="Google Shape;10049;p15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0" name="Google Shape;10050;p15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1" name="Google Shape;10051;p15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2" name="Google Shape;10052;p15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3" name="Google Shape;10053;p15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4" name="Google Shape;10054;p15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5" name="Google Shape;10055;p15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6" name="Google Shape;10056;p15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7" name="Google Shape;10057;p15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8" name="Google Shape;10058;p15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9" name="Google Shape;10059;p15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0" name="Google Shape;10060;p15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1" name="Google Shape;10061;p15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2" name="Google Shape;10062;p15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3" name="Google Shape;10063;p15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4" name="Google Shape;10064;p15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5" name="Google Shape;10065;p15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6" name="Google Shape;10066;p15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7" name="Google Shape;10067;p15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8" name="Google Shape;10068;p15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9" name="Google Shape;10069;p15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0" name="Google Shape;10070;p15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1" name="Google Shape;10071;p15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2" name="Google Shape;10072;p15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3" name="Google Shape;10073;p15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4" name="Google Shape;10074;p15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5" name="Google Shape;10075;p15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6" name="Google Shape;10076;p15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7" name="Google Shape;10077;p15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8" name="Google Shape;10078;p15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9" name="Google Shape;10079;p15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0" name="Google Shape;10080;p15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1" name="Google Shape;10081;p15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2" name="Google Shape;10082;p15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3" name="Google Shape;10083;p15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4" name="Google Shape;10084;p15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5" name="Google Shape;10085;p15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6" name="Google Shape;10086;p15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7" name="Google Shape;10087;p15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8" name="Google Shape;10088;p15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9" name="Google Shape;10089;p15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0" name="Google Shape;10090;p15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1" name="Google Shape;10091;p15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2" name="Google Shape;10092;p15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3" name="Google Shape;10093;p15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4" name="Google Shape;10094;p15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5" name="Google Shape;10095;p15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6" name="Google Shape;10096;p15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7" name="Google Shape;10097;p15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8" name="Google Shape;10098;p15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9" name="Google Shape;10099;p15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0" name="Google Shape;10100;p15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1" name="Google Shape;10101;p15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2" name="Google Shape;10102;p15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3" name="Google Shape;10103;p15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4" name="Google Shape;10104;p15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5" name="Google Shape;10105;p15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6" name="Google Shape;10106;p15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7" name="Google Shape;10107;p15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8" name="Google Shape;10108;p15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9" name="Google Shape;10109;p15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0" name="Google Shape;10110;p15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1" name="Google Shape;10111;p15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2" name="Google Shape;10112;p15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3" name="Google Shape;10113;p15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4" name="Google Shape;10114;p15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5" name="Google Shape;10115;p15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6" name="Google Shape;10116;p15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7" name="Google Shape;10117;p15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8" name="Google Shape;10118;p15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9" name="Google Shape;10119;p15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0" name="Google Shape;10120;p15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1" name="Google Shape;10121;p15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2" name="Google Shape;10122;p15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3" name="Google Shape;10123;p15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4" name="Google Shape;10124;p15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5" name="Google Shape;10125;p15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6" name="Google Shape;10126;p15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7" name="Google Shape;10127;p15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8" name="Google Shape;10128;p15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9" name="Google Shape;10129;p15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0" name="Google Shape;10130;p15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1" name="Google Shape;10131;p15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2" name="Google Shape;10132;p15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3" name="Google Shape;10133;p15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4" name="Google Shape;10134;p15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5" name="Google Shape;10135;p15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6" name="Google Shape;10136;p15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7" name="Google Shape;10137;p15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8" name="Google Shape;10138;p15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9" name="Google Shape;10139;p15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0" name="Google Shape;10140;p15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1" name="Google Shape;10141;p15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2" name="Google Shape;10142;p15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3" name="Google Shape;10143;p15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4" name="Google Shape;10144;p15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5" name="Google Shape;10145;p15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6" name="Google Shape;10146;p15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7" name="Google Shape;10147;p15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8" name="Google Shape;10148;p15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9" name="Google Shape;10149;p15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0" name="Google Shape;10150;p15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1" name="Google Shape;10151;p15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2" name="Google Shape;10152;p15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3" name="Google Shape;10153;p15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4" name="Google Shape;10154;p15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5" name="Google Shape;10155;p15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6" name="Google Shape;10156;p15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7" name="Google Shape;10157;p15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8" name="Google Shape;10158;p15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9" name="Google Shape;10159;p15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0" name="Google Shape;10160;p15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1" name="Google Shape;10161;p15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2" name="Google Shape;10162;p15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3" name="Google Shape;10163;p15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4" name="Google Shape;10164;p15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0165" name="Google Shape;10165;p1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166" name="Google Shape;10166;p15"/>
          <p:cNvSpPr/>
          <p:nvPr/>
        </p:nvSpPr>
        <p:spPr>
          <a:xfrm rot="1797008">
            <a:off x="1029883" y="96458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67" name="Google Shape;10167;p15"/>
          <p:cNvSpPr/>
          <p:nvPr/>
        </p:nvSpPr>
        <p:spPr>
          <a:xfrm rot="3602992">
            <a:off x="638897" y="40538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68" name="Google Shape;10168;p15"/>
          <p:cNvSpPr/>
          <p:nvPr/>
        </p:nvSpPr>
        <p:spPr>
          <a:xfrm rot="773291">
            <a:off x="11283256" y="513373"/>
            <a:ext cx="96840" cy="194849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69" name="Google Shape;10169;p15"/>
          <p:cNvSpPr/>
          <p:nvPr/>
        </p:nvSpPr>
        <p:spPr>
          <a:xfrm rot="3602992">
            <a:off x="11633364" y="1193917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70" name="Google Shape;10170;p15"/>
          <p:cNvSpPr/>
          <p:nvPr/>
        </p:nvSpPr>
        <p:spPr>
          <a:xfrm rot="-1797008">
            <a:off x="476767" y="1601269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631648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7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25251250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0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72" name="Google Shape;10172;p16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0173" name="Google Shape;10173;p16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4" name="Google Shape;10174;p16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5" name="Google Shape;10175;p16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6" name="Google Shape;10176;p16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7" name="Google Shape;10177;p16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8" name="Google Shape;10178;p16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9" name="Google Shape;10179;p16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0" name="Google Shape;10180;p16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1" name="Google Shape;10181;p16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2" name="Google Shape;10182;p16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3" name="Google Shape;10183;p16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4" name="Google Shape;10184;p16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5" name="Google Shape;10185;p16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6" name="Google Shape;10186;p16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7" name="Google Shape;10187;p16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8" name="Google Shape;10188;p16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9" name="Google Shape;10189;p16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0" name="Google Shape;10190;p16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1" name="Google Shape;10191;p16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2" name="Google Shape;10192;p16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3" name="Google Shape;10193;p16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4" name="Google Shape;10194;p16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5" name="Google Shape;10195;p16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6" name="Google Shape;10196;p16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7" name="Google Shape;10197;p16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8" name="Google Shape;10198;p16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9" name="Google Shape;10199;p16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0" name="Google Shape;10200;p16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1" name="Google Shape;10201;p16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2" name="Google Shape;10202;p16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3" name="Google Shape;10203;p16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4" name="Google Shape;10204;p16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5" name="Google Shape;10205;p16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6" name="Google Shape;10206;p16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7" name="Google Shape;10207;p16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8" name="Google Shape;10208;p16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9" name="Google Shape;10209;p16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0" name="Google Shape;10210;p16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1" name="Google Shape;10211;p16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2" name="Google Shape;10212;p16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3" name="Google Shape;10213;p16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4" name="Google Shape;10214;p16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5" name="Google Shape;10215;p16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6" name="Google Shape;10216;p16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7" name="Google Shape;10217;p16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8" name="Google Shape;10218;p16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9" name="Google Shape;10219;p16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0" name="Google Shape;10220;p16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1" name="Google Shape;10221;p16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2" name="Google Shape;10222;p16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3" name="Google Shape;10223;p16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4" name="Google Shape;10224;p16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5" name="Google Shape;10225;p16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6" name="Google Shape;10226;p16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7" name="Google Shape;10227;p16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8" name="Google Shape;10228;p16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9" name="Google Shape;10229;p16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0" name="Google Shape;10230;p16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1" name="Google Shape;10231;p16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2" name="Google Shape;10232;p16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3" name="Google Shape;10233;p16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4" name="Google Shape;10234;p16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5" name="Google Shape;10235;p16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6" name="Google Shape;10236;p16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7" name="Google Shape;10237;p16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8" name="Google Shape;10238;p16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9" name="Google Shape;10239;p16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0" name="Google Shape;10240;p16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1" name="Google Shape;10241;p16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2" name="Google Shape;10242;p16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3" name="Google Shape;10243;p16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4" name="Google Shape;10244;p16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5" name="Google Shape;10245;p16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6" name="Google Shape;10246;p16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7" name="Google Shape;10247;p16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8" name="Google Shape;10248;p16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9" name="Google Shape;10249;p16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0" name="Google Shape;10250;p16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1" name="Google Shape;10251;p16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2" name="Google Shape;10252;p16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3" name="Google Shape;10253;p16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4" name="Google Shape;10254;p16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5" name="Google Shape;10255;p16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6" name="Google Shape;10256;p16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7" name="Google Shape;10257;p16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8" name="Google Shape;10258;p16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9" name="Google Shape;10259;p16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0" name="Google Shape;10260;p16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1" name="Google Shape;10261;p16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2" name="Google Shape;10262;p16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3" name="Google Shape;10263;p16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4" name="Google Shape;10264;p16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5" name="Google Shape;10265;p16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6" name="Google Shape;10266;p16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7" name="Google Shape;10267;p16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8" name="Google Shape;10268;p16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9" name="Google Shape;10269;p16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0" name="Google Shape;10270;p16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1" name="Google Shape;10271;p16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2" name="Google Shape;10272;p16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3" name="Google Shape;10273;p16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4" name="Google Shape;10274;p16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5" name="Google Shape;10275;p16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6" name="Google Shape;10276;p16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7" name="Google Shape;10277;p16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8" name="Google Shape;10278;p16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9" name="Google Shape;10279;p16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0" name="Google Shape;10280;p16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1" name="Google Shape;10281;p16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2" name="Google Shape;10282;p16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3" name="Google Shape;10283;p16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4" name="Google Shape;10284;p16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5" name="Google Shape;10285;p16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6" name="Google Shape;10286;p16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7" name="Google Shape;10287;p16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8" name="Google Shape;10288;p16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9" name="Google Shape;10289;p16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0" name="Google Shape;10290;p16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1" name="Google Shape;10291;p16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2" name="Google Shape;10292;p16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3" name="Google Shape;10293;p16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4" name="Google Shape;10294;p16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5" name="Google Shape;10295;p16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6" name="Google Shape;10296;p16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7" name="Google Shape;10297;p16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8" name="Google Shape;10298;p16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9" name="Google Shape;10299;p16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0" name="Google Shape;10300;p16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1" name="Google Shape;10301;p16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2" name="Google Shape;10302;p16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3" name="Google Shape;10303;p16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4" name="Google Shape;10304;p16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5" name="Google Shape;10305;p16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6" name="Google Shape;10306;p16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7" name="Google Shape;10307;p16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8" name="Google Shape;10308;p16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9" name="Google Shape;10309;p16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0" name="Google Shape;10310;p16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1" name="Google Shape;10311;p16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2" name="Google Shape;10312;p16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3" name="Google Shape;10313;p16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4" name="Google Shape;10314;p16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5" name="Google Shape;10315;p16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6" name="Google Shape;10316;p16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7" name="Google Shape;10317;p16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8" name="Google Shape;10318;p16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9" name="Google Shape;10319;p16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0" name="Google Shape;10320;p16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1" name="Google Shape;10321;p16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2" name="Google Shape;10322;p16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3" name="Google Shape;10323;p16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4" name="Google Shape;10324;p16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5" name="Google Shape;10325;p16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6" name="Google Shape;10326;p16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7" name="Google Shape;10327;p16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8" name="Google Shape;10328;p16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9" name="Google Shape;10329;p16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0" name="Google Shape;10330;p16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1" name="Google Shape;10331;p16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2" name="Google Shape;10332;p16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3" name="Google Shape;10333;p16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4" name="Google Shape;10334;p16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5" name="Google Shape;10335;p16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6" name="Google Shape;10336;p16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7" name="Google Shape;10337;p16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8" name="Google Shape;10338;p16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9" name="Google Shape;10339;p16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0" name="Google Shape;10340;p16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1" name="Google Shape;10341;p16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2" name="Google Shape;10342;p16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3" name="Google Shape;10343;p16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4" name="Google Shape;10344;p16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5" name="Google Shape;10345;p16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6" name="Google Shape;10346;p16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7" name="Google Shape;10347;p16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8" name="Google Shape;10348;p16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9" name="Google Shape;10349;p16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0" name="Google Shape;10350;p16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1" name="Google Shape;10351;p16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2" name="Google Shape;10352;p16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3" name="Google Shape;10353;p16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4" name="Google Shape;10354;p16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5" name="Google Shape;10355;p16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6" name="Google Shape;10356;p16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7" name="Google Shape;10357;p16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8" name="Google Shape;10358;p16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9" name="Google Shape;10359;p16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0" name="Google Shape;10360;p16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1" name="Google Shape;10361;p16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2" name="Google Shape;10362;p16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3" name="Google Shape;10363;p16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4" name="Google Shape;10364;p16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5" name="Google Shape;10365;p16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6" name="Google Shape;10366;p16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7" name="Google Shape;10367;p16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8" name="Google Shape;10368;p16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9" name="Google Shape;10369;p16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0" name="Google Shape;10370;p16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1" name="Google Shape;10371;p16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2" name="Google Shape;10372;p16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3" name="Google Shape;10373;p16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4" name="Google Shape;10374;p16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5" name="Google Shape;10375;p16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6" name="Google Shape;10376;p16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7" name="Google Shape;10377;p16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8" name="Google Shape;10378;p16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9" name="Google Shape;10379;p16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0" name="Google Shape;10380;p16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1" name="Google Shape;10381;p16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2" name="Google Shape;10382;p16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3" name="Google Shape;10383;p16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4" name="Google Shape;10384;p16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5" name="Google Shape;10385;p16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6" name="Google Shape;10386;p16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7" name="Google Shape;10387;p16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8" name="Google Shape;10388;p16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9" name="Google Shape;10389;p16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0" name="Google Shape;10390;p16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1" name="Google Shape;10391;p16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2" name="Google Shape;10392;p16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3" name="Google Shape;10393;p16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4" name="Google Shape;10394;p16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5" name="Google Shape;10395;p16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6" name="Google Shape;10396;p16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7" name="Google Shape;10397;p16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8" name="Google Shape;10398;p16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9" name="Google Shape;10399;p16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0" name="Google Shape;10400;p16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1" name="Google Shape;10401;p16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2" name="Google Shape;10402;p16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3" name="Google Shape;10403;p16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4" name="Google Shape;10404;p16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5" name="Google Shape;10405;p16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6" name="Google Shape;10406;p16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7" name="Google Shape;10407;p16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8" name="Google Shape;10408;p16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9" name="Google Shape;10409;p16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0" name="Google Shape;10410;p16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1" name="Google Shape;10411;p16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2" name="Google Shape;10412;p16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3" name="Google Shape;10413;p16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4" name="Google Shape;10414;p16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5" name="Google Shape;10415;p16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6" name="Google Shape;10416;p16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7" name="Google Shape;10417;p16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8" name="Google Shape;10418;p16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9" name="Google Shape;10419;p16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0" name="Google Shape;10420;p16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1" name="Google Shape;10421;p16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2" name="Google Shape;10422;p16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3" name="Google Shape;10423;p16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4" name="Google Shape;10424;p16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5" name="Google Shape;10425;p16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6" name="Google Shape;10426;p16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7" name="Google Shape;10427;p16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8" name="Google Shape;10428;p16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9" name="Google Shape;10429;p16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0" name="Google Shape;10430;p16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1" name="Google Shape;10431;p16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2" name="Google Shape;10432;p16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3" name="Google Shape;10433;p16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4" name="Google Shape;10434;p16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5" name="Google Shape;10435;p16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6" name="Google Shape;10436;p16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7" name="Google Shape;10437;p16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8" name="Google Shape;10438;p16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9" name="Google Shape;10439;p16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0" name="Google Shape;10440;p16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1" name="Google Shape;10441;p16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2" name="Google Shape;10442;p16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3" name="Google Shape;10443;p16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4" name="Google Shape;10444;p16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5" name="Google Shape;10445;p16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6" name="Google Shape;10446;p16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7" name="Google Shape;10447;p16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8" name="Google Shape;10448;p16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9" name="Google Shape;10449;p16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0" name="Google Shape;10450;p16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1" name="Google Shape;10451;p16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2" name="Google Shape;10452;p16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3" name="Google Shape;10453;p16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4" name="Google Shape;10454;p16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5" name="Google Shape;10455;p16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6" name="Google Shape;10456;p16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7" name="Google Shape;10457;p16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8" name="Google Shape;10458;p16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9" name="Google Shape;10459;p16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0" name="Google Shape;10460;p16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1" name="Google Shape;10461;p16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2" name="Google Shape;10462;p16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3" name="Google Shape;10463;p16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4" name="Google Shape;10464;p16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5" name="Google Shape;10465;p16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6" name="Google Shape;10466;p16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7" name="Google Shape;10467;p16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8" name="Google Shape;10468;p16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9" name="Google Shape;10469;p16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0" name="Google Shape;10470;p16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1" name="Google Shape;10471;p16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2" name="Google Shape;10472;p16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3" name="Google Shape;10473;p16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4" name="Google Shape;10474;p16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5" name="Google Shape;10475;p16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6" name="Google Shape;10476;p16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7" name="Google Shape;10477;p16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8" name="Google Shape;10478;p16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9" name="Google Shape;10479;p16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0" name="Google Shape;10480;p16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1" name="Google Shape;10481;p16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2" name="Google Shape;10482;p16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3" name="Google Shape;10483;p16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4" name="Google Shape;10484;p16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5" name="Google Shape;10485;p16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6" name="Google Shape;10486;p16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7" name="Google Shape;10487;p16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8" name="Google Shape;10488;p16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9" name="Google Shape;10489;p16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0" name="Google Shape;10490;p16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1" name="Google Shape;10491;p16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2" name="Google Shape;10492;p16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3" name="Google Shape;10493;p16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4" name="Google Shape;10494;p16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5" name="Google Shape;10495;p16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6" name="Google Shape;10496;p16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7" name="Google Shape;10497;p16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8" name="Google Shape;10498;p16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9" name="Google Shape;10499;p16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0" name="Google Shape;10500;p16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1" name="Google Shape;10501;p16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2" name="Google Shape;10502;p16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3" name="Google Shape;10503;p16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4" name="Google Shape;10504;p16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5" name="Google Shape;10505;p16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6" name="Google Shape;10506;p16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7" name="Google Shape;10507;p16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8" name="Google Shape;10508;p16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9" name="Google Shape;10509;p16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0" name="Google Shape;10510;p16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1" name="Google Shape;10511;p16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2" name="Google Shape;10512;p16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3" name="Google Shape;10513;p16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4" name="Google Shape;10514;p16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5" name="Google Shape;10515;p16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6" name="Google Shape;10516;p16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7" name="Google Shape;10517;p16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8" name="Google Shape;10518;p16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9" name="Google Shape;10519;p16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0" name="Google Shape;10520;p16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1" name="Google Shape;10521;p16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2" name="Google Shape;10522;p16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3" name="Google Shape;10523;p16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4" name="Google Shape;10524;p16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5" name="Google Shape;10525;p16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6" name="Google Shape;10526;p16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7" name="Google Shape;10527;p16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8" name="Google Shape;10528;p16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9" name="Google Shape;10529;p16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0" name="Google Shape;10530;p16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1" name="Google Shape;10531;p16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2" name="Google Shape;10532;p16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3" name="Google Shape;10533;p16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4" name="Google Shape;10534;p16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5" name="Google Shape;10535;p16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6" name="Google Shape;10536;p16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7" name="Google Shape;10537;p16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8" name="Google Shape;10538;p16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9" name="Google Shape;10539;p16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0" name="Google Shape;10540;p16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1" name="Google Shape;10541;p16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2" name="Google Shape;10542;p16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3" name="Google Shape;10543;p16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4" name="Google Shape;10544;p16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5" name="Google Shape;10545;p16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6" name="Google Shape;10546;p16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7" name="Google Shape;10547;p16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8" name="Google Shape;10548;p16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9" name="Google Shape;10549;p16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0" name="Google Shape;10550;p16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1" name="Google Shape;10551;p16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2" name="Google Shape;10552;p16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3" name="Google Shape;10553;p16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4" name="Google Shape;10554;p16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5" name="Google Shape;10555;p16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6" name="Google Shape;10556;p16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7" name="Google Shape;10557;p16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8" name="Google Shape;10558;p16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9" name="Google Shape;10559;p16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0" name="Google Shape;10560;p16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1" name="Google Shape;10561;p16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2" name="Google Shape;10562;p16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3" name="Google Shape;10563;p16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4" name="Google Shape;10564;p16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5" name="Google Shape;10565;p16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6" name="Google Shape;10566;p16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7" name="Google Shape;10567;p16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8" name="Google Shape;10568;p16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9" name="Google Shape;10569;p16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0" name="Google Shape;10570;p16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1" name="Google Shape;10571;p16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2" name="Google Shape;10572;p16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3" name="Google Shape;10573;p16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4" name="Google Shape;10574;p16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5" name="Google Shape;10575;p16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6" name="Google Shape;10576;p16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7" name="Google Shape;10577;p16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8" name="Google Shape;10578;p16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9" name="Google Shape;10579;p16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0" name="Google Shape;10580;p16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1" name="Google Shape;10581;p16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2" name="Google Shape;10582;p16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3" name="Google Shape;10583;p16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4" name="Google Shape;10584;p16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5" name="Google Shape;10585;p16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6" name="Google Shape;10586;p16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7" name="Google Shape;10587;p16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8" name="Google Shape;10588;p16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9" name="Google Shape;10589;p16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0" name="Google Shape;10590;p16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1" name="Google Shape;10591;p16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2" name="Google Shape;10592;p16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3" name="Google Shape;10593;p16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4" name="Google Shape;10594;p16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5" name="Google Shape;10595;p16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6" name="Google Shape;10596;p16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7" name="Google Shape;10597;p16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8" name="Google Shape;10598;p16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9" name="Google Shape;10599;p16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0" name="Google Shape;10600;p16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1" name="Google Shape;10601;p16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2" name="Google Shape;10602;p16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3" name="Google Shape;10603;p16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4" name="Google Shape;10604;p16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5" name="Google Shape;10605;p16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6" name="Google Shape;10606;p16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7" name="Google Shape;10607;p16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8" name="Google Shape;10608;p16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9" name="Google Shape;10609;p16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0" name="Google Shape;10610;p16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1" name="Google Shape;10611;p16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2" name="Google Shape;10612;p16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3" name="Google Shape;10613;p16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4" name="Google Shape;10614;p16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5" name="Google Shape;10615;p16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6" name="Google Shape;10616;p16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7" name="Google Shape;10617;p16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8" name="Google Shape;10618;p16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9" name="Google Shape;10619;p16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0" name="Google Shape;10620;p16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1" name="Google Shape;10621;p16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2" name="Google Shape;10622;p16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3" name="Google Shape;10623;p16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4" name="Google Shape;10624;p16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5" name="Google Shape;10625;p16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6" name="Google Shape;10626;p16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7" name="Google Shape;10627;p16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8" name="Google Shape;10628;p16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9" name="Google Shape;10629;p16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0" name="Google Shape;10630;p16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1" name="Google Shape;10631;p16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2" name="Google Shape;10632;p16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3" name="Google Shape;10633;p16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4" name="Google Shape;10634;p16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5" name="Google Shape;10635;p16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6" name="Google Shape;10636;p16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7" name="Google Shape;10637;p16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8" name="Google Shape;10638;p16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9" name="Google Shape;10639;p16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0" name="Google Shape;10640;p16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1" name="Google Shape;10641;p16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2" name="Google Shape;10642;p16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3" name="Google Shape;10643;p16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4" name="Google Shape;10644;p16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5" name="Google Shape;10645;p16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6" name="Google Shape;10646;p16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7" name="Google Shape;10647;p16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8" name="Google Shape;10648;p16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9" name="Google Shape;10649;p16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0" name="Google Shape;10650;p16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1" name="Google Shape;10651;p16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2" name="Google Shape;10652;p16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3" name="Google Shape;10653;p16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4" name="Google Shape;10654;p16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5" name="Google Shape;10655;p16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6" name="Google Shape;10656;p16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7" name="Google Shape;10657;p16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8" name="Google Shape;10658;p16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9" name="Google Shape;10659;p16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0" name="Google Shape;10660;p16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1" name="Google Shape;10661;p16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2" name="Google Shape;10662;p16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3" name="Google Shape;10663;p16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4" name="Google Shape;10664;p16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5" name="Google Shape;10665;p16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6" name="Google Shape;10666;p16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7" name="Google Shape;10667;p16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8" name="Google Shape;10668;p16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9" name="Google Shape;10669;p16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0" name="Google Shape;10670;p16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1" name="Google Shape;10671;p16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2" name="Google Shape;10672;p16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3" name="Google Shape;10673;p16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4" name="Google Shape;10674;p16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5" name="Google Shape;10675;p16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6" name="Google Shape;10676;p16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7" name="Google Shape;10677;p16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8" name="Google Shape;10678;p16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9" name="Google Shape;10679;p16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0" name="Google Shape;10680;p16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1" name="Google Shape;10681;p16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2" name="Google Shape;10682;p16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3" name="Google Shape;10683;p16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4" name="Google Shape;10684;p16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5" name="Google Shape;10685;p16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6" name="Google Shape;10686;p16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7" name="Google Shape;10687;p16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8" name="Google Shape;10688;p16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9" name="Google Shape;10689;p16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0" name="Google Shape;10690;p16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1" name="Google Shape;10691;p16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2" name="Google Shape;10692;p16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3" name="Google Shape;10693;p16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4" name="Google Shape;10694;p16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5" name="Google Shape;10695;p16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6" name="Google Shape;10696;p16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7" name="Google Shape;10697;p16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8" name="Google Shape;10698;p16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9" name="Google Shape;10699;p16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0" name="Google Shape;10700;p16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1" name="Google Shape;10701;p16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2" name="Google Shape;10702;p16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3" name="Google Shape;10703;p16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4" name="Google Shape;10704;p16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5" name="Google Shape;10705;p16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6" name="Google Shape;10706;p16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7" name="Google Shape;10707;p16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8" name="Google Shape;10708;p16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9" name="Google Shape;10709;p16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0" name="Google Shape;10710;p16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1" name="Google Shape;10711;p16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2" name="Google Shape;10712;p16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3" name="Google Shape;10713;p16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4" name="Google Shape;10714;p16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5" name="Google Shape;10715;p16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6" name="Google Shape;10716;p16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7" name="Google Shape;10717;p16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8" name="Google Shape;10718;p16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9" name="Google Shape;10719;p16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0" name="Google Shape;10720;p16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1" name="Google Shape;10721;p16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2" name="Google Shape;10722;p16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3" name="Google Shape;10723;p16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4" name="Google Shape;10724;p16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5" name="Google Shape;10725;p16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6" name="Google Shape;10726;p16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7" name="Google Shape;10727;p16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8" name="Google Shape;10728;p16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9" name="Google Shape;10729;p16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0" name="Google Shape;10730;p16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1" name="Google Shape;10731;p16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2" name="Google Shape;10732;p16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3" name="Google Shape;10733;p16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4" name="Google Shape;10734;p16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5" name="Google Shape;10735;p16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6" name="Google Shape;10736;p16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7" name="Google Shape;10737;p16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8" name="Google Shape;10738;p16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9" name="Google Shape;10739;p16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0" name="Google Shape;10740;p16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1" name="Google Shape;10741;p16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2" name="Google Shape;10742;p16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3" name="Google Shape;10743;p16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4" name="Google Shape;10744;p16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5" name="Google Shape;10745;p16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6" name="Google Shape;10746;p16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7" name="Google Shape;10747;p16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8" name="Google Shape;10748;p16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9" name="Google Shape;10749;p16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0" name="Google Shape;10750;p16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1" name="Google Shape;10751;p16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2" name="Google Shape;10752;p16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3" name="Google Shape;10753;p16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4" name="Google Shape;10754;p16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5" name="Google Shape;10755;p16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6" name="Google Shape;10756;p16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7" name="Google Shape;10757;p16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8" name="Google Shape;10758;p16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9" name="Google Shape;10759;p16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0" name="Google Shape;10760;p16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1" name="Google Shape;10761;p16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2" name="Google Shape;10762;p16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3" name="Google Shape;10763;p16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4" name="Google Shape;10764;p16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5" name="Google Shape;10765;p16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6" name="Google Shape;10766;p16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7" name="Google Shape;10767;p16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8" name="Google Shape;10768;p16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9" name="Google Shape;10769;p16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0" name="Google Shape;10770;p16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1" name="Google Shape;10771;p16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2" name="Google Shape;10772;p16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3" name="Google Shape;10773;p16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4" name="Google Shape;10774;p16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5" name="Google Shape;10775;p16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6" name="Google Shape;10776;p16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7" name="Google Shape;10777;p16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8" name="Google Shape;10778;p16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9" name="Google Shape;10779;p16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0" name="Google Shape;10780;p16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1" name="Google Shape;10781;p16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2" name="Google Shape;10782;p16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3" name="Google Shape;10783;p16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4" name="Google Shape;10784;p16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5" name="Google Shape;10785;p16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6" name="Google Shape;10786;p16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7" name="Google Shape;10787;p16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8" name="Google Shape;10788;p16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9" name="Google Shape;10789;p16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0" name="Google Shape;10790;p16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1" name="Google Shape;10791;p16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2" name="Google Shape;10792;p16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3" name="Google Shape;10793;p16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4" name="Google Shape;10794;p16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5" name="Google Shape;10795;p16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6" name="Google Shape;10796;p16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7" name="Google Shape;10797;p16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8" name="Google Shape;10798;p16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9" name="Google Shape;10799;p16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0" name="Google Shape;10800;p16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1" name="Google Shape;10801;p16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2" name="Google Shape;10802;p16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3" name="Google Shape;10803;p16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4" name="Google Shape;10804;p16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5" name="Google Shape;10805;p16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6" name="Google Shape;10806;p16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7" name="Google Shape;10807;p16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8" name="Google Shape;10808;p16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9" name="Google Shape;10809;p16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0" name="Google Shape;10810;p16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1" name="Google Shape;10811;p16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2" name="Google Shape;10812;p16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3" name="Google Shape;10813;p16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4" name="Google Shape;10814;p16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5" name="Google Shape;10815;p16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6" name="Google Shape;10816;p16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7" name="Google Shape;10817;p16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8" name="Google Shape;10818;p16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9" name="Google Shape;10819;p16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0" name="Google Shape;10820;p16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1" name="Google Shape;10821;p16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2" name="Google Shape;10822;p16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3" name="Google Shape;10823;p16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4" name="Google Shape;10824;p16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5" name="Google Shape;10825;p16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6" name="Google Shape;10826;p16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7" name="Google Shape;10827;p16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8" name="Google Shape;10828;p16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9" name="Google Shape;10829;p16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0" name="Google Shape;10830;p16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1" name="Google Shape;10831;p16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2" name="Google Shape;10832;p16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3" name="Google Shape;10833;p16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4" name="Google Shape;10834;p16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5" name="Google Shape;10835;p16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6" name="Google Shape;10836;p16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7" name="Google Shape;10837;p16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8" name="Google Shape;10838;p16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9" name="Google Shape;10839;p16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0" name="Google Shape;10840;p16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1" name="Google Shape;10841;p16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2" name="Google Shape;10842;p16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3" name="Google Shape;10843;p16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4" name="Google Shape;10844;p16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5" name="Google Shape;10845;p16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6" name="Google Shape;10846;p16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7" name="Google Shape;10847;p16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8" name="Google Shape;10848;p16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9" name="Google Shape;10849;p16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0" name="Google Shape;10850;p16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1" name="Google Shape;10851;p16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2" name="Google Shape;10852;p16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3" name="Google Shape;10853;p16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4" name="Google Shape;10854;p16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5" name="Google Shape;10855;p16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6" name="Google Shape;10856;p16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7" name="Google Shape;10857;p16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8" name="Google Shape;10858;p16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9" name="Google Shape;10859;p16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0" name="Google Shape;10860;p16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1" name="Google Shape;10861;p16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2" name="Google Shape;10862;p16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3" name="Google Shape;10863;p16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4" name="Google Shape;10864;p16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5" name="Google Shape;10865;p16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6" name="Google Shape;10866;p16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7" name="Google Shape;10867;p16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8" name="Google Shape;10868;p16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9" name="Google Shape;10869;p16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0" name="Google Shape;10870;p16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1" name="Google Shape;10871;p16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2" name="Google Shape;10872;p16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3" name="Google Shape;10873;p16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4" name="Google Shape;10874;p16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5" name="Google Shape;10875;p16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6" name="Google Shape;10876;p16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7" name="Google Shape;10877;p16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8" name="Google Shape;10878;p16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9" name="Google Shape;10879;p16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0" name="Google Shape;10880;p16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1" name="Google Shape;10881;p16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2" name="Google Shape;10882;p16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3" name="Google Shape;10883;p16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4" name="Google Shape;10884;p16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5" name="Google Shape;10885;p16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6" name="Google Shape;10886;p16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7" name="Google Shape;10887;p16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8" name="Google Shape;10888;p16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9" name="Google Shape;10889;p16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0" name="Google Shape;10890;p16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1" name="Google Shape;10891;p16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2" name="Google Shape;10892;p16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3" name="Google Shape;10893;p16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4" name="Google Shape;10894;p16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5" name="Google Shape;10895;p16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6" name="Google Shape;10896;p16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7" name="Google Shape;10897;p16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8" name="Google Shape;10898;p16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9" name="Google Shape;10899;p16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0" name="Google Shape;10900;p16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1" name="Google Shape;10901;p16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2" name="Google Shape;10902;p16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3" name="Google Shape;10903;p16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4" name="Google Shape;10904;p16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5" name="Google Shape;10905;p16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6" name="Google Shape;10906;p16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7" name="Google Shape;10907;p16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8" name="Google Shape;10908;p16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9" name="Google Shape;10909;p16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0" name="Google Shape;10910;p16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1" name="Google Shape;10911;p16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2" name="Google Shape;10912;p16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3" name="Google Shape;10913;p16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4" name="Google Shape;10914;p16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5" name="Google Shape;10915;p16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6" name="Google Shape;10916;p16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7" name="Google Shape;10917;p16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8" name="Google Shape;10918;p16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9" name="Google Shape;10919;p16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0" name="Google Shape;10920;p16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1" name="Google Shape;10921;p16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2" name="Google Shape;10922;p16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3" name="Google Shape;10923;p16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4" name="Google Shape;10924;p16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5" name="Google Shape;10925;p16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6" name="Google Shape;10926;p16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7" name="Google Shape;10927;p16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8" name="Google Shape;10928;p16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9" name="Google Shape;10929;p16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0" name="Google Shape;10930;p16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1" name="Google Shape;10931;p16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2" name="Google Shape;10932;p16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3" name="Google Shape;10933;p16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4" name="Google Shape;10934;p16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5" name="Google Shape;10935;p16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6" name="Google Shape;10936;p16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7" name="Google Shape;10937;p16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8" name="Google Shape;10938;p16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9" name="Google Shape;10939;p16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0" name="Google Shape;10940;p16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1" name="Google Shape;10941;p16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2" name="Google Shape;10942;p16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3" name="Google Shape;10943;p16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4" name="Google Shape;10944;p16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5" name="Google Shape;10945;p16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6" name="Google Shape;10946;p16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7" name="Google Shape;10947;p16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8" name="Google Shape;10948;p16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9" name="Google Shape;10949;p16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0" name="Google Shape;10950;p16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1" name="Google Shape;10951;p16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2" name="Google Shape;10952;p16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3" name="Google Shape;10953;p16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4" name="Google Shape;10954;p16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5" name="Google Shape;10955;p16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6" name="Google Shape;10956;p16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7" name="Google Shape;10957;p16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8" name="Google Shape;10958;p16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9" name="Google Shape;10959;p16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0" name="Google Shape;10960;p16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1" name="Google Shape;10961;p16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2" name="Google Shape;10962;p16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3" name="Google Shape;10963;p16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4" name="Google Shape;10964;p16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5" name="Google Shape;10965;p16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6" name="Google Shape;10966;p16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7" name="Google Shape;10967;p16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8" name="Google Shape;10968;p16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9" name="Google Shape;10969;p16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0" name="Google Shape;10970;p16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1" name="Google Shape;10971;p16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2" name="Google Shape;10972;p16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3" name="Google Shape;10973;p16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4" name="Google Shape;10974;p16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5" name="Google Shape;10975;p16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6" name="Google Shape;10976;p16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7" name="Google Shape;10977;p16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8" name="Google Shape;10978;p16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9" name="Google Shape;10979;p16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0" name="Google Shape;10980;p16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1" name="Google Shape;10981;p16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2" name="Google Shape;10982;p16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3" name="Google Shape;10983;p16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4" name="Google Shape;10984;p16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5" name="Google Shape;10985;p16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6" name="Google Shape;10986;p16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7" name="Google Shape;10987;p16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8" name="Google Shape;10988;p16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9" name="Google Shape;10989;p16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0" name="Google Shape;10990;p16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1" name="Google Shape;10991;p16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2" name="Google Shape;10992;p16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3" name="Google Shape;10993;p16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4" name="Google Shape;10994;p16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5" name="Google Shape;10995;p16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6" name="Google Shape;10996;p16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7" name="Google Shape;10997;p16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8" name="Google Shape;10998;p16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9" name="Google Shape;10999;p16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0" name="Google Shape;11000;p16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1" name="Google Shape;11001;p16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2" name="Google Shape;11002;p16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3" name="Google Shape;11003;p16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4" name="Google Shape;11004;p16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5" name="Google Shape;11005;p16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6" name="Google Shape;11006;p16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7" name="Google Shape;11007;p16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8" name="Google Shape;11008;p16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1009" name="Google Shape;11009;p1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010" name="Google Shape;11010;p16"/>
          <p:cNvSpPr/>
          <p:nvPr/>
        </p:nvSpPr>
        <p:spPr>
          <a:xfrm rot="-4021071" flipH="1">
            <a:off x="11638818" y="539220"/>
            <a:ext cx="97325" cy="194651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1" name="Google Shape;11011;p16"/>
          <p:cNvSpPr/>
          <p:nvPr/>
        </p:nvSpPr>
        <p:spPr>
          <a:xfrm rot="3433345" flipH="1">
            <a:off x="11474029" y="1546036"/>
            <a:ext cx="97528" cy="1944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2" name="Google Shape;11012;p16"/>
          <p:cNvSpPr/>
          <p:nvPr/>
        </p:nvSpPr>
        <p:spPr>
          <a:xfrm rot="3433345" flipH="1">
            <a:off x="10864063" y="1006903"/>
            <a:ext cx="97528" cy="1944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3" name="Google Shape;11013;p16"/>
          <p:cNvSpPr/>
          <p:nvPr/>
        </p:nvSpPr>
        <p:spPr>
          <a:xfrm rot="-6345070" flipH="1">
            <a:off x="1450337" y="57480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4" name="Google Shape;11014;p16"/>
          <p:cNvSpPr/>
          <p:nvPr/>
        </p:nvSpPr>
        <p:spPr>
          <a:xfrm rot="-9002992" flipH="1">
            <a:off x="593955" y="63081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5" name="Google Shape;11015;p16"/>
          <p:cNvSpPr/>
          <p:nvPr/>
        </p:nvSpPr>
        <p:spPr>
          <a:xfrm rot="-469745" flipH="1">
            <a:off x="664554" y="53958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162487439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1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17" name="Google Shape;11017;p17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1018" name="Google Shape;11018;p17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19" name="Google Shape;11019;p17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0" name="Google Shape;11020;p17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1" name="Google Shape;11021;p17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2" name="Google Shape;11022;p17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3" name="Google Shape;11023;p17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4" name="Google Shape;11024;p17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5" name="Google Shape;11025;p17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6" name="Google Shape;11026;p17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7" name="Google Shape;11027;p17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8" name="Google Shape;11028;p17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9" name="Google Shape;11029;p17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0" name="Google Shape;11030;p17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1" name="Google Shape;11031;p17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2" name="Google Shape;11032;p17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3" name="Google Shape;11033;p17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4" name="Google Shape;11034;p17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5" name="Google Shape;11035;p17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6" name="Google Shape;11036;p17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7" name="Google Shape;11037;p17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8" name="Google Shape;11038;p17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9" name="Google Shape;11039;p17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0" name="Google Shape;11040;p17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1" name="Google Shape;11041;p17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2" name="Google Shape;11042;p17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3" name="Google Shape;11043;p17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4" name="Google Shape;11044;p17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5" name="Google Shape;11045;p17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6" name="Google Shape;11046;p17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7" name="Google Shape;11047;p17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8" name="Google Shape;11048;p17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9" name="Google Shape;11049;p17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0" name="Google Shape;11050;p17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1" name="Google Shape;11051;p17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2" name="Google Shape;11052;p17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3" name="Google Shape;11053;p17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4" name="Google Shape;11054;p17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5" name="Google Shape;11055;p17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6" name="Google Shape;11056;p17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7" name="Google Shape;11057;p17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8" name="Google Shape;11058;p17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9" name="Google Shape;11059;p17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0" name="Google Shape;11060;p17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1" name="Google Shape;11061;p17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2" name="Google Shape;11062;p17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3" name="Google Shape;11063;p17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4" name="Google Shape;11064;p17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5" name="Google Shape;11065;p17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6" name="Google Shape;11066;p17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7" name="Google Shape;11067;p17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8" name="Google Shape;11068;p17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9" name="Google Shape;11069;p17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0" name="Google Shape;11070;p17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1" name="Google Shape;11071;p17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2" name="Google Shape;11072;p17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3" name="Google Shape;11073;p17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4" name="Google Shape;11074;p17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5" name="Google Shape;11075;p17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6" name="Google Shape;11076;p17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7" name="Google Shape;11077;p17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8" name="Google Shape;11078;p17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9" name="Google Shape;11079;p17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0" name="Google Shape;11080;p17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1" name="Google Shape;11081;p17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2" name="Google Shape;11082;p17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3" name="Google Shape;11083;p17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4" name="Google Shape;11084;p17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5" name="Google Shape;11085;p17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6" name="Google Shape;11086;p17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7" name="Google Shape;11087;p17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8" name="Google Shape;11088;p17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9" name="Google Shape;11089;p17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0" name="Google Shape;11090;p17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1" name="Google Shape;11091;p17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2" name="Google Shape;11092;p17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3" name="Google Shape;11093;p17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4" name="Google Shape;11094;p17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5" name="Google Shape;11095;p17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6" name="Google Shape;11096;p17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7" name="Google Shape;11097;p17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8" name="Google Shape;11098;p17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9" name="Google Shape;11099;p17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0" name="Google Shape;11100;p17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1" name="Google Shape;11101;p17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2" name="Google Shape;11102;p17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3" name="Google Shape;11103;p17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4" name="Google Shape;11104;p17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5" name="Google Shape;11105;p17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6" name="Google Shape;11106;p17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7" name="Google Shape;11107;p17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8" name="Google Shape;11108;p17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9" name="Google Shape;11109;p17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0" name="Google Shape;11110;p17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1" name="Google Shape;11111;p17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2" name="Google Shape;11112;p17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3" name="Google Shape;11113;p17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4" name="Google Shape;11114;p17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5" name="Google Shape;11115;p17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6" name="Google Shape;11116;p17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7" name="Google Shape;11117;p17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8" name="Google Shape;11118;p17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9" name="Google Shape;11119;p17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0" name="Google Shape;11120;p17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1" name="Google Shape;11121;p17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2" name="Google Shape;11122;p17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3" name="Google Shape;11123;p17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4" name="Google Shape;11124;p17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5" name="Google Shape;11125;p17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6" name="Google Shape;11126;p17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7" name="Google Shape;11127;p17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8" name="Google Shape;11128;p17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9" name="Google Shape;11129;p17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0" name="Google Shape;11130;p17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1" name="Google Shape;11131;p17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2" name="Google Shape;11132;p17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3" name="Google Shape;11133;p17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4" name="Google Shape;11134;p17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5" name="Google Shape;11135;p17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6" name="Google Shape;11136;p17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7" name="Google Shape;11137;p17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8" name="Google Shape;11138;p17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9" name="Google Shape;11139;p17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0" name="Google Shape;11140;p17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1" name="Google Shape;11141;p17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2" name="Google Shape;11142;p17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3" name="Google Shape;11143;p17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4" name="Google Shape;11144;p17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5" name="Google Shape;11145;p17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6" name="Google Shape;11146;p17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7" name="Google Shape;11147;p17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8" name="Google Shape;11148;p17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9" name="Google Shape;11149;p17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0" name="Google Shape;11150;p17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1" name="Google Shape;11151;p17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2" name="Google Shape;11152;p17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3" name="Google Shape;11153;p17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4" name="Google Shape;11154;p17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5" name="Google Shape;11155;p17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6" name="Google Shape;11156;p17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7" name="Google Shape;11157;p17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8" name="Google Shape;11158;p17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9" name="Google Shape;11159;p17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0" name="Google Shape;11160;p17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1" name="Google Shape;11161;p17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2" name="Google Shape;11162;p17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3" name="Google Shape;11163;p17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4" name="Google Shape;11164;p17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5" name="Google Shape;11165;p17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6" name="Google Shape;11166;p17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7" name="Google Shape;11167;p17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8" name="Google Shape;11168;p17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9" name="Google Shape;11169;p17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0" name="Google Shape;11170;p17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1" name="Google Shape;11171;p17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2" name="Google Shape;11172;p17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3" name="Google Shape;11173;p17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4" name="Google Shape;11174;p17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5" name="Google Shape;11175;p17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6" name="Google Shape;11176;p17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7" name="Google Shape;11177;p17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8" name="Google Shape;11178;p17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9" name="Google Shape;11179;p17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0" name="Google Shape;11180;p17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1" name="Google Shape;11181;p17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2" name="Google Shape;11182;p17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3" name="Google Shape;11183;p17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4" name="Google Shape;11184;p17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5" name="Google Shape;11185;p17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6" name="Google Shape;11186;p17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7" name="Google Shape;11187;p17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8" name="Google Shape;11188;p17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9" name="Google Shape;11189;p17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0" name="Google Shape;11190;p17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1" name="Google Shape;11191;p17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2" name="Google Shape;11192;p17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3" name="Google Shape;11193;p17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4" name="Google Shape;11194;p17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5" name="Google Shape;11195;p17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6" name="Google Shape;11196;p17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7" name="Google Shape;11197;p17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8" name="Google Shape;11198;p17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9" name="Google Shape;11199;p17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0" name="Google Shape;11200;p17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1" name="Google Shape;11201;p17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2" name="Google Shape;11202;p17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3" name="Google Shape;11203;p17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4" name="Google Shape;11204;p17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5" name="Google Shape;11205;p17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6" name="Google Shape;11206;p17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7" name="Google Shape;11207;p17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8" name="Google Shape;11208;p17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9" name="Google Shape;11209;p17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0" name="Google Shape;11210;p17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1" name="Google Shape;11211;p17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2" name="Google Shape;11212;p17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3" name="Google Shape;11213;p17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4" name="Google Shape;11214;p17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5" name="Google Shape;11215;p17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6" name="Google Shape;11216;p17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7" name="Google Shape;11217;p17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8" name="Google Shape;11218;p17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9" name="Google Shape;11219;p17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0" name="Google Shape;11220;p17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1" name="Google Shape;11221;p17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2" name="Google Shape;11222;p17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3" name="Google Shape;11223;p17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4" name="Google Shape;11224;p17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5" name="Google Shape;11225;p17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6" name="Google Shape;11226;p17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7" name="Google Shape;11227;p17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8" name="Google Shape;11228;p17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9" name="Google Shape;11229;p17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0" name="Google Shape;11230;p17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1" name="Google Shape;11231;p17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2" name="Google Shape;11232;p17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3" name="Google Shape;11233;p17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4" name="Google Shape;11234;p17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5" name="Google Shape;11235;p17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6" name="Google Shape;11236;p17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7" name="Google Shape;11237;p17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8" name="Google Shape;11238;p17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9" name="Google Shape;11239;p17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0" name="Google Shape;11240;p17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1" name="Google Shape;11241;p17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2" name="Google Shape;11242;p17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3" name="Google Shape;11243;p17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4" name="Google Shape;11244;p17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5" name="Google Shape;11245;p17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6" name="Google Shape;11246;p17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7" name="Google Shape;11247;p17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8" name="Google Shape;11248;p17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9" name="Google Shape;11249;p17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0" name="Google Shape;11250;p17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1" name="Google Shape;11251;p17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2" name="Google Shape;11252;p17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3" name="Google Shape;11253;p17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4" name="Google Shape;11254;p17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5" name="Google Shape;11255;p17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6" name="Google Shape;11256;p17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7" name="Google Shape;11257;p17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8" name="Google Shape;11258;p17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9" name="Google Shape;11259;p17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0" name="Google Shape;11260;p17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1" name="Google Shape;11261;p17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2" name="Google Shape;11262;p17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3" name="Google Shape;11263;p17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4" name="Google Shape;11264;p17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5" name="Google Shape;11265;p17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6" name="Google Shape;11266;p17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7" name="Google Shape;11267;p17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8" name="Google Shape;11268;p17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9" name="Google Shape;11269;p17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0" name="Google Shape;11270;p17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1" name="Google Shape;11271;p17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2" name="Google Shape;11272;p17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3" name="Google Shape;11273;p17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4" name="Google Shape;11274;p17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5" name="Google Shape;11275;p17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6" name="Google Shape;11276;p17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7" name="Google Shape;11277;p17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8" name="Google Shape;11278;p17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9" name="Google Shape;11279;p17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0" name="Google Shape;11280;p17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1" name="Google Shape;11281;p17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2" name="Google Shape;11282;p17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3" name="Google Shape;11283;p17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4" name="Google Shape;11284;p17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5" name="Google Shape;11285;p17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6" name="Google Shape;11286;p17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7" name="Google Shape;11287;p17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8" name="Google Shape;11288;p17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9" name="Google Shape;11289;p17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0" name="Google Shape;11290;p17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1" name="Google Shape;11291;p17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2" name="Google Shape;11292;p17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3" name="Google Shape;11293;p17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4" name="Google Shape;11294;p17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5" name="Google Shape;11295;p17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6" name="Google Shape;11296;p17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7" name="Google Shape;11297;p17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8" name="Google Shape;11298;p17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9" name="Google Shape;11299;p17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0" name="Google Shape;11300;p17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1" name="Google Shape;11301;p17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2" name="Google Shape;11302;p17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3" name="Google Shape;11303;p17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4" name="Google Shape;11304;p17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5" name="Google Shape;11305;p17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6" name="Google Shape;11306;p17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7" name="Google Shape;11307;p17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8" name="Google Shape;11308;p17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9" name="Google Shape;11309;p17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0" name="Google Shape;11310;p17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1" name="Google Shape;11311;p17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2" name="Google Shape;11312;p17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3" name="Google Shape;11313;p17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4" name="Google Shape;11314;p17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5" name="Google Shape;11315;p17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6" name="Google Shape;11316;p17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7" name="Google Shape;11317;p17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8" name="Google Shape;11318;p17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9" name="Google Shape;11319;p17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0" name="Google Shape;11320;p17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1" name="Google Shape;11321;p17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2" name="Google Shape;11322;p17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3" name="Google Shape;11323;p17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4" name="Google Shape;11324;p17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5" name="Google Shape;11325;p17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6" name="Google Shape;11326;p17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7" name="Google Shape;11327;p17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8" name="Google Shape;11328;p17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9" name="Google Shape;11329;p17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0" name="Google Shape;11330;p17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1" name="Google Shape;11331;p17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2" name="Google Shape;11332;p17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3" name="Google Shape;11333;p17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4" name="Google Shape;11334;p17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5" name="Google Shape;11335;p17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6" name="Google Shape;11336;p17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7" name="Google Shape;11337;p17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8" name="Google Shape;11338;p17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9" name="Google Shape;11339;p17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0" name="Google Shape;11340;p17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1" name="Google Shape;11341;p17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2" name="Google Shape;11342;p17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3" name="Google Shape;11343;p17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4" name="Google Shape;11344;p17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5" name="Google Shape;11345;p17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6" name="Google Shape;11346;p17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7" name="Google Shape;11347;p17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8" name="Google Shape;11348;p17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9" name="Google Shape;11349;p17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0" name="Google Shape;11350;p17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1" name="Google Shape;11351;p17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2" name="Google Shape;11352;p17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3" name="Google Shape;11353;p17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4" name="Google Shape;11354;p17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5" name="Google Shape;11355;p17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6" name="Google Shape;11356;p17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7" name="Google Shape;11357;p17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8" name="Google Shape;11358;p17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9" name="Google Shape;11359;p17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0" name="Google Shape;11360;p17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1" name="Google Shape;11361;p17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2" name="Google Shape;11362;p17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3" name="Google Shape;11363;p17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4" name="Google Shape;11364;p17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5" name="Google Shape;11365;p17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6" name="Google Shape;11366;p17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7" name="Google Shape;11367;p17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8" name="Google Shape;11368;p17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9" name="Google Shape;11369;p17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0" name="Google Shape;11370;p17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1" name="Google Shape;11371;p17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2" name="Google Shape;11372;p17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3" name="Google Shape;11373;p17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4" name="Google Shape;11374;p17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5" name="Google Shape;11375;p17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6" name="Google Shape;11376;p17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7" name="Google Shape;11377;p17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8" name="Google Shape;11378;p17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9" name="Google Shape;11379;p17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0" name="Google Shape;11380;p17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1" name="Google Shape;11381;p17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2" name="Google Shape;11382;p17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3" name="Google Shape;11383;p17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4" name="Google Shape;11384;p17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5" name="Google Shape;11385;p17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6" name="Google Shape;11386;p17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7" name="Google Shape;11387;p17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8" name="Google Shape;11388;p17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9" name="Google Shape;11389;p17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0" name="Google Shape;11390;p17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1" name="Google Shape;11391;p17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2" name="Google Shape;11392;p17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3" name="Google Shape;11393;p17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4" name="Google Shape;11394;p17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5" name="Google Shape;11395;p17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6" name="Google Shape;11396;p17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7" name="Google Shape;11397;p17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8" name="Google Shape;11398;p17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9" name="Google Shape;11399;p17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0" name="Google Shape;11400;p17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1" name="Google Shape;11401;p17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2" name="Google Shape;11402;p17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3" name="Google Shape;11403;p17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4" name="Google Shape;11404;p17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5" name="Google Shape;11405;p17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6" name="Google Shape;11406;p17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7" name="Google Shape;11407;p17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8" name="Google Shape;11408;p17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9" name="Google Shape;11409;p17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0" name="Google Shape;11410;p17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1" name="Google Shape;11411;p17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2" name="Google Shape;11412;p17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3" name="Google Shape;11413;p17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4" name="Google Shape;11414;p17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5" name="Google Shape;11415;p17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6" name="Google Shape;11416;p17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7" name="Google Shape;11417;p17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8" name="Google Shape;11418;p17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9" name="Google Shape;11419;p17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0" name="Google Shape;11420;p17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1" name="Google Shape;11421;p17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2" name="Google Shape;11422;p17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3" name="Google Shape;11423;p17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4" name="Google Shape;11424;p17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5" name="Google Shape;11425;p17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6" name="Google Shape;11426;p17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7" name="Google Shape;11427;p17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8" name="Google Shape;11428;p17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9" name="Google Shape;11429;p17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0" name="Google Shape;11430;p17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1" name="Google Shape;11431;p17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2" name="Google Shape;11432;p17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3" name="Google Shape;11433;p17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4" name="Google Shape;11434;p17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5" name="Google Shape;11435;p17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6" name="Google Shape;11436;p17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7" name="Google Shape;11437;p17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8" name="Google Shape;11438;p17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9" name="Google Shape;11439;p17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0" name="Google Shape;11440;p17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1" name="Google Shape;11441;p17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2" name="Google Shape;11442;p17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3" name="Google Shape;11443;p17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4" name="Google Shape;11444;p17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5" name="Google Shape;11445;p17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6" name="Google Shape;11446;p17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7" name="Google Shape;11447;p17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8" name="Google Shape;11448;p17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9" name="Google Shape;11449;p17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0" name="Google Shape;11450;p17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1" name="Google Shape;11451;p17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2" name="Google Shape;11452;p17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3" name="Google Shape;11453;p17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4" name="Google Shape;11454;p17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5" name="Google Shape;11455;p17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6" name="Google Shape;11456;p17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7" name="Google Shape;11457;p17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8" name="Google Shape;11458;p17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9" name="Google Shape;11459;p17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0" name="Google Shape;11460;p17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1" name="Google Shape;11461;p17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2" name="Google Shape;11462;p17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3" name="Google Shape;11463;p17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4" name="Google Shape;11464;p17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5" name="Google Shape;11465;p17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6" name="Google Shape;11466;p17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7" name="Google Shape;11467;p17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8" name="Google Shape;11468;p17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9" name="Google Shape;11469;p17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0" name="Google Shape;11470;p17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1" name="Google Shape;11471;p17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2" name="Google Shape;11472;p17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3" name="Google Shape;11473;p17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4" name="Google Shape;11474;p17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5" name="Google Shape;11475;p17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6" name="Google Shape;11476;p17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7" name="Google Shape;11477;p17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8" name="Google Shape;11478;p17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9" name="Google Shape;11479;p17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0" name="Google Shape;11480;p17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1" name="Google Shape;11481;p17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2" name="Google Shape;11482;p17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3" name="Google Shape;11483;p17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4" name="Google Shape;11484;p17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5" name="Google Shape;11485;p17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6" name="Google Shape;11486;p17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7" name="Google Shape;11487;p17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8" name="Google Shape;11488;p17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9" name="Google Shape;11489;p17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0" name="Google Shape;11490;p17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1" name="Google Shape;11491;p17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2" name="Google Shape;11492;p17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3" name="Google Shape;11493;p17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4" name="Google Shape;11494;p17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5" name="Google Shape;11495;p17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6" name="Google Shape;11496;p17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7" name="Google Shape;11497;p17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8" name="Google Shape;11498;p17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9" name="Google Shape;11499;p17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0" name="Google Shape;11500;p17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1" name="Google Shape;11501;p17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2" name="Google Shape;11502;p17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3" name="Google Shape;11503;p17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4" name="Google Shape;11504;p17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5" name="Google Shape;11505;p17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6" name="Google Shape;11506;p17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7" name="Google Shape;11507;p17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8" name="Google Shape;11508;p17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9" name="Google Shape;11509;p17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0" name="Google Shape;11510;p17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1" name="Google Shape;11511;p17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2" name="Google Shape;11512;p17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3" name="Google Shape;11513;p17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4" name="Google Shape;11514;p17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5" name="Google Shape;11515;p17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6" name="Google Shape;11516;p17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7" name="Google Shape;11517;p17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8" name="Google Shape;11518;p17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9" name="Google Shape;11519;p17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0" name="Google Shape;11520;p17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1" name="Google Shape;11521;p17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2" name="Google Shape;11522;p17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3" name="Google Shape;11523;p17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4" name="Google Shape;11524;p17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5" name="Google Shape;11525;p17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6" name="Google Shape;11526;p17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7" name="Google Shape;11527;p17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8" name="Google Shape;11528;p17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9" name="Google Shape;11529;p17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0" name="Google Shape;11530;p17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1" name="Google Shape;11531;p17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2" name="Google Shape;11532;p17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3" name="Google Shape;11533;p17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4" name="Google Shape;11534;p17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5" name="Google Shape;11535;p17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6" name="Google Shape;11536;p17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7" name="Google Shape;11537;p17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8" name="Google Shape;11538;p17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9" name="Google Shape;11539;p17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0" name="Google Shape;11540;p17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1" name="Google Shape;11541;p17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2" name="Google Shape;11542;p17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3" name="Google Shape;11543;p17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4" name="Google Shape;11544;p17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5" name="Google Shape;11545;p17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6" name="Google Shape;11546;p17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7" name="Google Shape;11547;p17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8" name="Google Shape;11548;p17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9" name="Google Shape;11549;p17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0" name="Google Shape;11550;p17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1" name="Google Shape;11551;p17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2" name="Google Shape;11552;p17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3" name="Google Shape;11553;p17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4" name="Google Shape;11554;p17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5" name="Google Shape;11555;p17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6" name="Google Shape;11556;p17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7" name="Google Shape;11557;p17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8" name="Google Shape;11558;p17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9" name="Google Shape;11559;p17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0" name="Google Shape;11560;p17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1" name="Google Shape;11561;p17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2" name="Google Shape;11562;p17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3" name="Google Shape;11563;p17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4" name="Google Shape;11564;p17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5" name="Google Shape;11565;p17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6" name="Google Shape;11566;p17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7" name="Google Shape;11567;p17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8" name="Google Shape;11568;p17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9" name="Google Shape;11569;p17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0" name="Google Shape;11570;p17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1" name="Google Shape;11571;p17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2" name="Google Shape;11572;p17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3" name="Google Shape;11573;p17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4" name="Google Shape;11574;p17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5" name="Google Shape;11575;p17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6" name="Google Shape;11576;p17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7" name="Google Shape;11577;p17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8" name="Google Shape;11578;p17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9" name="Google Shape;11579;p17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0" name="Google Shape;11580;p17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1" name="Google Shape;11581;p17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2" name="Google Shape;11582;p17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3" name="Google Shape;11583;p17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4" name="Google Shape;11584;p17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5" name="Google Shape;11585;p17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6" name="Google Shape;11586;p17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7" name="Google Shape;11587;p17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8" name="Google Shape;11588;p17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9" name="Google Shape;11589;p17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0" name="Google Shape;11590;p17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1" name="Google Shape;11591;p17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2" name="Google Shape;11592;p17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3" name="Google Shape;11593;p17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4" name="Google Shape;11594;p17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5" name="Google Shape;11595;p17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6" name="Google Shape;11596;p17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7" name="Google Shape;11597;p17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8" name="Google Shape;11598;p17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9" name="Google Shape;11599;p17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0" name="Google Shape;11600;p17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1" name="Google Shape;11601;p17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2" name="Google Shape;11602;p17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3" name="Google Shape;11603;p17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4" name="Google Shape;11604;p17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5" name="Google Shape;11605;p17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6" name="Google Shape;11606;p17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7" name="Google Shape;11607;p17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8" name="Google Shape;11608;p17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9" name="Google Shape;11609;p17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0" name="Google Shape;11610;p17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1" name="Google Shape;11611;p17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2" name="Google Shape;11612;p17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3" name="Google Shape;11613;p17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4" name="Google Shape;11614;p17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5" name="Google Shape;11615;p17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6" name="Google Shape;11616;p17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7" name="Google Shape;11617;p17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8" name="Google Shape;11618;p17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9" name="Google Shape;11619;p17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0" name="Google Shape;11620;p17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1" name="Google Shape;11621;p17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2" name="Google Shape;11622;p17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3" name="Google Shape;11623;p17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4" name="Google Shape;11624;p17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5" name="Google Shape;11625;p17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6" name="Google Shape;11626;p17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7" name="Google Shape;11627;p17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8" name="Google Shape;11628;p17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9" name="Google Shape;11629;p17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0" name="Google Shape;11630;p17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1" name="Google Shape;11631;p17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2" name="Google Shape;11632;p17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3" name="Google Shape;11633;p17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4" name="Google Shape;11634;p17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5" name="Google Shape;11635;p17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6" name="Google Shape;11636;p17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7" name="Google Shape;11637;p17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8" name="Google Shape;11638;p17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9" name="Google Shape;11639;p17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0" name="Google Shape;11640;p17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1" name="Google Shape;11641;p17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2" name="Google Shape;11642;p17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3" name="Google Shape;11643;p17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4" name="Google Shape;11644;p17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5" name="Google Shape;11645;p17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6" name="Google Shape;11646;p17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7" name="Google Shape;11647;p17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8" name="Google Shape;11648;p17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9" name="Google Shape;11649;p17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0" name="Google Shape;11650;p17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1" name="Google Shape;11651;p17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2" name="Google Shape;11652;p17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3" name="Google Shape;11653;p17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4" name="Google Shape;11654;p17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5" name="Google Shape;11655;p17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6" name="Google Shape;11656;p17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7" name="Google Shape;11657;p17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8" name="Google Shape;11658;p17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9" name="Google Shape;11659;p17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0" name="Google Shape;11660;p17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1" name="Google Shape;11661;p17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2" name="Google Shape;11662;p17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3" name="Google Shape;11663;p17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4" name="Google Shape;11664;p17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5" name="Google Shape;11665;p17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6" name="Google Shape;11666;p17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7" name="Google Shape;11667;p17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8" name="Google Shape;11668;p17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9" name="Google Shape;11669;p17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0" name="Google Shape;11670;p17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1" name="Google Shape;11671;p17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2" name="Google Shape;11672;p17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3" name="Google Shape;11673;p17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4" name="Google Shape;11674;p17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5" name="Google Shape;11675;p17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6" name="Google Shape;11676;p17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7" name="Google Shape;11677;p17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8" name="Google Shape;11678;p17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9" name="Google Shape;11679;p17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0" name="Google Shape;11680;p17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1" name="Google Shape;11681;p17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2" name="Google Shape;11682;p17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3" name="Google Shape;11683;p17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4" name="Google Shape;11684;p17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5" name="Google Shape;11685;p17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6" name="Google Shape;11686;p17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7" name="Google Shape;11687;p17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8" name="Google Shape;11688;p17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9" name="Google Shape;11689;p17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0" name="Google Shape;11690;p17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1" name="Google Shape;11691;p17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2" name="Google Shape;11692;p17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3" name="Google Shape;11693;p17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4" name="Google Shape;11694;p17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5" name="Google Shape;11695;p17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6" name="Google Shape;11696;p17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7" name="Google Shape;11697;p17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8" name="Google Shape;11698;p17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9" name="Google Shape;11699;p17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0" name="Google Shape;11700;p17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1" name="Google Shape;11701;p17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2" name="Google Shape;11702;p17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3" name="Google Shape;11703;p17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4" name="Google Shape;11704;p17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5" name="Google Shape;11705;p17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6" name="Google Shape;11706;p17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7" name="Google Shape;11707;p17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8" name="Google Shape;11708;p17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9" name="Google Shape;11709;p17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0" name="Google Shape;11710;p17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1" name="Google Shape;11711;p17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2" name="Google Shape;11712;p17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3" name="Google Shape;11713;p17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4" name="Google Shape;11714;p17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5" name="Google Shape;11715;p17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6" name="Google Shape;11716;p17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7" name="Google Shape;11717;p17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8" name="Google Shape;11718;p17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9" name="Google Shape;11719;p17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0" name="Google Shape;11720;p17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1" name="Google Shape;11721;p17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2" name="Google Shape;11722;p17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3" name="Google Shape;11723;p17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4" name="Google Shape;11724;p17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5" name="Google Shape;11725;p17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6" name="Google Shape;11726;p17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7" name="Google Shape;11727;p17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8" name="Google Shape;11728;p17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9" name="Google Shape;11729;p17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0" name="Google Shape;11730;p17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1" name="Google Shape;11731;p17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2" name="Google Shape;11732;p17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3" name="Google Shape;11733;p17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4" name="Google Shape;11734;p17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5" name="Google Shape;11735;p17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6" name="Google Shape;11736;p17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7" name="Google Shape;11737;p17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8" name="Google Shape;11738;p17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9" name="Google Shape;11739;p17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0" name="Google Shape;11740;p17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1" name="Google Shape;11741;p17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2" name="Google Shape;11742;p17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3" name="Google Shape;11743;p17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4" name="Google Shape;11744;p17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5" name="Google Shape;11745;p17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6" name="Google Shape;11746;p17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7" name="Google Shape;11747;p17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8" name="Google Shape;11748;p17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9" name="Google Shape;11749;p17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0" name="Google Shape;11750;p17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1" name="Google Shape;11751;p17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2" name="Google Shape;11752;p17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3" name="Google Shape;11753;p17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4" name="Google Shape;11754;p17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5" name="Google Shape;11755;p17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6" name="Google Shape;11756;p17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7" name="Google Shape;11757;p17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8" name="Google Shape;11758;p17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9" name="Google Shape;11759;p17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0" name="Google Shape;11760;p17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1" name="Google Shape;11761;p17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2" name="Google Shape;11762;p17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3" name="Google Shape;11763;p17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4" name="Google Shape;11764;p17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5" name="Google Shape;11765;p17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6" name="Google Shape;11766;p17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7" name="Google Shape;11767;p17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8" name="Google Shape;11768;p17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9" name="Google Shape;11769;p17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0" name="Google Shape;11770;p17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1" name="Google Shape;11771;p17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2" name="Google Shape;11772;p17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3" name="Google Shape;11773;p17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4" name="Google Shape;11774;p17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5" name="Google Shape;11775;p17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6" name="Google Shape;11776;p17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7" name="Google Shape;11777;p17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8" name="Google Shape;11778;p17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9" name="Google Shape;11779;p17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0" name="Google Shape;11780;p17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1" name="Google Shape;11781;p17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2" name="Google Shape;11782;p17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3" name="Google Shape;11783;p17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4" name="Google Shape;11784;p17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5" name="Google Shape;11785;p17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6" name="Google Shape;11786;p17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7" name="Google Shape;11787;p17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8" name="Google Shape;11788;p17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9" name="Google Shape;11789;p17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0" name="Google Shape;11790;p17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1" name="Google Shape;11791;p17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2" name="Google Shape;11792;p17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3" name="Google Shape;11793;p17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4" name="Google Shape;11794;p17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5" name="Google Shape;11795;p17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6" name="Google Shape;11796;p17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7" name="Google Shape;11797;p17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8" name="Google Shape;11798;p17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9" name="Google Shape;11799;p17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0" name="Google Shape;11800;p17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1" name="Google Shape;11801;p17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2" name="Google Shape;11802;p17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3" name="Google Shape;11803;p17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4" name="Google Shape;11804;p17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5" name="Google Shape;11805;p17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6" name="Google Shape;11806;p17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7" name="Google Shape;11807;p17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8" name="Google Shape;11808;p17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9" name="Google Shape;11809;p17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0" name="Google Shape;11810;p17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1" name="Google Shape;11811;p17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2" name="Google Shape;11812;p17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3" name="Google Shape;11813;p17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4" name="Google Shape;11814;p17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5" name="Google Shape;11815;p17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6" name="Google Shape;11816;p17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7" name="Google Shape;11817;p17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8" name="Google Shape;11818;p17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9" name="Google Shape;11819;p17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0" name="Google Shape;11820;p17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1" name="Google Shape;11821;p17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2" name="Google Shape;11822;p17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3" name="Google Shape;11823;p17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4" name="Google Shape;11824;p17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5" name="Google Shape;11825;p17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6" name="Google Shape;11826;p17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7" name="Google Shape;11827;p17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8" name="Google Shape;11828;p17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9" name="Google Shape;11829;p17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0" name="Google Shape;11830;p17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1" name="Google Shape;11831;p17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2" name="Google Shape;11832;p17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3" name="Google Shape;11833;p17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4" name="Google Shape;11834;p17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5" name="Google Shape;11835;p17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6" name="Google Shape;11836;p17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7" name="Google Shape;11837;p17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8" name="Google Shape;11838;p17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9" name="Google Shape;11839;p17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0" name="Google Shape;11840;p17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1" name="Google Shape;11841;p17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2" name="Google Shape;11842;p17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3" name="Google Shape;11843;p17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4" name="Google Shape;11844;p17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5" name="Google Shape;11845;p17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6" name="Google Shape;11846;p17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7" name="Google Shape;11847;p17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8" name="Google Shape;11848;p17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9" name="Google Shape;11849;p17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0" name="Google Shape;11850;p17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1" name="Google Shape;11851;p17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2" name="Google Shape;11852;p17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3" name="Google Shape;11853;p17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1854" name="Google Shape;11854;p1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855" name="Google Shape;11855;p17"/>
          <p:cNvSpPr/>
          <p:nvPr/>
        </p:nvSpPr>
        <p:spPr>
          <a:xfrm rot="-9002992" flipH="1">
            <a:off x="441788" y="454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6" name="Google Shape;11856;p17"/>
          <p:cNvSpPr/>
          <p:nvPr/>
        </p:nvSpPr>
        <p:spPr>
          <a:xfrm rot="-469745" flipH="1">
            <a:off x="963721" y="877654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7" name="Google Shape;11857;p17"/>
          <p:cNvSpPr/>
          <p:nvPr/>
        </p:nvSpPr>
        <p:spPr>
          <a:xfrm rot="-4888154" flipH="1">
            <a:off x="11581873" y="1642528"/>
            <a:ext cx="97073" cy="1944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8" name="Google Shape;11858;p17"/>
          <p:cNvSpPr/>
          <p:nvPr/>
        </p:nvSpPr>
        <p:spPr>
          <a:xfrm rot="-9002992" flipH="1">
            <a:off x="11509321" y="62193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9" name="Google Shape;11859;p17"/>
          <p:cNvSpPr/>
          <p:nvPr/>
        </p:nvSpPr>
        <p:spPr>
          <a:xfrm rot="-469745" flipH="1">
            <a:off x="11024587" y="1156254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60" name="Google Shape;11860;p17"/>
          <p:cNvSpPr/>
          <p:nvPr/>
        </p:nvSpPr>
        <p:spPr>
          <a:xfrm rot="-6345070" flipH="1">
            <a:off x="505003" y="14958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958432329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07" name="Google Shape;12707;p19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2708" name="Google Shape;12708;p19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09" name="Google Shape;12709;p19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0" name="Google Shape;12710;p19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1" name="Google Shape;12711;p19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2" name="Google Shape;12712;p19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3" name="Google Shape;12713;p19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4" name="Google Shape;12714;p19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5" name="Google Shape;12715;p19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6" name="Google Shape;12716;p19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7" name="Google Shape;12717;p19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8" name="Google Shape;12718;p19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9" name="Google Shape;12719;p19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0" name="Google Shape;12720;p19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1" name="Google Shape;12721;p19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2" name="Google Shape;12722;p19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3" name="Google Shape;12723;p19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4" name="Google Shape;12724;p19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5" name="Google Shape;12725;p19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6" name="Google Shape;12726;p19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7" name="Google Shape;12727;p19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8" name="Google Shape;12728;p19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9" name="Google Shape;12729;p19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0" name="Google Shape;12730;p19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1" name="Google Shape;12731;p19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2" name="Google Shape;12732;p19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3" name="Google Shape;12733;p19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4" name="Google Shape;12734;p19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5" name="Google Shape;12735;p19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6" name="Google Shape;12736;p19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7" name="Google Shape;12737;p19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8" name="Google Shape;12738;p19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9" name="Google Shape;12739;p19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0" name="Google Shape;12740;p19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1" name="Google Shape;12741;p19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2" name="Google Shape;12742;p19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3" name="Google Shape;12743;p19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4" name="Google Shape;12744;p19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5" name="Google Shape;12745;p19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6" name="Google Shape;12746;p19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7" name="Google Shape;12747;p19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8" name="Google Shape;12748;p19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9" name="Google Shape;12749;p19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0" name="Google Shape;12750;p19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1" name="Google Shape;12751;p19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2" name="Google Shape;12752;p19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3" name="Google Shape;12753;p19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4" name="Google Shape;12754;p19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5" name="Google Shape;12755;p19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6" name="Google Shape;12756;p19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7" name="Google Shape;12757;p19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8" name="Google Shape;12758;p19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9" name="Google Shape;12759;p19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0" name="Google Shape;12760;p19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1" name="Google Shape;12761;p19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2" name="Google Shape;12762;p19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3" name="Google Shape;12763;p19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4" name="Google Shape;12764;p19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5" name="Google Shape;12765;p19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6" name="Google Shape;12766;p19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7" name="Google Shape;12767;p19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8" name="Google Shape;12768;p19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9" name="Google Shape;12769;p19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0" name="Google Shape;12770;p19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1" name="Google Shape;12771;p19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2" name="Google Shape;12772;p19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3" name="Google Shape;12773;p19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4" name="Google Shape;12774;p19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5" name="Google Shape;12775;p19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6" name="Google Shape;12776;p19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7" name="Google Shape;12777;p19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8" name="Google Shape;12778;p19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9" name="Google Shape;12779;p19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0" name="Google Shape;12780;p19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1" name="Google Shape;12781;p19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2" name="Google Shape;12782;p19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3" name="Google Shape;12783;p19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4" name="Google Shape;12784;p19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5" name="Google Shape;12785;p19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6" name="Google Shape;12786;p19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7" name="Google Shape;12787;p19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8" name="Google Shape;12788;p19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9" name="Google Shape;12789;p19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0" name="Google Shape;12790;p19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1" name="Google Shape;12791;p19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2" name="Google Shape;12792;p19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3" name="Google Shape;12793;p19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4" name="Google Shape;12794;p19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5" name="Google Shape;12795;p19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6" name="Google Shape;12796;p19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7" name="Google Shape;12797;p19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8" name="Google Shape;12798;p19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9" name="Google Shape;12799;p19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0" name="Google Shape;12800;p19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1" name="Google Shape;12801;p19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2" name="Google Shape;12802;p19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3" name="Google Shape;12803;p19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4" name="Google Shape;12804;p19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5" name="Google Shape;12805;p19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6" name="Google Shape;12806;p19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7" name="Google Shape;12807;p19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8" name="Google Shape;12808;p19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9" name="Google Shape;12809;p19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0" name="Google Shape;12810;p19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1" name="Google Shape;12811;p19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2" name="Google Shape;12812;p19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3" name="Google Shape;12813;p19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4" name="Google Shape;12814;p19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5" name="Google Shape;12815;p19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6" name="Google Shape;12816;p19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7" name="Google Shape;12817;p19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8" name="Google Shape;12818;p19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9" name="Google Shape;12819;p19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0" name="Google Shape;12820;p19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1" name="Google Shape;12821;p19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2" name="Google Shape;12822;p19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3" name="Google Shape;12823;p19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4" name="Google Shape;12824;p19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5" name="Google Shape;12825;p19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6" name="Google Shape;12826;p19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7" name="Google Shape;12827;p19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8" name="Google Shape;12828;p19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9" name="Google Shape;12829;p19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0" name="Google Shape;12830;p19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1" name="Google Shape;12831;p19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2" name="Google Shape;12832;p19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3" name="Google Shape;12833;p19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4" name="Google Shape;12834;p19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5" name="Google Shape;12835;p19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6" name="Google Shape;12836;p19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7" name="Google Shape;12837;p19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8" name="Google Shape;12838;p19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9" name="Google Shape;12839;p19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0" name="Google Shape;12840;p19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1" name="Google Shape;12841;p19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2" name="Google Shape;12842;p19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3" name="Google Shape;12843;p19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4" name="Google Shape;12844;p19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5" name="Google Shape;12845;p19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6" name="Google Shape;12846;p19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7" name="Google Shape;12847;p19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8" name="Google Shape;12848;p19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9" name="Google Shape;12849;p19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0" name="Google Shape;12850;p19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1" name="Google Shape;12851;p19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2" name="Google Shape;12852;p19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3" name="Google Shape;12853;p19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4" name="Google Shape;12854;p19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5" name="Google Shape;12855;p19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6" name="Google Shape;12856;p19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7" name="Google Shape;12857;p19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8" name="Google Shape;12858;p19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9" name="Google Shape;12859;p19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0" name="Google Shape;12860;p19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1" name="Google Shape;12861;p19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2" name="Google Shape;12862;p19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3" name="Google Shape;12863;p19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4" name="Google Shape;12864;p19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5" name="Google Shape;12865;p19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6" name="Google Shape;12866;p19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7" name="Google Shape;12867;p19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8" name="Google Shape;12868;p19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9" name="Google Shape;12869;p19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0" name="Google Shape;12870;p19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1" name="Google Shape;12871;p19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2" name="Google Shape;12872;p19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3" name="Google Shape;12873;p19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4" name="Google Shape;12874;p19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5" name="Google Shape;12875;p19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6" name="Google Shape;12876;p19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7" name="Google Shape;12877;p19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8" name="Google Shape;12878;p19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9" name="Google Shape;12879;p19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0" name="Google Shape;12880;p19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1" name="Google Shape;12881;p19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2" name="Google Shape;12882;p19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3" name="Google Shape;12883;p19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4" name="Google Shape;12884;p19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5" name="Google Shape;12885;p19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6" name="Google Shape;12886;p19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7" name="Google Shape;12887;p19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8" name="Google Shape;12888;p19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9" name="Google Shape;12889;p19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0" name="Google Shape;12890;p19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1" name="Google Shape;12891;p19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2" name="Google Shape;12892;p19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3" name="Google Shape;12893;p19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4" name="Google Shape;12894;p19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5" name="Google Shape;12895;p19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6" name="Google Shape;12896;p19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7" name="Google Shape;12897;p19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8" name="Google Shape;12898;p19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9" name="Google Shape;12899;p19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0" name="Google Shape;12900;p19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1" name="Google Shape;12901;p19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2" name="Google Shape;12902;p19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3" name="Google Shape;12903;p19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4" name="Google Shape;12904;p19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5" name="Google Shape;12905;p19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6" name="Google Shape;12906;p19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7" name="Google Shape;12907;p19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8" name="Google Shape;12908;p19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9" name="Google Shape;12909;p19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0" name="Google Shape;12910;p19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1" name="Google Shape;12911;p19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2" name="Google Shape;12912;p19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3" name="Google Shape;12913;p19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4" name="Google Shape;12914;p19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5" name="Google Shape;12915;p19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6" name="Google Shape;12916;p19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7" name="Google Shape;12917;p19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8" name="Google Shape;12918;p19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9" name="Google Shape;12919;p19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0" name="Google Shape;12920;p19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1" name="Google Shape;12921;p19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2" name="Google Shape;12922;p19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3" name="Google Shape;12923;p19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4" name="Google Shape;12924;p19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5" name="Google Shape;12925;p19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6" name="Google Shape;12926;p19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7" name="Google Shape;12927;p19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8" name="Google Shape;12928;p19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9" name="Google Shape;12929;p19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0" name="Google Shape;12930;p19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1" name="Google Shape;12931;p19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2" name="Google Shape;12932;p19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3" name="Google Shape;12933;p19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4" name="Google Shape;12934;p19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5" name="Google Shape;12935;p19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6" name="Google Shape;12936;p19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7" name="Google Shape;12937;p19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8" name="Google Shape;12938;p19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9" name="Google Shape;12939;p19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0" name="Google Shape;12940;p19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1" name="Google Shape;12941;p19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2" name="Google Shape;12942;p19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3" name="Google Shape;12943;p19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4" name="Google Shape;12944;p19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5" name="Google Shape;12945;p19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6" name="Google Shape;12946;p19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7" name="Google Shape;12947;p19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8" name="Google Shape;12948;p19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9" name="Google Shape;12949;p19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0" name="Google Shape;12950;p19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1" name="Google Shape;12951;p19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2" name="Google Shape;12952;p19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3" name="Google Shape;12953;p19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4" name="Google Shape;12954;p19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5" name="Google Shape;12955;p19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6" name="Google Shape;12956;p19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7" name="Google Shape;12957;p19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8" name="Google Shape;12958;p19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9" name="Google Shape;12959;p19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0" name="Google Shape;12960;p19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1" name="Google Shape;12961;p19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2" name="Google Shape;12962;p19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3" name="Google Shape;12963;p19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4" name="Google Shape;12964;p19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5" name="Google Shape;12965;p19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6" name="Google Shape;12966;p19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7" name="Google Shape;12967;p19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8" name="Google Shape;12968;p19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9" name="Google Shape;12969;p19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0" name="Google Shape;12970;p19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1" name="Google Shape;12971;p19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2" name="Google Shape;12972;p19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3" name="Google Shape;12973;p19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4" name="Google Shape;12974;p19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5" name="Google Shape;12975;p19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6" name="Google Shape;12976;p19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7" name="Google Shape;12977;p19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8" name="Google Shape;12978;p19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9" name="Google Shape;12979;p19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0" name="Google Shape;12980;p19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1" name="Google Shape;12981;p19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2" name="Google Shape;12982;p19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3" name="Google Shape;12983;p19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4" name="Google Shape;12984;p19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5" name="Google Shape;12985;p19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6" name="Google Shape;12986;p19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7" name="Google Shape;12987;p19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8" name="Google Shape;12988;p19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9" name="Google Shape;12989;p19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0" name="Google Shape;12990;p19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1" name="Google Shape;12991;p19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2" name="Google Shape;12992;p19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3" name="Google Shape;12993;p19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4" name="Google Shape;12994;p19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5" name="Google Shape;12995;p19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6" name="Google Shape;12996;p19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7" name="Google Shape;12997;p19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8" name="Google Shape;12998;p19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9" name="Google Shape;12999;p19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0" name="Google Shape;13000;p19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1" name="Google Shape;13001;p19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2" name="Google Shape;13002;p19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3" name="Google Shape;13003;p19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4" name="Google Shape;13004;p19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5" name="Google Shape;13005;p19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6" name="Google Shape;13006;p19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7" name="Google Shape;13007;p19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8" name="Google Shape;13008;p19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9" name="Google Shape;13009;p19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0" name="Google Shape;13010;p19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1" name="Google Shape;13011;p19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2" name="Google Shape;13012;p19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3" name="Google Shape;13013;p19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4" name="Google Shape;13014;p19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5" name="Google Shape;13015;p19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6" name="Google Shape;13016;p19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7" name="Google Shape;13017;p19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8" name="Google Shape;13018;p19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9" name="Google Shape;13019;p19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0" name="Google Shape;13020;p19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1" name="Google Shape;13021;p19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2" name="Google Shape;13022;p19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3" name="Google Shape;13023;p19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4" name="Google Shape;13024;p19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5" name="Google Shape;13025;p19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6" name="Google Shape;13026;p19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7" name="Google Shape;13027;p19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8" name="Google Shape;13028;p19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9" name="Google Shape;13029;p19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0" name="Google Shape;13030;p19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1" name="Google Shape;13031;p19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2" name="Google Shape;13032;p19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3" name="Google Shape;13033;p19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4" name="Google Shape;13034;p19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5" name="Google Shape;13035;p19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6" name="Google Shape;13036;p19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7" name="Google Shape;13037;p19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8" name="Google Shape;13038;p19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9" name="Google Shape;13039;p19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0" name="Google Shape;13040;p19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1" name="Google Shape;13041;p19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2" name="Google Shape;13042;p19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3" name="Google Shape;13043;p19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4" name="Google Shape;13044;p19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5" name="Google Shape;13045;p19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6" name="Google Shape;13046;p19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7" name="Google Shape;13047;p19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8" name="Google Shape;13048;p19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9" name="Google Shape;13049;p19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0" name="Google Shape;13050;p19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1" name="Google Shape;13051;p19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2" name="Google Shape;13052;p19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3" name="Google Shape;13053;p19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4" name="Google Shape;13054;p19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5" name="Google Shape;13055;p19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6" name="Google Shape;13056;p19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7" name="Google Shape;13057;p19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8" name="Google Shape;13058;p19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9" name="Google Shape;13059;p19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0" name="Google Shape;13060;p19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1" name="Google Shape;13061;p19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2" name="Google Shape;13062;p19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3" name="Google Shape;13063;p19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4" name="Google Shape;13064;p19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5" name="Google Shape;13065;p19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6" name="Google Shape;13066;p19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7" name="Google Shape;13067;p19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8" name="Google Shape;13068;p19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9" name="Google Shape;13069;p19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0" name="Google Shape;13070;p19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1" name="Google Shape;13071;p19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2" name="Google Shape;13072;p19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3" name="Google Shape;13073;p19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4" name="Google Shape;13074;p19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5" name="Google Shape;13075;p19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6" name="Google Shape;13076;p19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7" name="Google Shape;13077;p19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8" name="Google Shape;13078;p19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9" name="Google Shape;13079;p19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0" name="Google Shape;13080;p19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1" name="Google Shape;13081;p19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2" name="Google Shape;13082;p19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3" name="Google Shape;13083;p19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4" name="Google Shape;13084;p19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5" name="Google Shape;13085;p19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6" name="Google Shape;13086;p19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7" name="Google Shape;13087;p19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8" name="Google Shape;13088;p19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9" name="Google Shape;13089;p19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0" name="Google Shape;13090;p19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1" name="Google Shape;13091;p19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2" name="Google Shape;13092;p19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3" name="Google Shape;13093;p19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4" name="Google Shape;13094;p19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5" name="Google Shape;13095;p19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6" name="Google Shape;13096;p19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7" name="Google Shape;13097;p19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8" name="Google Shape;13098;p19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9" name="Google Shape;13099;p19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0" name="Google Shape;13100;p19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1" name="Google Shape;13101;p19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2" name="Google Shape;13102;p19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3" name="Google Shape;13103;p19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4" name="Google Shape;13104;p19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5" name="Google Shape;13105;p19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6" name="Google Shape;13106;p19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7" name="Google Shape;13107;p19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8" name="Google Shape;13108;p19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9" name="Google Shape;13109;p19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0" name="Google Shape;13110;p19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1" name="Google Shape;13111;p19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2" name="Google Shape;13112;p19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3" name="Google Shape;13113;p19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4" name="Google Shape;13114;p19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5" name="Google Shape;13115;p19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6" name="Google Shape;13116;p19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7" name="Google Shape;13117;p19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8" name="Google Shape;13118;p19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9" name="Google Shape;13119;p19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0" name="Google Shape;13120;p19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1" name="Google Shape;13121;p19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2" name="Google Shape;13122;p19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3" name="Google Shape;13123;p19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4" name="Google Shape;13124;p19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5" name="Google Shape;13125;p19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6" name="Google Shape;13126;p19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7" name="Google Shape;13127;p19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8" name="Google Shape;13128;p19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9" name="Google Shape;13129;p19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0" name="Google Shape;13130;p19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1" name="Google Shape;13131;p19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2" name="Google Shape;13132;p19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3" name="Google Shape;13133;p19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4" name="Google Shape;13134;p19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5" name="Google Shape;13135;p19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6" name="Google Shape;13136;p19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7" name="Google Shape;13137;p19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8" name="Google Shape;13138;p19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9" name="Google Shape;13139;p19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0" name="Google Shape;13140;p19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1" name="Google Shape;13141;p19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2" name="Google Shape;13142;p19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3" name="Google Shape;13143;p19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4" name="Google Shape;13144;p19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5" name="Google Shape;13145;p19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6" name="Google Shape;13146;p19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7" name="Google Shape;13147;p19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8" name="Google Shape;13148;p19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9" name="Google Shape;13149;p19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0" name="Google Shape;13150;p19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1" name="Google Shape;13151;p19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2" name="Google Shape;13152;p19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3" name="Google Shape;13153;p19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4" name="Google Shape;13154;p19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5" name="Google Shape;13155;p19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6" name="Google Shape;13156;p19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7" name="Google Shape;13157;p19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8" name="Google Shape;13158;p19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9" name="Google Shape;13159;p19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0" name="Google Shape;13160;p19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1" name="Google Shape;13161;p19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2" name="Google Shape;13162;p19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3" name="Google Shape;13163;p19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4" name="Google Shape;13164;p19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5" name="Google Shape;13165;p19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6" name="Google Shape;13166;p19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7" name="Google Shape;13167;p19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8" name="Google Shape;13168;p19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9" name="Google Shape;13169;p19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0" name="Google Shape;13170;p19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1" name="Google Shape;13171;p19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2" name="Google Shape;13172;p19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3" name="Google Shape;13173;p19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4" name="Google Shape;13174;p19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5" name="Google Shape;13175;p19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6" name="Google Shape;13176;p19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7" name="Google Shape;13177;p19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8" name="Google Shape;13178;p19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9" name="Google Shape;13179;p19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0" name="Google Shape;13180;p19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1" name="Google Shape;13181;p19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2" name="Google Shape;13182;p19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3" name="Google Shape;13183;p19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4" name="Google Shape;13184;p19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5" name="Google Shape;13185;p19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6" name="Google Shape;13186;p19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7" name="Google Shape;13187;p19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8" name="Google Shape;13188;p19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9" name="Google Shape;13189;p19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0" name="Google Shape;13190;p19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1" name="Google Shape;13191;p19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2" name="Google Shape;13192;p19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3" name="Google Shape;13193;p19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4" name="Google Shape;13194;p19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5" name="Google Shape;13195;p19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6" name="Google Shape;13196;p19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7" name="Google Shape;13197;p19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8" name="Google Shape;13198;p19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9" name="Google Shape;13199;p19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0" name="Google Shape;13200;p19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1" name="Google Shape;13201;p19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2" name="Google Shape;13202;p19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3" name="Google Shape;13203;p19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4" name="Google Shape;13204;p19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5" name="Google Shape;13205;p19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6" name="Google Shape;13206;p19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7" name="Google Shape;13207;p19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8" name="Google Shape;13208;p19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9" name="Google Shape;13209;p19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0" name="Google Shape;13210;p19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1" name="Google Shape;13211;p19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2" name="Google Shape;13212;p19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3" name="Google Shape;13213;p19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4" name="Google Shape;13214;p19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5" name="Google Shape;13215;p19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6" name="Google Shape;13216;p19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7" name="Google Shape;13217;p19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8" name="Google Shape;13218;p19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9" name="Google Shape;13219;p19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0" name="Google Shape;13220;p19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1" name="Google Shape;13221;p19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2" name="Google Shape;13222;p19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3" name="Google Shape;13223;p19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4" name="Google Shape;13224;p19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5" name="Google Shape;13225;p19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6" name="Google Shape;13226;p19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7" name="Google Shape;13227;p19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8" name="Google Shape;13228;p19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9" name="Google Shape;13229;p19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0" name="Google Shape;13230;p19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1" name="Google Shape;13231;p19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2" name="Google Shape;13232;p19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3" name="Google Shape;13233;p19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4" name="Google Shape;13234;p19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5" name="Google Shape;13235;p19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6" name="Google Shape;13236;p19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7" name="Google Shape;13237;p19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8" name="Google Shape;13238;p19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9" name="Google Shape;13239;p19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0" name="Google Shape;13240;p19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1" name="Google Shape;13241;p19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2" name="Google Shape;13242;p19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3" name="Google Shape;13243;p19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4" name="Google Shape;13244;p19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5" name="Google Shape;13245;p19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6" name="Google Shape;13246;p19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7" name="Google Shape;13247;p19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8" name="Google Shape;13248;p19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9" name="Google Shape;13249;p19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0" name="Google Shape;13250;p19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1" name="Google Shape;13251;p19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2" name="Google Shape;13252;p19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3" name="Google Shape;13253;p19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4" name="Google Shape;13254;p19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5" name="Google Shape;13255;p19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6" name="Google Shape;13256;p19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7" name="Google Shape;13257;p19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8" name="Google Shape;13258;p19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9" name="Google Shape;13259;p19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0" name="Google Shape;13260;p19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1" name="Google Shape;13261;p19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2" name="Google Shape;13262;p19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3" name="Google Shape;13263;p19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4" name="Google Shape;13264;p19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5" name="Google Shape;13265;p19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6" name="Google Shape;13266;p19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7" name="Google Shape;13267;p19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8" name="Google Shape;13268;p19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9" name="Google Shape;13269;p19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0" name="Google Shape;13270;p19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1" name="Google Shape;13271;p19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2" name="Google Shape;13272;p19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3" name="Google Shape;13273;p19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4" name="Google Shape;13274;p19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5" name="Google Shape;13275;p19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6" name="Google Shape;13276;p19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7" name="Google Shape;13277;p19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8" name="Google Shape;13278;p19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9" name="Google Shape;13279;p19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0" name="Google Shape;13280;p19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1" name="Google Shape;13281;p19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2" name="Google Shape;13282;p19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3" name="Google Shape;13283;p19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4" name="Google Shape;13284;p19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5" name="Google Shape;13285;p19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6" name="Google Shape;13286;p19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7" name="Google Shape;13287;p19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8" name="Google Shape;13288;p19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9" name="Google Shape;13289;p19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0" name="Google Shape;13290;p19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1" name="Google Shape;13291;p19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2" name="Google Shape;13292;p19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3" name="Google Shape;13293;p19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4" name="Google Shape;13294;p19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5" name="Google Shape;13295;p19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6" name="Google Shape;13296;p19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7" name="Google Shape;13297;p19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8" name="Google Shape;13298;p19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9" name="Google Shape;13299;p19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0" name="Google Shape;13300;p19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1" name="Google Shape;13301;p19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2" name="Google Shape;13302;p19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3" name="Google Shape;13303;p19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4" name="Google Shape;13304;p19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5" name="Google Shape;13305;p19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6" name="Google Shape;13306;p19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7" name="Google Shape;13307;p19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8" name="Google Shape;13308;p19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9" name="Google Shape;13309;p19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0" name="Google Shape;13310;p19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1" name="Google Shape;13311;p19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2" name="Google Shape;13312;p19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3" name="Google Shape;13313;p19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4" name="Google Shape;13314;p19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5" name="Google Shape;13315;p19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6" name="Google Shape;13316;p19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7" name="Google Shape;13317;p19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8" name="Google Shape;13318;p19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9" name="Google Shape;13319;p19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0" name="Google Shape;13320;p19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1" name="Google Shape;13321;p19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2" name="Google Shape;13322;p19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3" name="Google Shape;13323;p19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4" name="Google Shape;13324;p19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5" name="Google Shape;13325;p19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6" name="Google Shape;13326;p19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7" name="Google Shape;13327;p19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8" name="Google Shape;13328;p19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9" name="Google Shape;13329;p19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0" name="Google Shape;13330;p19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1" name="Google Shape;13331;p19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2" name="Google Shape;13332;p19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3" name="Google Shape;13333;p19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4" name="Google Shape;13334;p19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5" name="Google Shape;13335;p19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6" name="Google Shape;13336;p19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7" name="Google Shape;13337;p19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8" name="Google Shape;13338;p19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9" name="Google Shape;13339;p19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0" name="Google Shape;13340;p19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1" name="Google Shape;13341;p19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2" name="Google Shape;13342;p19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3" name="Google Shape;13343;p19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4" name="Google Shape;13344;p19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5" name="Google Shape;13345;p19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6" name="Google Shape;13346;p19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7" name="Google Shape;13347;p19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8" name="Google Shape;13348;p19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9" name="Google Shape;13349;p19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0" name="Google Shape;13350;p19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1" name="Google Shape;13351;p19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2" name="Google Shape;13352;p19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3" name="Google Shape;13353;p19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4" name="Google Shape;13354;p19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5" name="Google Shape;13355;p19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6" name="Google Shape;13356;p19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7" name="Google Shape;13357;p19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8" name="Google Shape;13358;p19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9" name="Google Shape;13359;p19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0" name="Google Shape;13360;p19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1" name="Google Shape;13361;p19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2" name="Google Shape;13362;p19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3" name="Google Shape;13363;p19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4" name="Google Shape;13364;p19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5" name="Google Shape;13365;p19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6" name="Google Shape;13366;p19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7" name="Google Shape;13367;p19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8" name="Google Shape;13368;p19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9" name="Google Shape;13369;p19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0" name="Google Shape;13370;p19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1" name="Google Shape;13371;p19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2" name="Google Shape;13372;p19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3" name="Google Shape;13373;p19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4" name="Google Shape;13374;p19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5" name="Google Shape;13375;p19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6" name="Google Shape;13376;p19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7" name="Google Shape;13377;p19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8" name="Google Shape;13378;p19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9" name="Google Shape;13379;p19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0" name="Google Shape;13380;p19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1" name="Google Shape;13381;p19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2" name="Google Shape;13382;p19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3" name="Google Shape;13383;p19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4" name="Google Shape;13384;p19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5" name="Google Shape;13385;p19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6" name="Google Shape;13386;p19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7" name="Google Shape;13387;p19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8" name="Google Shape;13388;p19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9" name="Google Shape;13389;p19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0" name="Google Shape;13390;p19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1" name="Google Shape;13391;p19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2" name="Google Shape;13392;p19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3" name="Google Shape;13393;p19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4" name="Google Shape;13394;p19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5" name="Google Shape;13395;p19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6" name="Google Shape;13396;p19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7" name="Google Shape;13397;p19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8" name="Google Shape;13398;p19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9" name="Google Shape;13399;p19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0" name="Google Shape;13400;p19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1" name="Google Shape;13401;p19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2" name="Google Shape;13402;p19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3" name="Google Shape;13403;p19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4" name="Google Shape;13404;p19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5" name="Google Shape;13405;p19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6" name="Google Shape;13406;p19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7" name="Google Shape;13407;p19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8" name="Google Shape;13408;p19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9" name="Google Shape;13409;p19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0" name="Google Shape;13410;p19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1" name="Google Shape;13411;p19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2" name="Google Shape;13412;p19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3" name="Google Shape;13413;p19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4" name="Google Shape;13414;p19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5" name="Google Shape;13415;p19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6" name="Google Shape;13416;p19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7" name="Google Shape;13417;p19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8" name="Google Shape;13418;p19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9" name="Google Shape;13419;p19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0" name="Google Shape;13420;p19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1" name="Google Shape;13421;p19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2" name="Google Shape;13422;p19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3" name="Google Shape;13423;p19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4" name="Google Shape;13424;p19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5" name="Google Shape;13425;p19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6" name="Google Shape;13426;p19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7" name="Google Shape;13427;p19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8" name="Google Shape;13428;p19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9" name="Google Shape;13429;p19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0" name="Google Shape;13430;p19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1" name="Google Shape;13431;p19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2" name="Google Shape;13432;p19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3" name="Google Shape;13433;p19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4" name="Google Shape;13434;p19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5" name="Google Shape;13435;p19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6" name="Google Shape;13436;p19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7" name="Google Shape;13437;p19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8" name="Google Shape;13438;p19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9" name="Google Shape;13439;p19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0" name="Google Shape;13440;p19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1" name="Google Shape;13441;p19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2" name="Google Shape;13442;p19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3" name="Google Shape;13443;p19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4" name="Google Shape;13444;p19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5" name="Google Shape;13445;p19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6" name="Google Shape;13446;p19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7" name="Google Shape;13447;p19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8" name="Google Shape;13448;p19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9" name="Google Shape;13449;p19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0" name="Google Shape;13450;p19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1" name="Google Shape;13451;p19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2" name="Google Shape;13452;p19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3" name="Google Shape;13453;p19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4" name="Google Shape;13454;p19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5" name="Google Shape;13455;p19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6" name="Google Shape;13456;p19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7" name="Google Shape;13457;p19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8" name="Google Shape;13458;p19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9" name="Google Shape;13459;p19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0" name="Google Shape;13460;p19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1" name="Google Shape;13461;p19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2" name="Google Shape;13462;p19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3" name="Google Shape;13463;p19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4" name="Google Shape;13464;p19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5" name="Google Shape;13465;p19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6" name="Google Shape;13466;p19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7" name="Google Shape;13467;p19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8" name="Google Shape;13468;p19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9" name="Google Shape;13469;p19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0" name="Google Shape;13470;p19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1" name="Google Shape;13471;p19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2" name="Google Shape;13472;p19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3" name="Google Shape;13473;p19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4" name="Google Shape;13474;p19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5" name="Google Shape;13475;p19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6" name="Google Shape;13476;p19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7" name="Google Shape;13477;p19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8" name="Google Shape;13478;p19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9" name="Google Shape;13479;p19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0" name="Google Shape;13480;p19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1" name="Google Shape;13481;p19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2" name="Google Shape;13482;p19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3" name="Google Shape;13483;p19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4" name="Google Shape;13484;p19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5" name="Google Shape;13485;p19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6" name="Google Shape;13486;p19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7" name="Google Shape;13487;p19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8" name="Google Shape;13488;p19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9" name="Google Shape;13489;p19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0" name="Google Shape;13490;p19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1" name="Google Shape;13491;p19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2" name="Google Shape;13492;p19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3" name="Google Shape;13493;p19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4" name="Google Shape;13494;p19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5" name="Google Shape;13495;p19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6" name="Google Shape;13496;p19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7" name="Google Shape;13497;p19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8" name="Google Shape;13498;p19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9" name="Google Shape;13499;p19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0" name="Google Shape;13500;p19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1" name="Google Shape;13501;p19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2" name="Google Shape;13502;p19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3" name="Google Shape;13503;p19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4" name="Google Shape;13504;p19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5" name="Google Shape;13505;p19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6" name="Google Shape;13506;p19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7" name="Google Shape;13507;p19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8" name="Google Shape;13508;p19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9" name="Google Shape;13509;p19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0" name="Google Shape;13510;p19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1" name="Google Shape;13511;p19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2" name="Google Shape;13512;p19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3" name="Google Shape;13513;p19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4" name="Google Shape;13514;p19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5" name="Google Shape;13515;p19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6" name="Google Shape;13516;p19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7" name="Google Shape;13517;p19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8" name="Google Shape;13518;p19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9" name="Google Shape;13519;p19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0" name="Google Shape;13520;p19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1" name="Google Shape;13521;p19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2" name="Google Shape;13522;p19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3" name="Google Shape;13523;p19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4" name="Google Shape;13524;p19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5" name="Google Shape;13525;p19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6" name="Google Shape;13526;p19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7" name="Google Shape;13527;p19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8" name="Google Shape;13528;p19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9" name="Google Shape;13529;p19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0" name="Google Shape;13530;p19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1" name="Google Shape;13531;p19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2" name="Google Shape;13532;p19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3" name="Google Shape;13533;p19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4" name="Google Shape;13534;p19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5" name="Google Shape;13535;p19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6" name="Google Shape;13536;p19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7" name="Google Shape;13537;p19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8" name="Google Shape;13538;p19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9" name="Google Shape;13539;p19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0" name="Google Shape;13540;p19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1" name="Google Shape;13541;p19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2" name="Google Shape;13542;p19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3" name="Google Shape;13543;p19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3544" name="Google Shape;13544;p19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545" name="Google Shape;13545;p19"/>
          <p:cNvSpPr txBox="1">
            <a:spLocks noGrp="1"/>
          </p:cNvSpPr>
          <p:nvPr>
            <p:ph type="title" idx="2"/>
          </p:nvPr>
        </p:nvSpPr>
        <p:spPr>
          <a:xfrm rot="419">
            <a:off x="2977255" y="4273112"/>
            <a:ext cx="65664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32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546" name="Google Shape;13546;p19"/>
          <p:cNvSpPr txBox="1">
            <a:spLocks noGrp="1"/>
          </p:cNvSpPr>
          <p:nvPr>
            <p:ph type="title" idx="3"/>
          </p:nvPr>
        </p:nvSpPr>
        <p:spPr>
          <a:xfrm rot="-628">
            <a:off x="3716571" y="2017019"/>
            <a:ext cx="65664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32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547" name="Google Shape;13547;p19"/>
          <p:cNvSpPr txBox="1">
            <a:spLocks noGrp="1"/>
          </p:cNvSpPr>
          <p:nvPr>
            <p:ph type="subTitle" idx="1"/>
          </p:nvPr>
        </p:nvSpPr>
        <p:spPr>
          <a:xfrm rot="-209">
            <a:off x="3716571" y="2763025"/>
            <a:ext cx="6566400" cy="80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3548" name="Google Shape;13548;p19"/>
          <p:cNvSpPr txBox="1">
            <a:spLocks noGrp="1"/>
          </p:cNvSpPr>
          <p:nvPr>
            <p:ph type="subTitle" idx="4"/>
          </p:nvPr>
        </p:nvSpPr>
        <p:spPr>
          <a:xfrm rot="1885">
            <a:off x="2977256" y="5020505"/>
            <a:ext cx="6566401" cy="8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3549" name="Google Shape;13549;p19"/>
          <p:cNvSpPr/>
          <p:nvPr/>
        </p:nvSpPr>
        <p:spPr>
          <a:xfrm rot="-6345070" flipH="1">
            <a:off x="11242470" y="45550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0" name="Google Shape;13550;p19"/>
          <p:cNvSpPr/>
          <p:nvPr/>
        </p:nvSpPr>
        <p:spPr>
          <a:xfrm rot="-9002992" flipH="1">
            <a:off x="10712221" y="5350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1" name="Google Shape;13551;p19"/>
          <p:cNvSpPr/>
          <p:nvPr/>
        </p:nvSpPr>
        <p:spPr>
          <a:xfrm rot="-9002992" flipH="1">
            <a:off x="11440021" y="6098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2" name="Google Shape;13552;p19"/>
          <p:cNvSpPr/>
          <p:nvPr/>
        </p:nvSpPr>
        <p:spPr>
          <a:xfrm rot="-6345070" flipH="1">
            <a:off x="510170" y="6220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3" name="Google Shape;13553;p19"/>
          <p:cNvSpPr/>
          <p:nvPr/>
        </p:nvSpPr>
        <p:spPr>
          <a:xfrm rot="-9002992" flipH="1">
            <a:off x="1215321" y="13503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4" name="Google Shape;13554;p19"/>
          <p:cNvSpPr/>
          <p:nvPr/>
        </p:nvSpPr>
        <p:spPr>
          <a:xfrm rot="-469745" flipH="1">
            <a:off x="1868887" y="667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5" name="Google Shape;13555;p19"/>
          <p:cNvSpPr/>
          <p:nvPr/>
        </p:nvSpPr>
        <p:spPr>
          <a:xfrm rot="-9002992" flipH="1">
            <a:off x="811888" y="23015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88965435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4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09" name="Google Shape;14409;p21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4410" name="Google Shape;14410;p21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1" name="Google Shape;14411;p21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2" name="Google Shape;14412;p21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3" name="Google Shape;14413;p21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4" name="Google Shape;14414;p21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5" name="Google Shape;14415;p21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6" name="Google Shape;14416;p21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7" name="Google Shape;14417;p21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8" name="Google Shape;14418;p21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9" name="Google Shape;14419;p21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0" name="Google Shape;14420;p21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1" name="Google Shape;14421;p21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2" name="Google Shape;14422;p21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3" name="Google Shape;14423;p21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4" name="Google Shape;14424;p21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5" name="Google Shape;14425;p21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6" name="Google Shape;14426;p21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7" name="Google Shape;14427;p21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8" name="Google Shape;14428;p21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9" name="Google Shape;14429;p21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0" name="Google Shape;14430;p21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1" name="Google Shape;14431;p21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2" name="Google Shape;14432;p21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3" name="Google Shape;14433;p21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4" name="Google Shape;14434;p21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5" name="Google Shape;14435;p21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6" name="Google Shape;14436;p21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7" name="Google Shape;14437;p21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8" name="Google Shape;14438;p21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9" name="Google Shape;14439;p21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0" name="Google Shape;14440;p21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1" name="Google Shape;14441;p21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2" name="Google Shape;14442;p21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3" name="Google Shape;14443;p21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4" name="Google Shape;14444;p21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5" name="Google Shape;14445;p21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6" name="Google Shape;14446;p21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7" name="Google Shape;14447;p21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8" name="Google Shape;14448;p21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9" name="Google Shape;14449;p21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0" name="Google Shape;14450;p21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1" name="Google Shape;14451;p21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2" name="Google Shape;14452;p21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3" name="Google Shape;14453;p21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4" name="Google Shape;14454;p21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5" name="Google Shape;14455;p21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6" name="Google Shape;14456;p21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7" name="Google Shape;14457;p21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8" name="Google Shape;14458;p21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9" name="Google Shape;14459;p21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0" name="Google Shape;14460;p21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1" name="Google Shape;14461;p21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2" name="Google Shape;14462;p21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3" name="Google Shape;14463;p21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4" name="Google Shape;14464;p21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5" name="Google Shape;14465;p21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6" name="Google Shape;14466;p21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7" name="Google Shape;14467;p21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8" name="Google Shape;14468;p21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9" name="Google Shape;14469;p21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0" name="Google Shape;14470;p21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1" name="Google Shape;14471;p21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2" name="Google Shape;14472;p21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3" name="Google Shape;14473;p21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4" name="Google Shape;14474;p21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5" name="Google Shape;14475;p21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6" name="Google Shape;14476;p21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7" name="Google Shape;14477;p21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8" name="Google Shape;14478;p21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9" name="Google Shape;14479;p21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0" name="Google Shape;14480;p21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1" name="Google Shape;14481;p21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2" name="Google Shape;14482;p21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3" name="Google Shape;14483;p21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4" name="Google Shape;14484;p21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5" name="Google Shape;14485;p21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6" name="Google Shape;14486;p21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7" name="Google Shape;14487;p21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8" name="Google Shape;14488;p21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9" name="Google Shape;14489;p21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0" name="Google Shape;14490;p21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1" name="Google Shape;14491;p21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2" name="Google Shape;14492;p21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3" name="Google Shape;14493;p21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4" name="Google Shape;14494;p21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5" name="Google Shape;14495;p21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6" name="Google Shape;14496;p21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7" name="Google Shape;14497;p21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8" name="Google Shape;14498;p21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9" name="Google Shape;14499;p21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0" name="Google Shape;14500;p21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1" name="Google Shape;14501;p21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2" name="Google Shape;14502;p21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3" name="Google Shape;14503;p21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4" name="Google Shape;14504;p21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5" name="Google Shape;14505;p21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6" name="Google Shape;14506;p21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7" name="Google Shape;14507;p21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8" name="Google Shape;14508;p21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9" name="Google Shape;14509;p21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0" name="Google Shape;14510;p21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1" name="Google Shape;14511;p21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2" name="Google Shape;14512;p21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3" name="Google Shape;14513;p21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4" name="Google Shape;14514;p21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5" name="Google Shape;14515;p21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6" name="Google Shape;14516;p21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7" name="Google Shape;14517;p21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8" name="Google Shape;14518;p21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9" name="Google Shape;14519;p21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0" name="Google Shape;14520;p21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1" name="Google Shape;14521;p21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2" name="Google Shape;14522;p21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3" name="Google Shape;14523;p21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4" name="Google Shape;14524;p21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5" name="Google Shape;14525;p21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6" name="Google Shape;14526;p21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7" name="Google Shape;14527;p21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8" name="Google Shape;14528;p21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9" name="Google Shape;14529;p21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0" name="Google Shape;14530;p21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1" name="Google Shape;14531;p21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2" name="Google Shape;14532;p21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3" name="Google Shape;14533;p21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4" name="Google Shape;14534;p21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5" name="Google Shape;14535;p21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6" name="Google Shape;14536;p21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7" name="Google Shape;14537;p21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8" name="Google Shape;14538;p21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9" name="Google Shape;14539;p21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0" name="Google Shape;14540;p21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1" name="Google Shape;14541;p21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2" name="Google Shape;14542;p21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3" name="Google Shape;14543;p21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4" name="Google Shape;14544;p21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5" name="Google Shape;14545;p21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6" name="Google Shape;14546;p21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7" name="Google Shape;14547;p21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8" name="Google Shape;14548;p21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9" name="Google Shape;14549;p21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0" name="Google Shape;14550;p21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1" name="Google Shape;14551;p21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2" name="Google Shape;14552;p21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3" name="Google Shape;14553;p21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4" name="Google Shape;14554;p21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5" name="Google Shape;14555;p21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6" name="Google Shape;14556;p21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7" name="Google Shape;14557;p21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8" name="Google Shape;14558;p21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9" name="Google Shape;14559;p21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0" name="Google Shape;14560;p21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1" name="Google Shape;14561;p21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2" name="Google Shape;14562;p21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3" name="Google Shape;14563;p21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4" name="Google Shape;14564;p21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5" name="Google Shape;14565;p21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6" name="Google Shape;14566;p21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7" name="Google Shape;14567;p21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8" name="Google Shape;14568;p21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9" name="Google Shape;14569;p21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0" name="Google Shape;14570;p21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1" name="Google Shape;14571;p21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2" name="Google Shape;14572;p21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3" name="Google Shape;14573;p21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4" name="Google Shape;14574;p21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5" name="Google Shape;14575;p21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6" name="Google Shape;14576;p21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7" name="Google Shape;14577;p21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8" name="Google Shape;14578;p21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9" name="Google Shape;14579;p21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0" name="Google Shape;14580;p21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1" name="Google Shape;14581;p21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2" name="Google Shape;14582;p21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3" name="Google Shape;14583;p21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4" name="Google Shape;14584;p21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5" name="Google Shape;14585;p21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6" name="Google Shape;14586;p21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7" name="Google Shape;14587;p21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8" name="Google Shape;14588;p21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9" name="Google Shape;14589;p21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0" name="Google Shape;14590;p21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1" name="Google Shape;14591;p21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2" name="Google Shape;14592;p21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3" name="Google Shape;14593;p21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4" name="Google Shape;14594;p21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5" name="Google Shape;14595;p21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6" name="Google Shape;14596;p21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7" name="Google Shape;14597;p21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8" name="Google Shape;14598;p21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9" name="Google Shape;14599;p21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0" name="Google Shape;14600;p21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1" name="Google Shape;14601;p21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2" name="Google Shape;14602;p21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3" name="Google Shape;14603;p21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4" name="Google Shape;14604;p21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5" name="Google Shape;14605;p21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6" name="Google Shape;14606;p21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7" name="Google Shape;14607;p21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8" name="Google Shape;14608;p21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9" name="Google Shape;14609;p21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0" name="Google Shape;14610;p21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1" name="Google Shape;14611;p21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2" name="Google Shape;14612;p21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3" name="Google Shape;14613;p21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4" name="Google Shape;14614;p21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5" name="Google Shape;14615;p21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6" name="Google Shape;14616;p21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7" name="Google Shape;14617;p21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8" name="Google Shape;14618;p21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9" name="Google Shape;14619;p21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0" name="Google Shape;14620;p21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1" name="Google Shape;14621;p21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2" name="Google Shape;14622;p21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3" name="Google Shape;14623;p21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4" name="Google Shape;14624;p21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5" name="Google Shape;14625;p21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6" name="Google Shape;14626;p21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7" name="Google Shape;14627;p21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8" name="Google Shape;14628;p21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9" name="Google Shape;14629;p21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0" name="Google Shape;14630;p21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1" name="Google Shape;14631;p21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2" name="Google Shape;14632;p21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3" name="Google Shape;14633;p21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4" name="Google Shape;14634;p21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5" name="Google Shape;14635;p21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6" name="Google Shape;14636;p21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7" name="Google Shape;14637;p21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8" name="Google Shape;14638;p21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9" name="Google Shape;14639;p21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0" name="Google Shape;14640;p21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1" name="Google Shape;14641;p21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2" name="Google Shape;14642;p21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3" name="Google Shape;14643;p21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4" name="Google Shape;14644;p21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5" name="Google Shape;14645;p21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6" name="Google Shape;14646;p21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7" name="Google Shape;14647;p21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8" name="Google Shape;14648;p21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9" name="Google Shape;14649;p21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0" name="Google Shape;14650;p21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1" name="Google Shape;14651;p21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2" name="Google Shape;14652;p21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3" name="Google Shape;14653;p21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4" name="Google Shape;14654;p21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5" name="Google Shape;14655;p21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6" name="Google Shape;14656;p21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7" name="Google Shape;14657;p21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8" name="Google Shape;14658;p21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9" name="Google Shape;14659;p21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0" name="Google Shape;14660;p21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1" name="Google Shape;14661;p21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2" name="Google Shape;14662;p21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3" name="Google Shape;14663;p21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4" name="Google Shape;14664;p21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5" name="Google Shape;14665;p21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6" name="Google Shape;14666;p21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7" name="Google Shape;14667;p21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8" name="Google Shape;14668;p21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9" name="Google Shape;14669;p21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0" name="Google Shape;14670;p21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1" name="Google Shape;14671;p21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2" name="Google Shape;14672;p21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3" name="Google Shape;14673;p21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4" name="Google Shape;14674;p21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5" name="Google Shape;14675;p21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6" name="Google Shape;14676;p21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7" name="Google Shape;14677;p21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8" name="Google Shape;14678;p21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9" name="Google Shape;14679;p21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0" name="Google Shape;14680;p21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1" name="Google Shape;14681;p21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2" name="Google Shape;14682;p21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3" name="Google Shape;14683;p21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4" name="Google Shape;14684;p21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5" name="Google Shape;14685;p21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6" name="Google Shape;14686;p21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7" name="Google Shape;14687;p21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8" name="Google Shape;14688;p21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9" name="Google Shape;14689;p21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0" name="Google Shape;14690;p21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1" name="Google Shape;14691;p21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2" name="Google Shape;14692;p21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3" name="Google Shape;14693;p21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4" name="Google Shape;14694;p21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5" name="Google Shape;14695;p21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6" name="Google Shape;14696;p21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7" name="Google Shape;14697;p21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8" name="Google Shape;14698;p21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9" name="Google Shape;14699;p21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0" name="Google Shape;14700;p21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1" name="Google Shape;14701;p21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2" name="Google Shape;14702;p21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3" name="Google Shape;14703;p21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4" name="Google Shape;14704;p21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5" name="Google Shape;14705;p21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6" name="Google Shape;14706;p21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7" name="Google Shape;14707;p21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8" name="Google Shape;14708;p21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9" name="Google Shape;14709;p21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0" name="Google Shape;14710;p21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1" name="Google Shape;14711;p21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2" name="Google Shape;14712;p21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3" name="Google Shape;14713;p21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4" name="Google Shape;14714;p21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5" name="Google Shape;14715;p21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6" name="Google Shape;14716;p21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7" name="Google Shape;14717;p21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8" name="Google Shape;14718;p21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9" name="Google Shape;14719;p21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0" name="Google Shape;14720;p21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1" name="Google Shape;14721;p21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2" name="Google Shape;14722;p21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3" name="Google Shape;14723;p21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4" name="Google Shape;14724;p21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5" name="Google Shape;14725;p21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6" name="Google Shape;14726;p21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7" name="Google Shape;14727;p21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8" name="Google Shape;14728;p21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9" name="Google Shape;14729;p21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0" name="Google Shape;14730;p21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1" name="Google Shape;14731;p21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2" name="Google Shape;14732;p21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3" name="Google Shape;14733;p21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4" name="Google Shape;14734;p21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5" name="Google Shape;14735;p21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6" name="Google Shape;14736;p21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7" name="Google Shape;14737;p21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8" name="Google Shape;14738;p21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9" name="Google Shape;14739;p21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0" name="Google Shape;14740;p21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1" name="Google Shape;14741;p21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2" name="Google Shape;14742;p21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3" name="Google Shape;14743;p21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4" name="Google Shape;14744;p21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5" name="Google Shape;14745;p21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6" name="Google Shape;14746;p21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7" name="Google Shape;14747;p21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8" name="Google Shape;14748;p21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9" name="Google Shape;14749;p21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0" name="Google Shape;14750;p21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1" name="Google Shape;14751;p21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2" name="Google Shape;14752;p21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3" name="Google Shape;14753;p21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4" name="Google Shape;14754;p21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5" name="Google Shape;14755;p21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6" name="Google Shape;14756;p21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7" name="Google Shape;14757;p21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8" name="Google Shape;14758;p21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9" name="Google Shape;14759;p21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0" name="Google Shape;14760;p21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1" name="Google Shape;14761;p21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2" name="Google Shape;14762;p21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3" name="Google Shape;14763;p21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4" name="Google Shape;14764;p21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5" name="Google Shape;14765;p21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6" name="Google Shape;14766;p21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7" name="Google Shape;14767;p21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8" name="Google Shape;14768;p21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9" name="Google Shape;14769;p21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0" name="Google Shape;14770;p21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1" name="Google Shape;14771;p21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2" name="Google Shape;14772;p21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3" name="Google Shape;14773;p21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4" name="Google Shape;14774;p21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5" name="Google Shape;14775;p21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6" name="Google Shape;14776;p21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7" name="Google Shape;14777;p21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8" name="Google Shape;14778;p21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9" name="Google Shape;14779;p21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0" name="Google Shape;14780;p21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1" name="Google Shape;14781;p21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2" name="Google Shape;14782;p21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3" name="Google Shape;14783;p21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4" name="Google Shape;14784;p21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5" name="Google Shape;14785;p21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6" name="Google Shape;14786;p21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7" name="Google Shape;14787;p21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8" name="Google Shape;14788;p21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9" name="Google Shape;14789;p21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0" name="Google Shape;14790;p21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1" name="Google Shape;14791;p21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2" name="Google Shape;14792;p21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3" name="Google Shape;14793;p21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4" name="Google Shape;14794;p21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5" name="Google Shape;14795;p21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6" name="Google Shape;14796;p21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7" name="Google Shape;14797;p21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8" name="Google Shape;14798;p21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9" name="Google Shape;14799;p21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0" name="Google Shape;14800;p21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1" name="Google Shape;14801;p21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2" name="Google Shape;14802;p21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3" name="Google Shape;14803;p21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4" name="Google Shape;14804;p21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5" name="Google Shape;14805;p21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6" name="Google Shape;14806;p21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7" name="Google Shape;14807;p21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8" name="Google Shape;14808;p21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9" name="Google Shape;14809;p21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0" name="Google Shape;14810;p21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1" name="Google Shape;14811;p21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2" name="Google Shape;14812;p21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3" name="Google Shape;14813;p21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4" name="Google Shape;14814;p21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5" name="Google Shape;14815;p21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6" name="Google Shape;14816;p21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7" name="Google Shape;14817;p21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8" name="Google Shape;14818;p21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9" name="Google Shape;14819;p21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0" name="Google Shape;14820;p21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1" name="Google Shape;14821;p21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2" name="Google Shape;14822;p21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3" name="Google Shape;14823;p21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4" name="Google Shape;14824;p21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5" name="Google Shape;14825;p21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6" name="Google Shape;14826;p21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7" name="Google Shape;14827;p21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8" name="Google Shape;14828;p21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9" name="Google Shape;14829;p21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0" name="Google Shape;14830;p21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1" name="Google Shape;14831;p21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2" name="Google Shape;14832;p21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3" name="Google Shape;14833;p21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4" name="Google Shape;14834;p21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5" name="Google Shape;14835;p21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6" name="Google Shape;14836;p21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7" name="Google Shape;14837;p21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8" name="Google Shape;14838;p21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9" name="Google Shape;14839;p21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0" name="Google Shape;14840;p21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1" name="Google Shape;14841;p21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2" name="Google Shape;14842;p21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3" name="Google Shape;14843;p21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4" name="Google Shape;14844;p21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5" name="Google Shape;14845;p21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6" name="Google Shape;14846;p21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7" name="Google Shape;14847;p21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8" name="Google Shape;14848;p21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9" name="Google Shape;14849;p21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0" name="Google Shape;14850;p21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1" name="Google Shape;14851;p21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2" name="Google Shape;14852;p21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3" name="Google Shape;14853;p21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4" name="Google Shape;14854;p21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5" name="Google Shape;14855;p21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6" name="Google Shape;14856;p21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7" name="Google Shape;14857;p21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8" name="Google Shape;14858;p21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9" name="Google Shape;14859;p21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0" name="Google Shape;14860;p21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1" name="Google Shape;14861;p21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2" name="Google Shape;14862;p21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3" name="Google Shape;14863;p21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4" name="Google Shape;14864;p21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5" name="Google Shape;14865;p21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6" name="Google Shape;14866;p21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7" name="Google Shape;14867;p21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8" name="Google Shape;14868;p21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9" name="Google Shape;14869;p21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0" name="Google Shape;14870;p21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1" name="Google Shape;14871;p21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2" name="Google Shape;14872;p21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3" name="Google Shape;14873;p21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4" name="Google Shape;14874;p21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5" name="Google Shape;14875;p21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6" name="Google Shape;14876;p21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7" name="Google Shape;14877;p21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8" name="Google Shape;14878;p21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9" name="Google Shape;14879;p21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0" name="Google Shape;14880;p21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1" name="Google Shape;14881;p21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2" name="Google Shape;14882;p21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3" name="Google Shape;14883;p21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4" name="Google Shape;14884;p21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5" name="Google Shape;14885;p21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6" name="Google Shape;14886;p21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7" name="Google Shape;14887;p21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8" name="Google Shape;14888;p21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9" name="Google Shape;14889;p21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0" name="Google Shape;14890;p21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1" name="Google Shape;14891;p21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2" name="Google Shape;14892;p21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3" name="Google Shape;14893;p21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4" name="Google Shape;14894;p21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5" name="Google Shape;14895;p21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6" name="Google Shape;14896;p21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7" name="Google Shape;14897;p21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8" name="Google Shape;14898;p21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9" name="Google Shape;14899;p21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0" name="Google Shape;14900;p21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1" name="Google Shape;14901;p21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2" name="Google Shape;14902;p21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3" name="Google Shape;14903;p21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4" name="Google Shape;14904;p21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5" name="Google Shape;14905;p21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6" name="Google Shape;14906;p21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7" name="Google Shape;14907;p21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8" name="Google Shape;14908;p21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9" name="Google Shape;14909;p21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0" name="Google Shape;14910;p21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1" name="Google Shape;14911;p21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2" name="Google Shape;14912;p21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3" name="Google Shape;14913;p21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4" name="Google Shape;14914;p21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5" name="Google Shape;14915;p21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6" name="Google Shape;14916;p21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7" name="Google Shape;14917;p21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8" name="Google Shape;14918;p21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9" name="Google Shape;14919;p21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0" name="Google Shape;14920;p21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1" name="Google Shape;14921;p21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2" name="Google Shape;14922;p21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3" name="Google Shape;14923;p21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4" name="Google Shape;14924;p21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5" name="Google Shape;14925;p21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6" name="Google Shape;14926;p21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7" name="Google Shape;14927;p21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8" name="Google Shape;14928;p21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9" name="Google Shape;14929;p21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0" name="Google Shape;14930;p21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1" name="Google Shape;14931;p21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2" name="Google Shape;14932;p21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3" name="Google Shape;14933;p21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4" name="Google Shape;14934;p21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5" name="Google Shape;14935;p21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6" name="Google Shape;14936;p21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7" name="Google Shape;14937;p21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8" name="Google Shape;14938;p21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9" name="Google Shape;14939;p21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0" name="Google Shape;14940;p21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1" name="Google Shape;14941;p21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2" name="Google Shape;14942;p21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3" name="Google Shape;14943;p21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4" name="Google Shape;14944;p21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5" name="Google Shape;14945;p21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6" name="Google Shape;14946;p21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7" name="Google Shape;14947;p21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8" name="Google Shape;14948;p21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9" name="Google Shape;14949;p21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0" name="Google Shape;14950;p21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1" name="Google Shape;14951;p21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2" name="Google Shape;14952;p21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3" name="Google Shape;14953;p21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4" name="Google Shape;14954;p21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5" name="Google Shape;14955;p21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6" name="Google Shape;14956;p21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7" name="Google Shape;14957;p21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8" name="Google Shape;14958;p21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9" name="Google Shape;14959;p21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0" name="Google Shape;14960;p21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1" name="Google Shape;14961;p21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2" name="Google Shape;14962;p21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3" name="Google Shape;14963;p21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4" name="Google Shape;14964;p21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5" name="Google Shape;14965;p21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6" name="Google Shape;14966;p21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7" name="Google Shape;14967;p21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8" name="Google Shape;14968;p21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9" name="Google Shape;14969;p21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0" name="Google Shape;14970;p21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1" name="Google Shape;14971;p21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2" name="Google Shape;14972;p21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3" name="Google Shape;14973;p21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4" name="Google Shape;14974;p21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5" name="Google Shape;14975;p21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6" name="Google Shape;14976;p21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7" name="Google Shape;14977;p21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8" name="Google Shape;14978;p21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9" name="Google Shape;14979;p21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0" name="Google Shape;14980;p21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1" name="Google Shape;14981;p21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2" name="Google Shape;14982;p21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3" name="Google Shape;14983;p21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4" name="Google Shape;14984;p21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5" name="Google Shape;14985;p21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6" name="Google Shape;14986;p21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7" name="Google Shape;14987;p21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8" name="Google Shape;14988;p21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9" name="Google Shape;14989;p21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0" name="Google Shape;14990;p21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1" name="Google Shape;14991;p21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2" name="Google Shape;14992;p21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3" name="Google Shape;14993;p21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4" name="Google Shape;14994;p21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5" name="Google Shape;14995;p21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6" name="Google Shape;14996;p21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7" name="Google Shape;14997;p21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8" name="Google Shape;14998;p21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9" name="Google Shape;14999;p21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0" name="Google Shape;15000;p21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1" name="Google Shape;15001;p21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2" name="Google Shape;15002;p21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3" name="Google Shape;15003;p21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4" name="Google Shape;15004;p21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5" name="Google Shape;15005;p21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6" name="Google Shape;15006;p21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7" name="Google Shape;15007;p21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8" name="Google Shape;15008;p21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9" name="Google Shape;15009;p21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0" name="Google Shape;15010;p21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1" name="Google Shape;15011;p21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2" name="Google Shape;15012;p21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3" name="Google Shape;15013;p21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4" name="Google Shape;15014;p21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5" name="Google Shape;15015;p21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6" name="Google Shape;15016;p21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7" name="Google Shape;15017;p21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8" name="Google Shape;15018;p21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9" name="Google Shape;15019;p21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0" name="Google Shape;15020;p21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1" name="Google Shape;15021;p21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2" name="Google Shape;15022;p21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3" name="Google Shape;15023;p21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4" name="Google Shape;15024;p21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5" name="Google Shape;15025;p21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6" name="Google Shape;15026;p21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7" name="Google Shape;15027;p21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8" name="Google Shape;15028;p21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9" name="Google Shape;15029;p21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0" name="Google Shape;15030;p21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1" name="Google Shape;15031;p21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2" name="Google Shape;15032;p21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3" name="Google Shape;15033;p21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4" name="Google Shape;15034;p21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5" name="Google Shape;15035;p21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6" name="Google Shape;15036;p21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7" name="Google Shape;15037;p21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8" name="Google Shape;15038;p21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9" name="Google Shape;15039;p21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0" name="Google Shape;15040;p21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1" name="Google Shape;15041;p21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2" name="Google Shape;15042;p21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3" name="Google Shape;15043;p21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4" name="Google Shape;15044;p21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5" name="Google Shape;15045;p21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6" name="Google Shape;15046;p21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7" name="Google Shape;15047;p21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8" name="Google Shape;15048;p21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9" name="Google Shape;15049;p21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0" name="Google Shape;15050;p21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1" name="Google Shape;15051;p21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2" name="Google Shape;15052;p21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3" name="Google Shape;15053;p21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4" name="Google Shape;15054;p21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5" name="Google Shape;15055;p21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6" name="Google Shape;15056;p21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7" name="Google Shape;15057;p21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8" name="Google Shape;15058;p21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9" name="Google Shape;15059;p21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0" name="Google Shape;15060;p21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1" name="Google Shape;15061;p21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2" name="Google Shape;15062;p21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3" name="Google Shape;15063;p21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4" name="Google Shape;15064;p21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5" name="Google Shape;15065;p21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6" name="Google Shape;15066;p21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7" name="Google Shape;15067;p21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8" name="Google Shape;15068;p21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9" name="Google Shape;15069;p21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0" name="Google Shape;15070;p21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1" name="Google Shape;15071;p21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2" name="Google Shape;15072;p21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3" name="Google Shape;15073;p21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4" name="Google Shape;15074;p21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5" name="Google Shape;15075;p21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6" name="Google Shape;15076;p21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7" name="Google Shape;15077;p21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8" name="Google Shape;15078;p21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9" name="Google Shape;15079;p21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0" name="Google Shape;15080;p21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1" name="Google Shape;15081;p21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2" name="Google Shape;15082;p21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3" name="Google Shape;15083;p21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4" name="Google Shape;15084;p21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5" name="Google Shape;15085;p21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6" name="Google Shape;15086;p21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7" name="Google Shape;15087;p21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8" name="Google Shape;15088;p21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9" name="Google Shape;15089;p21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0" name="Google Shape;15090;p21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1" name="Google Shape;15091;p21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2" name="Google Shape;15092;p21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3" name="Google Shape;15093;p21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4" name="Google Shape;15094;p21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5" name="Google Shape;15095;p21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6" name="Google Shape;15096;p21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7" name="Google Shape;15097;p21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8" name="Google Shape;15098;p21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9" name="Google Shape;15099;p21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0" name="Google Shape;15100;p21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1" name="Google Shape;15101;p21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2" name="Google Shape;15102;p21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3" name="Google Shape;15103;p21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4" name="Google Shape;15104;p21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5" name="Google Shape;15105;p21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6" name="Google Shape;15106;p21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7" name="Google Shape;15107;p21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8" name="Google Shape;15108;p21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9" name="Google Shape;15109;p21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0" name="Google Shape;15110;p21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1" name="Google Shape;15111;p21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2" name="Google Shape;15112;p21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3" name="Google Shape;15113;p21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4" name="Google Shape;15114;p21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5" name="Google Shape;15115;p21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6" name="Google Shape;15116;p21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7" name="Google Shape;15117;p21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8" name="Google Shape;15118;p21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9" name="Google Shape;15119;p21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0" name="Google Shape;15120;p21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1" name="Google Shape;15121;p21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2" name="Google Shape;15122;p21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3" name="Google Shape;15123;p21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4" name="Google Shape;15124;p21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5" name="Google Shape;15125;p21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6" name="Google Shape;15126;p21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7" name="Google Shape;15127;p21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8" name="Google Shape;15128;p21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9" name="Google Shape;15129;p21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0" name="Google Shape;15130;p21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1" name="Google Shape;15131;p21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2" name="Google Shape;15132;p21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3" name="Google Shape;15133;p21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4" name="Google Shape;15134;p21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5" name="Google Shape;15135;p21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6" name="Google Shape;15136;p21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7" name="Google Shape;15137;p21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8" name="Google Shape;15138;p21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9" name="Google Shape;15139;p21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0" name="Google Shape;15140;p21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1" name="Google Shape;15141;p21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2" name="Google Shape;15142;p21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3" name="Google Shape;15143;p21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4" name="Google Shape;15144;p21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5" name="Google Shape;15145;p21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6" name="Google Shape;15146;p21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7" name="Google Shape;15147;p21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8" name="Google Shape;15148;p21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9" name="Google Shape;15149;p21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0" name="Google Shape;15150;p21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1" name="Google Shape;15151;p21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2" name="Google Shape;15152;p21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3" name="Google Shape;15153;p21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4" name="Google Shape;15154;p21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5" name="Google Shape;15155;p21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6" name="Google Shape;15156;p21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7" name="Google Shape;15157;p21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8" name="Google Shape;15158;p21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9" name="Google Shape;15159;p21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0" name="Google Shape;15160;p21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1" name="Google Shape;15161;p21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2" name="Google Shape;15162;p21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3" name="Google Shape;15163;p21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4" name="Google Shape;15164;p21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5" name="Google Shape;15165;p21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6" name="Google Shape;15166;p21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7" name="Google Shape;15167;p21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8" name="Google Shape;15168;p21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9" name="Google Shape;15169;p21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0" name="Google Shape;15170;p21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1" name="Google Shape;15171;p21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2" name="Google Shape;15172;p21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3" name="Google Shape;15173;p21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4" name="Google Shape;15174;p21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5" name="Google Shape;15175;p21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6" name="Google Shape;15176;p21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7" name="Google Shape;15177;p21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8" name="Google Shape;15178;p21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9" name="Google Shape;15179;p21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0" name="Google Shape;15180;p21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1" name="Google Shape;15181;p21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2" name="Google Shape;15182;p21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3" name="Google Shape;15183;p21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4" name="Google Shape;15184;p21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5" name="Google Shape;15185;p21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6" name="Google Shape;15186;p21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7" name="Google Shape;15187;p21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8" name="Google Shape;15188;p21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9" name="Google Shape;15189;p21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0" name="Google Shape;15190;p21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1" name="Google Shape;15191;p21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2" name="Google Shape;15192;p21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3" name="Google Shape;15193;p21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4" name="Google Shape;15194;p21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5" name="Google Shape;15195;p21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6" name="Google Shape;15196;p21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7" name="Google Shape;15197;p21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8" name="Google Shape;15198;p21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9" name="Google Shape;15199;p21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0" name="Google Shape;15200;p21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1" name="Google Shape;15201;p21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2" name="Google Shape;15202;p21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3" name="Google Shape;15203;p21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4" name="Google Shape;15204;p21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5" name="Google Shape;15205;p21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6" name="Google Shape;15206;p21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7" name="Google Shape;15207;p21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8" name="Google Shape;15208;p21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9" name="Google Shape;15209;p21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0" name="Google Shape;15210;p21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1" name="Google Shape;15211;p21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2" name="Google Shape;15212;p21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3" name="Google Shape;15213;p21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4" name="Google Shape;15214;p21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5" name="Google Shape;15215;p21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6" name="Google Shape;15216;p21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7" name="Google Shape;15217;p21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8" name="Google Shape;15218;p21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9" name="Google Shape;15219;p21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0" name="Google Shape;15220;p21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1" name="Google Shape;15221;p21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2" name="Google Shape;15222;p21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3" name="Google Shape;15223;p21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4" name="Google Shape;15224;p21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5" name="Google Shape;15225;p21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6" name="Google Shape;15226;p21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7" name="Google Shape;15227;p21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8" name="Google Shape;15228;p21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9" name="Google Shape;15229;p21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0" name="Google Shape;15230;p21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1" name="Google Shape;15231;p21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2" name="Google Shape;15232;p21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3" name="Google Shape;15233;p21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4" name="Google Shape;15234;p21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5" name="Google Shape;15235;p21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6" name="Google Shape;15236;p21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7" name="Google Shape;15237;p21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8" name="Google Shape;15238;p21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9" name="Google Shape;15239;p21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0" name="Google Shape;15240;p21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1" name="Google Shape;15241;p21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2" name="Google Shape;15242;p21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3" name="Google Shape;15243;p21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4" name="Google Shape;15244;p21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5" name="Google Shape;15245;p21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5246" name="Google Shape;15246;p21"/>
          <p:cNvSpPr txBox="1">
            <a:spLocks noGrp="1"/>
          </p:cNvSpPr>
          <p:nvPr>
            <p:ph type="title"/>
          </p:nvPr>
        </p:nvSpPr>
        <p:spPr>
          <a:xfrm rot="-321">
            <a:off x="3250337" y="1625645"/>
            <a:ext cx="4284400" cy="52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47" name="Google Shape;15247;p21"/>
          <p:cNvSpPr txBox="1">
            <a:spLocks noGrp="1"/>
          </p:cNvSpPr>
          <p:nvPr>
            <p:ph type="subTitle" idx="1"/>
          </p:nvPr>
        </p:nvSpPr>
        <p:spPr>
          <a:xfrm rot="321">
            <a:off x="3250345" y="2164691"/>
            <a:ext cx="4284400" cy="908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48" name="Google Shape;15248;p21"/>
          <p:cNvSpPr txBox="1">
            <a:spLocks noGrp="1"/>
          </p:cNvSpPr>
          <p:nvPr>
            <p:ph type="title" idx="2"/>
          </p:nvPr>
        </p:nvSpPr>
        <p:spPr>
          <a:xfrm rot="-963">
            <a:off x="4675671" y="3145897"/>
            <a:ext cx="4284000" cy="52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49" name="Google Shape;15249;p21"/>
          <p:cNvSpPr txBox="1">
            <a:spLocks noGrp="1"/>
          </p:cNvSpPr>
          <p:nvPr>
            <p:ph type="subTitle" idx="3"/>
          </p:nvPr>
        </p:nvSpPr>
        <p:spPr>
          <a:xfrm rot="1284">
            <a:off x="4675664" y="3664216"/>
            <a:ext cx="4284000" cy="9356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50" name="Google Shape;15250;p21"/>
          <p:cNvSpPr txBox="1">
            <a:spLocks noGrp="1"/>
          </p:cNvSpPr>
          <p:nvPr>
            <p:ph type="title" idx="4"/>
          </p:nvPr>
        </p:nvSpPr>
        <p:spPr>
          <a:xfrm rot="-321">
            <a:off x="3250337" y="4665349"/>
            <a:ext cx="4284400" cy="52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51" name="Google Shape;15251;p21"/>
          <p:cNvSpPr txBox="1">
            <a:spLocks noGrp="1"/>
          </p:cNvSpPr>
          <p:nvPr>
            <p:ph type="subTitle" idx="5"/>
          </p:nvPr>
        </p:nvSpPr>
        <p:spPr>
          <a:xfrm rot="321">
            <a:off x="3250347" y="5190940"/>
            <a:ext cx="4284400" cy="926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52" name="Google Shape;15252;p21"/>
          <p:cNvSpPr txBox="1">
            <a:spLocks noGrp="1"/>
          </p:cNvSpPr>
          <p:nvPr>
            <p:ph type="title" idx="6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253" name="Google Shape;15253;p21"/>
          <p:cNvSpPr/>
          <p:nvPr/>
        </p:nvSpPr>
        <p:spPr>
          <a:xfrm rot="-7197008">
            <a:off x="11192555" y="5386389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4" name="Google Shape;15254;p21"/>
          <p:cNvSpPr/>
          <p:nvPr/>
        </p:nvSpPr>
        <p:spPr>
          <a:xfrm rot="9002992">
            <a:off x="10691647" y="6214265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5" name="Google Shape;15255;p21"/>
          <p:cNvSpPr/>
          <p:nvPr/>
        </p:nvSpPr>
        <p:spPr>
          <a:xfrm rot="6345070">
            <a:off x="11648094" y="6047466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6" name="Google Shape;15256;p21"/>
          <p:cNvSpPr/>
          <p:nvPr/>
        </p:nvSpPr>
        <p:spPr>
          <a:xfrm rot="1765330">
            <a:off x="11648270" y="4605305"/>
            <a:ext cx="96897" cy="19468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7" name="Google Shape;15257;p21"/>
          <p:cNvSpPr/>
          <p:nvPr/>
        </p:nvSpPr>
        <p:spPr>
          <a:xfrm rot="9002992">
            <a:off x="763047" y="162019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8" name="Google Shape;15258;p21"/>
          <p:cNvSpPr/>
          <p:nvPr/>
        </p:nvSpPr>
        <p:spPr>
          <a:xfrm rot="6345070">
            <a:off x="1522194" y="79273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9" name="Google Shape;15259;p21"/>
          <p:cNvSpPr/>
          <p:nvPr/>
        </p:nvSpPr>
        <p:spPr>
          <a:xfrm rot="2449878">
            <a:off x="752691" y="760839"/>
            <a:ext cx="97272" cy="19476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22002948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61" name="Google Shape;15261;p22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5262" name="Google Shape;15262;p22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3" name="Google Shape;15263;p22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4" name="Google Shape;15264;p22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5" name="Google Shape;15265;p22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6" name="Google Shape;15266;p22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7" name="Google Shape;15267;p22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8" name="Google Shape;15268;p22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9" name="Google Shape;15269;p22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0" name="Google Shape;15270;p22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1" name="Google Shape;15271;p22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2" name="Google Shape;15272;p22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3" name="Google Shape;15273;p22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4" name="Google Shape;15274;p22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5" name="Google Shape;15275;p22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6" name="Google Shape;15276;p22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7" name="Google Shape;15277;p22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8" name="Google Shape;15278;p22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9" name="Google Shape;15279;p22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0" name="Google Shape;15280;p22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1" name="Google Shape;15281;p22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2" name="Google Shape;15282;p22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3" name="Google Shape;15283;p22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4" name="Google Shape;15284;p22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5" name="Google Shape;15285;p22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6" name="Google Shape;15286;p22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7" name="Google Shape;15287;p22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8" name="Google Shape;15288;p22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9" name="Google Shape;15289;p22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0" name="Google Shape;15290;p22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1" name="Google Shape;15291;p22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2" name="Google Shape;15292;p22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3" name="Google Shape;15293;p22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4" name="Google Shape;15294;p22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5" name="Google Shape;15295;p22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6" name="Google Shape;15296;p22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7" name="Google Shape;15297;p22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8" name="Google Shape;15298;p22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9" name="Google Shape;15299;p22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0" name="Google Shape;15300;p22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1" name="Google Shape;15301;p22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2" name="Google Shape;15302;p22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3" name="Google Shape;15303;p22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4" name="Google Shape;15304;p22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5" name="Google Shape;15305;p22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6" name="Google Shape;15306;p22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7" name="Google Shape;15307;p22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8" name="Google Shape;15308;p22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9" name="Google Shape;15309;p22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0" name="Google Shape;15310;p22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1" name="Google Shape;15311;p22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2" name="Google Shape;15312;p22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3" name="Google Shape;15313;p22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4" name="Google Shape;15314;p22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5" name="Google Shape;15315;p22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6" name="Google Shape;15316;p22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7" name="Google Shape;15317;p22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8" name="Google Shape;15318;p22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9" name="Google Shape;15319;p22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0" name="Google Shape;15320;p22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1" name="Google Shape;15321;p22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2" name="Google Shape;15322;p22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3" name="Google Shape;15323;p22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4" name="Google Shape;15324;p22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5" name="Google Shape;15325;p22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6" name="Google Shape;15326;p22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7" name="Google Shape;15327;p22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8" name="Google Shape;15328;p22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9" name="Google Shape;15329;p22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0" name="Google Shape;15330;p22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1" name="Google Shape;15331;p22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2" name="Google Shape;15332;p22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3" name="Google Shape;15333;p22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4" name="Google Shape;15334;p22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5" name="Google Shape;15335;p22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6" name="Google Shape;15336;p22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7" name="Google Shape;15337;p22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8" name="Google Shape;15338;p22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9" name="Google Shape;15339;p22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0" name="Google Shape;15340;p22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1" name="Google Shape;15341;p22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2" name="Google Shape;15342;p22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3" name="Google Shape;15343;p22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4" name="Google Shape;15344;p22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5" name="Google Shape;15345;p22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6" name="Google Shape;15346;p22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7" name="Google Shape;15347;p22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8" name="Google Shape;15348;p22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9" name="Google Shape;15349;p22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0" name="Google Shape;15350;p22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1" name="Google Shape;15351;p22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2" name="Google Shape;15352;p22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3" name="Google Shape;15353;p22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4" name="Google Shape;15354;p22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5" name="Google Shape;15355;p22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6" name="Google Shape;15356;p22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7" name="Google Shape;15357;p22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8" name="Google Shape;15358;p22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9" name="Google Shape;15359;p22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0" name="Google Shape;15360;p22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1" name="Google Shape;15361;p22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2" name="Google Shape;15362;p22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3" name="Google Shape;15363;p22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4" name="Google Shape;15364;p22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5" name="Google Shape;15365;p22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6" name="Google Shape;15366;p22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7" name="Google Shape;15367;p22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8" name="Google Shape;15368;p22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9" name="Google Shape;15369;p22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0" name="Google Shape;15370;p22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1" name="Google Shape;15371;p22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2" name="Google Shape;15372;p22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3" name="Google Shape;15373;p22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4" name="Google Shape;15374;p22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5" name="Google Shape;15375;p22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6" name="Google Shape;15376;p22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7" name="Google Shape;15377;p22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8" name="Google Shape;15378;p22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9" name="Google Shape;15379;p22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0" name="Google Shape;15380;p22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1" name="Google Shape;15381;p22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2" name="Google Shape;15382;p22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3" name="Google Shape;15383;p22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4" name="Google Shape;15384;p22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5" name="Google Shape;15385;p22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6" name="Google Shape;15386;p22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7" name="Google Shape;15387;p22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8" name="Google Shape;15388;p22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9" name="Google Shape;15389;p22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0" name="Google Shape;15390;p22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1" name="Google Shape;15391;p22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2" name="Google Shape;15392;p22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3" name="Google Shape;15393;p22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4" name="Google Shape;15394;p22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5" name="Google Shape;15395;p22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6" name="Google Shape;15396;p22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7" name="Google Shape;15397;p22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8" name="Google Shape;15398;p22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9" name="Google Shape;15399;p22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0" name="Google Shape;15400;p22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1" name="Google Shape;15401;p22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2" name="Google Shape;15402;p22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3" name="Google Shape;15403;p22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4" name="Google Shape;15404;p22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5" name="Google Shape;15405;p22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6" name="Google Shape;15406;p22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7" name="Google Shape;15407;p22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8" name="Google Shape;15408;p22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9" name="Google Shape;15409;p22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0" name="Google Shape;15410;p22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1" name="Google Shape;15411;p22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2" name="Google Shape;15412;p22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3" name="Google Shape;15413;p22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4" name="Google Shape;15414;p22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5" name="Google Shape;15415;p22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6" name="Google Shape;15416;p22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7" name="Google Shape;15417;p22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8" name="Google Shape;15418;p22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9" name="Google Shape;15419;p22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0" name="Google Shape;15420;p22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1" name="Google Shape;15421;p22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2" name="Google Shape;15422;p22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3" name="Google Shape;15423;p22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4" name="Google Shape;15424;p22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5" name="Google Shape;15425;p22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6" name="Google Shape;15426;p22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7" name="Google Shape;15427;p22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8" name="Google Shape;15428;p22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9" name="Google Shape;15429;p22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0" name="Google Shape;15430;p22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1" name="Google Shape;15431;p22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2" name="Google Shape;15432;p22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3" name="Google Shape;15433;p22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4" name="Google Shape;15434;p22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5" name="Google Shape;15435;p22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6" name="Google Shape;15436;p22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7" name="Google Shape;15437;p22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8" name="Google Shape;15438;p22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9" name="Google Shape;15439;p22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0" name="Google Shape;15440;p22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1" name="Google Shape;15441;p22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2" name="Google Shape;15442;p22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3" name="Google Shape;15443;p22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4" name="Google Shape;15444;p22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5" name="Google Shape;15445;p22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6" name="Google Shape;15446;p22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7" name="Google Shape;15447;p22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8" name="Google Shape;15448;p22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9" name="Google Shape;15449;p22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0" name="Google Shape;15450;p22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1" name="Google Shape;15451;p22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2" name="Google Shape;15452;p22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3" name="Google Shape;15453;p22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4" name="Google Shape;15454;p22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5" name="Google Shape;15455;p22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6" name="Google Shape;15456;p22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7" name="Google Shape;15457;p22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8" name="Google Shape;15458;p22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9" name="Google Shape;15459;p22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0" name="Google Shape;15460;p22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1" name="Google Shape;15461;p22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2" name="Google Shape;15462;p22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3" name="Google Shape;15463;p22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4" name="Google Shape;15464;p22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5" name="Google Shape;15465;p22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6" name="Google Shape;15466;p22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7" name="Google Shape;15467;p22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8" name="Google Shape;15468;p22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9" name="Google Shape;15469;p22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0" name="Google Shape;15470;p22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1" name="Google Shape;15471;p22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2" name="Google Shape;15472;p22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3" name="Google Shape;15473;p22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4" name="Google Shape;15474;p22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5" name="Google Shape;15475;p22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6" name="Google Shape;15476;p22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7" name="Google Shape;15477;p22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8" name="Google Shape;15478;p22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9" name="Google Shape;15479;p22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0" name="Google Shape;15480;p22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1" name="Google Shape;15481;p22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2" name="Google Shape;15482;p22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3" name="Google Shape;15483;p22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4" name="Google Shape;15484;p22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5" name="Google Shape;15485;p22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6" name="Google Shape;15486;p22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7" name="Google Shape;15487;p22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8" name="Google Shape;15488;p22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9" name="Google Shape;15489;p22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0" name="Google Shape;15490;p22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1" name="Google Shape;15491;p22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2" name="Google Shape;15492;p22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3" name="Google Shape;15493;p22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4" name="Google Shape;15494;p22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5" name="Google Shape;15495;p22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6" name="Google Shape;15496;p22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7" name="Google Shape;15497;p22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8" name="Google Shape;15498;p22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9" name="Google Shape;15499;p22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0" name="Google Shape;15500;p22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1" name="Google Shape;15501;p22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2" name="Google Shape;15502;p22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3" name="Google Shape;15503;p22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4" name="Google Shape;15504;p22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5" name="Google Shape;15505;p22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6" name="Google Shape;15506;p22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7" name="Google Shape;15507;p22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8" name="Google Shape;15508;p22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9" name="Google Shape;15509;p22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0" name="Google Shape;15510;p22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1" name="Google Shape;15511;p22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2" name="Google Shape;15512;p22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3" name="Google Shape;15513;p22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4" name="Google Shape;15514;p22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5" name="Google Shape;15515;p22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6" name="Google Shape;15516;p22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7" name="Google Shape;15517;p22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8" name="Google Shape;15518;p22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9" name="Google Shape;15519;p22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0" name="Google Shape;15520;p22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1" name="Google Shape;15521;p22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2" name="Google Shape;15522;p22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3" name="Google Shape;15523;p22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4" name="Google Shape;15524;p22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5" name="Google Shape;15525;p22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6" name="Google Shape;15526;p22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7" name="Google Shape;15527;p22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8" name="Google Shape;15528;p22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9" name="Google Shape;15529;p22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0" name="Google Shape;15530;p22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1" name="Google Shape;15531;p22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2" name="Google Shape;15532;p22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3" name="Google Shape;15533;p22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4" name="Google Shape;15534;p22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5" name="Google Shape;15535;p22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6" name="Google Shape;15536;p22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7" name="Google Shape;15537;p22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8" name="Google Shape;15538;p22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9" name="Google Shape;15539;p22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0" name="Google Shape;15540;p22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1" name="Google Shape;15541;p22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2" name="Google Shape;15542;p22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3" name="Google Shape;15543;p22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4" name="Google Shape;15544;p22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5" name="Google Shape;15545;p22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6" name="Google Shape;15546;p22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7" name="Google Shape;15547;p22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8" name="Google Shape;15548;p22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9" name="Google Shape;15549;p22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0" name="Google Shape;15550;p22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1" name="Google Shape;15551;p22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2" name="Google Shape;15552;p22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3" name="Google Shape;15553;p22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4" name="Google Shape;15554;p22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5" name="Google Shape;15555;p22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6" name="Google Shape;15556;p22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7" name="Google Shape;15557;p22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8" name="Google Shape;15558;p22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9" name="Google Shape;15559;p22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0" name="Google Shape;15560;p22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1" name="Google Shape;15561;p22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2" name="Google Shape;15562;p22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3" name="Google Shape;15563;p22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4" name="Google Shape;15564;p22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5" name="Google Shape;15565;p22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6" name="Google Shape;15566;p22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7" name="Google Shape;15567;p22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8" name="Google Shape;15568;p22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9" name="Google Shape;15569;p22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0" name="Google Shape;15570;p22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1" name="Google Shape;15571;p22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2" name="Google Shape;15572;p22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3" name="Google Shape;15573;p22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4" name="Google Shape;15574;p22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5" name="Google Shape;15575;p22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6" name="Google Shape;15576;p22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7" name="Google Shape;15577;p22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8" name="Google Shape;15578;p22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9" name="Google Shape;15579;p22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0" name="Google Shape;15580;p22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1" name="Google Shape;15581;p22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2" name="Google Shape;15582;p22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3" name="Google Shape;15583;p22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4" name="Google Shape;15584;p22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5" name="Google Shape;15585;p22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6" name="Google Shape;15586;p22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7" name="Google Shape;15587;p22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8" name="Google Shape;15588;p22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9" name="Google Shape;15589;p22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0" name="Google Shape;15590;p22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1" name="Google Shape;15591;p22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2" name="Google Shape;15592;p22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3" name="Google Shape;15593;p22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4" name="Google Shape;15594;p22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5" name="Google Shape;15595;p22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6" name="Google Shape;15596;p22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7" name="Google Shape;15597;p22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8" name="Google Shape;15598;p22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9" name="Google Shape;15599;p22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0" name="Google Shape;15600;p22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1" name="Google Shape;15601;p22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2" name="Google Shape;15602;p22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3" name="Google Shape;15603;p22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4" name="Google Shape;15604;p22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5" name="Google Shape;15605;p22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6" name="Google Shape;15606;p22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7" name="Google Shape;15607;p22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8" name="Google Shape;15608;p22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9" name="Google Shape;15609;p22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0" name="Google Shape;15610;p22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1" name="Google Shape;15611;p22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2" name="Google Shape;15612;p22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3" name="Google Shape;15613;p22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4" name="Google Shape;15614;p22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5" name="Google Shape;15615;p22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6" name="Google Shape;15616;p22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7" name="Google Shape;15617;p22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8" name="Google Shape;15618;p22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9" name="Google Shape;15619;p22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0" name="Google Shape;15620;p22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1" name="Google Shape;15621;p22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2" name="Google Shape;15622;p22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3" name="Google Shape;15623;p22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4" name="Google Shape;15624;p22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5" name="Google Shape;15625;p22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6" name="Google Shape;15626;p22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7" name="Google Shape;15627;p22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8" name="Google Shape;15628;p22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9" name="Google Shape;15629;p22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0" name="Google Shape;15630;p22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1" name="Google Shape;15631;p22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2" name="Google Shape;15632;p22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3" name="Google Shape;15633;p22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4" name="Google Shape;15634;p22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5" name="Google Shape;15635;p22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6" name="Google Shape;15636;p22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7" name="Google Shape;15637;p22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8" name="Google Shape;15638;p22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9" name="Google Shape;15639;p22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0" name="Google Shape;15640;p22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1" name="Google Shape;15641;p22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2" name="Google Shape;15642;p22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3" name="Google Shape;15643;p22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4" name="Google Shape;15644;p22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5" name="Google Shape;15645;p22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6" name="Google Shape;15646;p22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7" name="Google Shape;15647;p22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8" name="Google Shape;15648;p22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9" name="Google Shape;15649;p22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0" name="Google Shape;15650;p22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1" name="Google Shape;15651;p22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2" name="Google Shape;15652;p22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3" name="Google Shape;15653;p22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4" name="Google Shape;15654;p22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5" name="Google Shape;15655;p22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6" name="Google Shape;15656;p22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7" name="Google Shape;15657;p22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8" name="Google Shape;15658;p22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9" name="Google Shape;15659;p22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0" name="Google Shape;15660;p22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1" name="Google Shape;15661;p22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2" name="Google Shape;15662;p22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3" name="Google Shape;15663;p22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4" name="Google Shape;15664;p22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5" name="Google Shape;15665;p22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6" name="Google Shape;15666;p22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7" name="Google Shape;15667;p22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8" name="Google Shape;15668;p22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9" name="Google Shape;15669;p22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0" name="Google Shape;15670;p22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1" name="Google Shape;15671;p22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2" name="Google Shape;15672;p22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3" name="Google Shape;15673;p22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4" name="Google Shape;15674;p22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5" name="Google Shape;15675;p22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6" name="Google Shape;15676;p22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7" name="Google Shape;15677;p22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8" name="Google Shape;15678;p22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9" name="Google Shape;15679;p22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0" name="Google Shape;15680;p22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1" name="Google Shape;15681;p22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2" name="Google Shape;15682;p22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3" name="Google Shape;15683;p22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4" name="Google Shape;15684;p22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5" name="Google Shape;15685;p22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6" name="Google Shape;15686;p22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7" name="Google Shape;15687;p22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8" name="Google Shape;15688;p22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9" name="Google Shape;15689;p22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0" name="Google Shape;15690;p22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1" name="Google Shape;15691;p22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2" name="Google Shape;15692;p22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3" name="Google Shape;15693;p22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4" name="Google Shape;15694;p22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5" name="Google Shape;15695;p22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6" name="Google Shape;15696;p22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7" name="Google Shape;15697;p22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8" name="Google Shape;15698;p22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9" name="Google Shape;15699;p22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0" name="Google Shape;15700;p22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1" name="Google Shape;15701;p22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2" name="Google Shape;15702;p22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3" name="Google Shape;15703;p22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4" name="Google Shape;15704;p22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5" name="Google Shape;15705;p22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6" name="Google Shape;15706;p22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7" name="Google Shape;15707;p22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8" name="Google Shape;15708;p22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9" name="Google Shape;15709;p22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0" name="Google Shape;15710;p22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1" name="Google Shape;15711;p22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2" name="Google Shape;15712;p22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3" name="Google Shape;15713;p22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4" name="Google Shape;15714;p22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5" name="Google Shape;15715;p22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6" name="Google Shape;15716;p22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7" name="Google Shape;15717;p22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8" name="Google Shape;15718;p22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9" name="Google Shape;15719;p22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0" name="Google Shape;15720;p22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1" name="Google Shape;15721;p22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2" name="Google Shape;15722;p22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3" name="Google Shape;15723;p22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4" name="Google Shape;15724;p22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5" name="Google Shape;15725;p22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6" name="Google Shape;15726;p22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7" name="Google Shape;15727;p22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8" name="Google Shape;15728;p22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9" name="Google Shape;15729;p22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0" name="Google Shape;15730;p22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1" name="Google Shape;15731;p22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2" name="Google Shape;15732;p22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3" name="Google Shape;15733;p22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4" name="Google Shape;15734;p22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5" name="Google Shape;15735;p22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6" name="Google Shape;15736;p22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7" name="Google Shape;15737;p22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8" name="Google Shape;15738;p22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9" name="Google Shape;15739;p22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0" name="Google Shape;15740;p22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1" name="Google Shape;15741;p22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2" name="Google Shape;15742;p22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3" name="Google Shape;15743;p22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4" name="Google Shape;15744;p22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5" name="Google Shape;15745;p22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6" name="Google Shape;15746;p22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7" name="Google Shape;15747;p22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8" name="Google Shape;15748;p22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9" name="Google Shape;15749;p22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0" name="Google Shape;15750;p22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1" name="Google Shape;15751;p22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2" name="Google Shape;15752;p22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3" name="Google Shape;15753;p22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4" name="Google Shape;15754;p22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5" name="Google Shape;15755;p22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6" name="Google Shape;15756;p22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7" name="Google Shape;15757;p22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8" name="Google Shape;15758;p22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9" name="Google Shape;15759;p22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0" name="Google Shape;15760;p22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1" name="Google Shape;15761;p22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2" name="Google Shape;15762;p22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3" name="Google Shape;15763;p22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4" name="Google Shape;15764;p22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5" name="Google Shape;15765;p22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6" name="Google Shape;15766;p22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7" name="Google Shape;15767;p22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8" name="Google Shape;15768;p22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9" name="Google Shape;15769;p22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0" name="Google Shape;15770;p22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1" name="Google Shape;15771;p22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2" name="Google Shape;15772;p22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3" name="Google Shape;15773;p22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4" name="Google Shape;15774;p22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5" name="Google Shape;15775;p22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6" name="Google Shape;15776;p22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7" name="Google Shape;15777;p22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8" name="Google Shape;15778;p22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9" name="Google Shape;15779;p22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0" name="Google Shape;15780;p22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1" name="Google Shape;15781;p22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2" name="Google Shape;15782;p22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3" name="Google Shape;15783;p22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4" name="Google Shape;15784;p22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5" name="Google Shape;15785;p22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6" name="Google Shape;15786;p22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7" name="Google Shape;15787;p22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8" name="Google Shape;15788;p22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9" name="Google Shape;15789;p22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0" name="Google Shape;15790;p22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1" name="Google Shape;15791;p22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2" name="Google Shape;15792;p22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3" name="Google Shape;15793;p22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4" name="Google Shape;15794;p22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5" name="Google Shape;15795;p22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6" name="Google Shape;15796;p22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7" name="Google Shape;15797;p22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8" name="Google Shape;15798;p22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9" name="Google Shape;15799;p22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0" name="Google Shape;15800;p22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1" name="Google Shape;15801;p22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2" name="Google Shape;15802;p22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3" name="Google Shape;15803;p22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4" name="Google Shape;15804;p22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5" name="Google Shape;15805;p22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6" name="Google Shape;15806;p22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7" name="Google Shape;15807;p22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8" name="Google Shape;15808;p22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9" name="Google Shape;15809;p22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0" name="Google Shape;15810;p22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1" name="Google Shape;15811;p22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2" name="Google Shape;15812;p22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3" name="Google Shape;15813;p22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4" name="Google Shape;15814;p22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5" name="Google Shape;15815;p22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6" name="Google Shape;15816;p22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7" name="Google Shape;15817;p22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8" name="Google Shape;15818;p22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9" name="Google Shape;15819;p22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0" name="Google Shape;15820;p22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1" name="Google Shape;15821;p22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2" name="Google Shape;15822;p22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3" name="Google Shape;15823;p22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4" name="Google Shape;15824;p22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5" name="Google Shape;15825;p22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6" name="Google Shape;15826;p22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7" name="Google Shape;15827;p22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8" name="Google Shape;15828;p22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9" name="Google Shape;15829;p22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0" name="Google Shape;15830;p22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1" name="Google Shape;15831;p22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2" name="Google Shape;15832;p22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3" name="Google Shape;15833;p22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4" name="Google Shape;15834;p22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5" name="Google Shape;15835;p22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6" name="Google Shape;15836;p22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7" name="Google Shape;15837;p22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8" name="Google Shape;15838;p22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9" name="Google Shape;15839;p22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0" name="Google Shape;15840;p22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1" name="Google Shape;15841;p22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2" name="Google Shape;15842;p22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3" name="Google Shape;15843;p22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4" name="Google Shape;15844;p22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5" name="Google Shape;15845;p22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6" name="Google Shape;15846;p22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7" name="Google Shape;15847;p22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8" name="Google Shape;15848;p22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9" name="Google Shape;15849;p22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0" name="Google Shape;15850;p22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1" name="Google Shape;15851;p22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2" name="Google Shape;15852;p22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3" name="Google Shape;15853;p22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4" name="Google Shape;15854;p22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5" name="Google Shape;15855;p22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6" name="Google Shape;15856;p22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7" name="Google Shape;15857;p22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8" name="Google Shape;15858;p22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9" name="Google Shape;15859;p22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0" name="Google Shape;15860;p22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1" name="Google Shape;15861;p22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2" name="Google Shape;15862;p22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3" name="Google Shape;15863;p22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4" name="Google Shape;15864;p22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5" name="Google Shape;15865;p22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6" name="Google Shape;15866;p22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7" name="Google Shape;15867;p22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8" name="Google Shape;15868;p22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9" name="Google Shape;15869;p22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0" name="Google Shape;15870;p22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1" name="Google Shape;15871;p22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2" name="Google Shape;15872;p22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3" name="Google Shape;15873;p22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4" name="Google Shape;15874;p22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5" name="Google Shape;15875;p22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6" name="Google Shape;15876;p22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7" name="Google Shape;15877;p22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8" name="Google Shape;15878;p22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9" name="Google Shape;15879;p22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0" name="Google Shape;15880;p22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1" name="Google Shape;15881;p22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2" name="Google Shape;15882;p22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3" name="Google Shape;15883;p22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4" name="Google Shape;15884;p22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5" name="Google Shape;15885;p22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6" name="Google Shape;15886;p22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7" name="Google Shape;15887;p22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8" name="Google Shape;15888;p22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9" name="Google Shape;15889;p22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0" name="Google Shape;15890;p22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1" name="Google Shape;15891;p22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2" name="Google Shape;15892;p22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3" name="Google Shape;15893;p22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4" name="Google Shape;15894;p22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5" name="Google Shape;15895;p22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6" name="Google Shape;15896;p22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7" name="Google Shape;15897;p22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8" name="Google Shape;15898;p22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9" name="Google Shape;15899;p22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0" name="Google Shape;15900;p22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1" name="Google Shape;15901;p22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2" name="Google Shape;15902;p22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3" name="Google Shape;15903;p22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4" name="Google Shape;15904;p22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5" name="Google Shape;15905;p22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6" name="Google Shape;15906;p22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7" name="Google Shape;15907;p22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8" name="Google Shape;15908;p22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9" name="Google Shape;15909;p22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0" name="Google Shape;15910;p22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1" name="Google Shape;15911;p22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2" name="Google Shape;15912;p22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3" name="Google Shape;15913;p22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4" name="Google Shape;15914;p22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5" name="Google Shape;15915;p22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6" name="Google Shape;15916;p22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7" name="Google Shape;15917;p22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8" name="Google Shape;15918;p22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9" name="Google Shape;15919;p22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0" name="Google Shape;15920;p22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1" name="Google Shape;15921;p22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2" name="Google Shape;15922;p22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3" name="Google Shape;15923;p22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4" name="Google Shape;15924;p22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5" name="Google Shape;15925;p22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6" name="Google Shape;15926;p22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7" name="Google Shape;15927;p22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8" name="Google Shape;15928;p22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9" name="Google Shape;15929;p22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0" name="Google Shape;15930;p22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1" name="Google Shape;15931;p22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2" name="Google Shape;15932;p22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3" name="Google Shape;15933;p22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4" name="Google Shape;15934;p22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5" name="Google Shape;15935;p22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6" name="Google Shape;15936;p22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7" name="Google Shape;15937;p22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8" name="Google Shape;15938;p22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9" name="Google Shape;15939;p22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0" name="Google Shape;15940;p22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1" name="Google Shape;15941;p22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2" name="Google Shape;15942;p22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3" name="Google Shape;15943;p22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4" name="Google Shape;15944;p22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5" name="Google Shape;15945;p22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6" name="Google Shape;15946;p22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7" name="Google Shape;15947;p22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8" name="Google Shape;15948;p22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9" name="Google Shape;15949;p22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0" name="Google Shape;15950;p22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1" name="Google Shape;15951;p22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2" name="Google Shape;15952;p22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3" name="Google Shape;15953;p22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4" name="Google Shape;15954;p22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5" name="Google Shape;15955;p22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6" name="Google Shape;15956;p22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7" name="Google Shape;15957;p22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8" name="Google Shape;15958;p22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9" name="Google Shape;15959;p22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0" name="Google Shape;15960;p22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1" name="Google Shape;15961;p22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2" name="Google Shape;15962;p22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3" name="Google Shape;15963;p22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4" name="Google Shape;15964;p22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5" name="Google Shape;15965;p22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6" name="Google Shape;15966;p22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7" name="Google Shape;15967;p22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8" name="Google Shape;15968;p22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9" name="Google Shape;15969;p22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0" name="Google Shape;15970;p22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1" name="Google Shape;15971;p22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2" name="Google Shape;15972;p22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3" name="Google Shape;15973;p22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4" name="Google Shape;15974;p22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5" name="Google Shape;15975;p22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6" name="Google Shape;15976;p22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7" name="Google Shape;15977;p22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8" name="Google Shape;15978;p22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9" name="Google Shape;15979;p22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0" name="Google Shape;15980;p22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1" name="Google Shape;15981;p22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2" name="Google Shape;15982;p22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3" name="Google Shape;15983;p22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4" name="Google Shape;15984;p22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5" name="Google Shape;15985;p22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6" name="Google Shape;15986;p22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7" name="Google Shape;15987;p22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8" name="Google Shape;15988;p22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9" name="Google Shape;15989;p22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0" name="Google Shape;15990;p22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1" name="Google Shape;15991;p22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2" name="Google Shape;15992;p22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3" name="Google Shape;15993;p22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4" name="Google Shape;15994;p22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5" name="Google Shape;15995;p22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6" name="Google Shape;15996;p22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7" name="Google Shape;15997;p22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8" name="Google Shape;15998;p22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9" name="Google Shape;15999;p22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0" name="Google Shape;16000;p22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1" name="Google Shape;16001;p22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2" name="Google Shape;16002;p22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3" name="Google Shape;16003;p22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4" name="Google Shape;16004;p22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5" name="Google Shape;16005;p22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6" name="Google Shape;16006;p22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7" name="Google Shape;16007;p22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8" name="Google Shape;16008;p22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9" name="Google Shape;16009;p22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0" name="Google Shape;16010;p22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1" name="Google Shape;16011;p22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2" name="Google Shape;16012;p22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3" name="Google Shape;16013;p22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4" name="Google Shape;16014;p22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5" name="Google Shape;16015;p22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6" name="Google Shape;16016;p22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7" name="Google Shape;16017;p22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8" name="Google Shape;16018;p22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9" name="Google Shape;16019;p22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0" name="Google Shape;16020;p22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1" name="Google Shape;16021;p22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2" name="Google Shape;16022;p22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3" name="Google Shape;16023;p22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4" name="Google Shape;16024;p22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5" name="Google Shape;16025;p22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6" name="Google Shape;16026;p22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7" name="Google Shape;16027;p22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8" name="Google Shape;16028;p22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9" name="Google Shape;16029;p22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0" name="Google Shape;16030;p22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1" name="Google Shape;16031;p22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2" name="Google Shape;16032;p22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3" name="Google Shape;16033;p22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4" name="Google Shape;16034;p22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5" name="Google Shape;16035;p22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6" name="Google Shape;16036;p22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7" name="Google Shape;16037;p22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8" name="Google Shape;16038;p22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9" name="Google Shape;16039;p22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0" name="Google Shape;16040;p22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1" name="Google Shape;16041;p22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2" name="Google Shape;16042;p22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3" name="Google Shape;16043;p22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4" name="Google Shape;16044;p22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5" name="Google Shape;16045;p22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6" name="Google Shape;16046;p22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7" name="Google Shape;16047;p22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8" name="Google Shape;16048;p22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9" name="Google Shape;16049;p22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0" name="Google Shape;16050;p22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1" name="Google Shape;16051;p22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2" name="Google Shape;16052;p22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3" name="Google Shape;16053;p22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4" name="Google Shape;16054;p22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5" name="Google Shape;16055;p22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6" name="Google Shape;16056;p22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7" name="Google Shape;16057;p22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8" name="Google Shape;16058;p22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9" name="Google Shape;16059;p22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0" name="Google Shape;16060;p22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1" name="Google Shape;16061;p22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2" name="Google Shape;16062;p22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3" name="Google Shape;16063;p22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4" name="Google Shape;16064;p22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5" name="Google Shape;16065;p22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6" name="Google Shape;16066;p22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7" name="Google Shape;16067;p22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8" name="Google Shape;16068;p22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9" name="Google Shape;16069;p22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0" name="Google Shape;16070;p22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1" name="Google Shape;16071;p22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2" name="Google Shape;16072;p22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3" name="Google Shape;16073;p22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4" name="Google Shape;16074;p22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5" name="Google Shape;16075;p22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6" name="Google Shape;16076;p22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7" name="Google Shape;16077;p22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8" name="Google Shape;16078;p22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9" name="Google Shape;16079;p22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0" name="Google Shape;16080;p22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1" name="Google Shape;16081;p22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2" name="Google Shape;16082;p22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3" name="Google Shape;16083;p22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4" name="Google Shape;16084;p22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5" name="Google Shape;16085;p22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6" name="Google Shape;16086;p22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7" name="Google Shape;16087;p22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8" name="Google Shape;16088;p22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9" name="Google Shape;16089;p22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0" name="Google Shape;16090;p22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1" name="Google Shape;16091;p22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2" name="Google Shape;16092;p22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3" name="Google Shape;16093;p22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4" name="Google Shape;16094;p22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5" name="Google Shape;16095;p22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6" name="Google Shape;16096;p22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7" name="Google Shape;16097;p22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6098" name="Google Shape;16098;p22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099" name="Google Shape;16099;p22"/>
          <p:cNvSpPr txBox="1">
            <a:spLocks noGrp="1"/>
          </p:cNvSpPr>
          <p:nvPr>
            <p:ph type="title" idx="2"/>
          </p:nvPr>
        </p:nvSpPr>
        <p:spPr>
          <a:xfrm rot="-1564">
            <a:off x="3080493" y="1670564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0" name="Google Shape;16100;p22"/>
          <p:cNvSpPr txBox="1">
            <a:spLocks noGrp="1"/>
          </p:cNvSpPr>
          <p:nvPr>
            <p:ph type="subTitle" idx="1"/>
          </p:nvPr>
        </p:nvSpPr>
        <p:spPr>
          <a:xfrm>
            <a:off x="3080493" y="2319059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1" name="Google Shape;16101;p22"/>
          <p:cNvSpPr txBox="1">
            <a:spLocks noGrp="1"/>
          </p:cNvSpPr>
          <p:nvPr>
            <p:ph type="title" idx="3"/>
          </p:nvPr>
        </p:nvSpPr>
        <p:spPr>
          <a:xfrm rot="1043">
            <a:off x="7677072" y="1670357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2" name="Google Shape;16102;p22"/>
          <p:cNvSpPr txBox="1">
            <a:spLocks noGrp="1"/>
          </p:cNvSpPr>
          <p:nvPr>
            <p:ph type="subTitle" idx="4"/>
          </p:nvPr>
        </p:nvSpPr>
        <p:spPr>
          <a:xfrm rot="-521">
            <a:off x="7677072" y="2319491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3" name="Google Shape;16103;p22"/>
          <p:cNvSpPr txBox="1">
            <a:spLocks noGrp="1"/>
          </p:cNvSpPr>
          <p:nvPr>
            <p:ph type="title" idx="5"/>
          </p:nvPr>
        </p:nvSpPr>
        <p:spPr>
          <a:xfrm rot="-521">
            <a:off x="3080493" y="3931948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4" name="Google Shape;16104;p22"/>
          <p:cNvSpPr txBox="1">
            <a:spLocks noGrp="1"/>
          </p:cNvSpPr>
          <p:nvPr>
            <p:ph type="subTitle" idx="6"/>
          </p:nvPr>
        </p:nvSpPr>
        <p:spPr>
          <a:xfrm rot="-1564">
            <a:off x="3080493" y="4581251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5" name="Google Shape;16105;p22"/>
          <p:cNvSpPr txBox="1">
            <a:spLocks noGrp="1"/>
          </p:cNvSpPr>
          <p:nvPr>
            <p:ph type="title" idx="7"/>
          </p:nvPr>
        </p:nvSpPr>
        <p:spPr>
          <a:xfrm rot="1043">
            <a:off x="7677072" y="3932148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6" name="Google Shape;16106;p22"/>
          <p:cNvSpPr txBox="1">
            <a:spLocks noGrp="1"/>
          </p:cNvSpPr>
          <p:nvPr>
            <p:ph type="subTitle" idx="8"/>
          </p:nvPr>
        </p:nvSpPr>
        <p:spPr>
          <a:xfrm rot="1043">
            <a:off x="7677072" y="4581051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7" name="Google Shape;16107;p22"/>
          <p:cNvSpPr/>
          <p:nvPr/>
        </p:nvSpPr>
        <p:spPr>
          <a:xfrm rot="-6345070" flipH="1">
            <a:off x="639637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08" name="Google Shape;16108;p22"/>
          <p:cNvSpPr/>
          <p:nvPr/>
        </p:nvSpPr>
        <p:spPr>
          <a:xfrm rot="-9002992" flipH="1">
            <a:off x="1536088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09" name="Google Shape;16109;p22"/>
          <p:cNvSpPr/>
          <p:nvPr/>
        </p:nvSpPr>
        <p:spPr>
          <a:xfrm rot="-469745" flipH="1">
            <a:off x="715654" y="5176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0" name="Google Shape;16110;p22"/>
          <p:cNvSpPr/>
          <p:nvPr/>
        </p:nvSpPr>
        <p:spPr>
          <a:xfrm rot="-6345070" flipH="1">
            <a:off x="10996737" y="55768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1" name="Google Shape;16111;p22"/>
          <p:cNvSpPr/>
          <p:nvPr/>
        </p:nvSpPr>
        <p:spPr>
          <a:xfrm rot="-9002992" flipH="1">
            <a:off x="11759055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2" name="Google Shape;16112;p22"/>
          <p:cNvSpPr/>
          <p:nvPr/>
        </p:nvSpPr>
        <p:spPr>
          <a:xfrm rot="-9002992" flipH="1">
            <a:off x="11577855" y="19687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3" name="Google Shape;16113;p22"/>
          <p:cNvSpPr/>
          <p:nvPr/>
        </p:nvSpPr>
        <p:spPr>
          <a:xfrm rot="-6345070" flipH="1">
            <a:off x="11380303" y="6954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4" name="Google Shape;16114;p22"/>
          <p:cNvSpPr/>
          <p:nvPr/>
        </p:nvSpPr>
        <p:spPr>
          <a:xfrm rot="7197008" flipH="1">
            <a:off x="10228580" y="69533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1342924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6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16" name="Google Shape;16116;p23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6117" name="Google Shape;16117;p23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18" name="Google Shape;16118;p23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19" name="Google Shape;16119;p23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0" name="Google Shape;16120;p23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1" name="Google Shape;16121;p23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2" name="Google Shape;16122;p23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3" name="Google Shape;16123;p23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4" name="Google Shape;16124;p23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5" name="Google Shape;16125;p23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6" name="Google Shape;16126;p23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7" name="Google Shape;16127;p23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8" name="Google Shape;16128;p23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9" name="Google Shape;16129;p23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0" name="Google Shape;16130;p23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1" name="Google Shape;16131;p23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2" name="Google Shape;16132;p23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3" name="Google Shape;16133;p23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4" name="Google Shape;16134;p23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5" name="Google Shape;16135;p23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6" name="Google Shape;16136;p23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7" name="Google Shape;16137;p23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8" name="Google Shape;16138;p23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9" name="Google Shape;16139;p23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0" name="Google Shape;16140;p23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1" name="Google Shape;16141;p23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2" name="Google Shape;16142;p23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3" name="Google Shape;16143;p23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4" name="Google Shape;16144;p23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5" name="Google Shape;16145;p23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6" name="Google Shape;16146;p23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7" name="Google Shape;16147;p23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8" name="Google Shape;16148;p23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9" name="Google Shape;16149;p23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0" name="Google Shape;16150;p23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1" name="Google Shape;16151;p23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2" name="Google Shape;16152;p23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3" name="Google Shape;16153;p23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4" name="Google Shape;16154;p23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5" name="Google Shape;16155;p23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6" name="Google Shape;16156;p23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7" name="Google Shape;16157;p23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8" name="Google Shape;16158;p23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9" name="Google Shape;16159;p23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0" name="Google Shape;16160;p23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1" name="Google Shape;16161;p23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2" name="Google Shape;16162;p23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3" name="Google Shape;16163;p23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4" name="Google Shape;16164;p23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5" name="Google Shape;16165;p23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6" name="Google Shape;16166;p23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7" name="Google Shape;16167;p23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8" name="Google Shape;16168;p23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9" name="Google Shape;16169;p23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0" name="Google Shape;16170;p23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1" name="Google Shape;16171;p23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2" name="Google Shape;16172;p23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3" name="Google Shape;16173;p23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4" name="Google Shape;16174;p23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5" name="Google Shape;16175;p23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6" name="Google Shape;16176;p23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7" name="Google Shape;16177;p23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8" name="Google Shape;16178;p23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9" name="Google Shape;16179;p23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0" name="Google Shape;16180;p23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1" name="Google Shape;16181;p23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2" name="Google Shape;16182;p23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3" name="Google Shape;16183;p23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4" name="Google Shape;16184;p23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5" name="Google Shape;16185;p23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6" name="Google Shape;16186;p23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7" name="Google Shape;16187;p23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8" name="Google Shape;16188;p23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9" name="Google Shape;16189;p23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0" name="Google Shape;16190;p23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1" name="Google Shape;16191;p23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2" name="Google Shape;16192;p23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3" name="Google Shape;16193;p23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4" name="Google Shape;16194;p23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5" name="Google Shape;16195;p23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6" name="Google Shape;16196;p23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7" name="Google Shape;16197;p23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8" name="Google Shape;16198;p23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9" name="Google Shape;16199;p23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0" name="Google Shape;16200;p23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1" name="Google Shape;16201;p23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2" name="Google Shape;16202;p23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3" name="Google Shape;16203;p23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4" name="Google Shape;16204;p23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5" name="Google Shape;16205;p23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6" name="Google Shape;16206;p23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7" name="Google Shape;16207;p23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8" name="Google Shape;16208;p23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9" name="Google Shape;16209;p23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0" name="Google Shape;16210;p23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1" name="Google Shape;16211;p23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2" name="Google Shape;16212;p23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3" name="Google Shape;16213;p23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4" name="Google Shape;16214;p23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5" name="Google Shape;16215;p23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6" name="Google Shape;16216;p23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7" name="Google Shape;16217;p23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8" name="Google Shape;16218;p23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9" name="Google Shape;16219;p23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0" name="Google Shape;16220;p23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1" name="Google Shape;16221;p23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2" name="Google Shape;16222;p23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3" name="Google Shape;16223;p23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4" name="Google Shape;16224;p23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5" name="Google Shape;16225;p23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6" name="Google Shape;16226;p23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7" name="Google Shape;16227;p23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8" name="Google Shape;16228;p23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9" name="Google Shape;16229;p23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0" name="Google Shape;16230;p23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1" name="Google Shape;16231;p23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2" name="Google Shape;16232;p23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3" name="Google Shape;16233;p23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4" name="Google Shape;16234;p23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5" name="Google Shape;16235;p23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6" name="Google Shape;16236;p23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7" name="Google Shape;16237;p23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8" name="Google Shape;16238;p23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9" name="Google Shape;16239;p23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0" name="Google Shape;16240;p23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1" name="Google Shape;16241;p23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2" name="Google Shape;16242;p23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3" name="Google Shape;16243;p23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4" name="Google Shape;16244;p23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5" name="Google Shape;16245;p23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6" name="Google Shape;16246;p23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7" name="Google Shape;16247;p23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8" name="Google Shape;16248;p23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9" name="Google Shape;16249;p23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0" name="Google Shape;16250;p23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1" name="Google Shape;16251;p23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2" name="Google Shape;16252;p23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3" name="Google Shape;16253;p23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4" name="Google Shape;16254;p23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5" name="Google Shape;16255;p23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6" name="Google Shape;16256;p23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7" name="Google Shape;16257;p23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8" name="Google Shape;16258;p23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9" name="Google Shape;16259;p23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0" name="Google Shape;16260;p23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1" name="Google Shape;16261;p23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2" name="Google Shape;16262;p23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3" name="Google Shape;16263;p23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4" name="Google Shape;16264;p23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5" name="Google Shape;16265;p23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6" name="Google Shape;16266;p23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7" name="Google Shape;16267;p23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8" name="Google Shape;16268;p23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9" name="Google Shape;16269;p23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0" name="Google Shape;16270;p23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1" name="Google Shape;16271;p23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2" name="Google Shape;16272;p23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3" name="Google Shape;16273;p23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4" name="Google Shape;16274;p23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5" name="Google Shape;16275;p23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6" name="Google Shape;16276;p23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7" name="Google Shape;16277;p23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8" name="Google Shape;16278;p23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9" name="Google Shape;16279;p23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0" name="Google Shape;16280;p23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1" name="Google Shape;16281;p23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2" name="Google Shape;16282;p23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3" name="Google Shape;16283;p23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4" name="Google Shape;16284;p23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5" name="Google Shape;16285;p23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6" name="Google Shape;16286;p23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7" name="Google Shape;16287;p23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8" name="Google Shape;16288;p23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9" name="Google Shape;16289;p23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0" name="Google Shape;16290;p23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1" name="Google Shape;16291;p23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2" name="Google Shape;16292;p23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3" name="Google Shape;16293;p23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4" name="Google Shape;16294;p23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5" name="Google Shape;16295;p23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6" name="Google Shape;16296;p23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7" name="Google Shape;16297;p23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8" name="Google Shape;16298;p23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9" name="Google Shape;16299;p23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0" name="Google Shape;16300;p23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1" name="Google Shape;16301;p23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2" name="Google Shape;16302;p23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3" name="Google Shape;16303;p23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4" name="Google Shape;16304;p23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5" name="Google Shape;16305;p23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6" name="Google Shape;16306;p23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7" name="Google Shape;16307;p23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8" name="Google Shape;16308;p23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9" name="Google Shape;16309;p23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0" name="Google Shape;16310;p23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1" name="Google Shape;16311;p23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2" name="Google Shape;16312;p23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3" name="Google Shape;16313;p23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4" name="Google Shape;16314;p23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5" name="Google Shape;16315;p23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6" name="Google Shape;16316;p23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7" name="Google Shape;16317;p23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8" name="Google Shape;16318;p23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9" name="Google Shape;16319;p23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0" name="Google Shape;16320;p23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1" name="Google Shape;16321;p23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2" name="Google Shape;16322;p23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3" name="Google Shape;16323;p23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4" name="Google Shape;16324;p23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5" name="Google Shape;16325;p23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6" name="Google Shape;16326;p23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7" name="Google Shape;16327;p23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8" name="Google Shape;16328;p23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9" name="Google Shape;16329;p23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0" name="Google Shape;16330;p23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1" name="Google Shape;16331;p23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2" name="Google Shape;16332;p23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3" name="Google Shape;16333;p23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4" name="Google Shape;16334;p23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5" name="Google Shape;16335;p23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6" name="Google Shape;16336;p23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7" name="Google Shape;16337;p23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8" name="Google Shape;16338;p23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9" name="Google Shape;16339;p23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0" name="Google Shape;16340;p23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1" name="Google Shape;16341;p23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2" name="Google Shape;16342;p23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3" name="Google Shape;16343;p23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4" name="Google Shape;16344;p23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5" name="Google Shape;16345;p23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6" name="Google Shape;16346;p23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7" name="Google Shape;16347;p23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8" name="Google Shape;16348;p23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9" name="Google Shape;16349;p23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0" name="Google Shape;16350;p23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1" name="Google Shape;16351;p23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2" name="Google Shape;16352;p23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3" name="Google Shape;16353;p23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4" name="Google Shape;16354;p23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5" name="Google Shape;16355;p23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6" name="Google Shape;16356;p23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7" name="Google Shape;16357;p23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8" name="Google Shape;16358;p23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9" name="Google Shape;16359;p23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0" name="Google Shape;16360;p23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1" name="Google Shape;16361;p23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2" name="Google Shape;16362;p23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3" name="Google Shape;16363;p23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4" name="Google Shape;16364;p23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5" name="Google Shape;16365;p23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6" name="Google Shape;16366;p23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7" name="Google Shape;16367;p23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8" name="Google Shape;16368;p23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9" name="Google Shape;16369;p23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0" name="Google Shape;16370;p23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1" name="Google Shape;16371;p23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2" name="Google Shape;16372;p23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3" name="Google Shape;16373;p23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4" name="Google Shape;16374;p23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5" name="Google Shape;16375;p23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6" name="Google Shape;16376;p23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7" name="Google Shape;16377;p23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8" name="Google Shape;16378;p23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9" name="Google Shape;16379;p23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0" name="Google Shape;16380;p23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1" name="Google Shape;16381;p23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2" name="Google Shape;16382;p23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3" name="Google Shape;16383;p23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4" name="Google Shape;16384;p23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5" name="Google Shape;16385;p23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6" name="Google Shape;16386;p23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7" name="Google Shape;16387;p23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8" name="Google Shape;16388;p23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9" name="Google Shape;16389;p23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0" name="Google Shape;16390;p23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1" name="Google Shape;16391;p23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2" name="Google Shape;16392;p23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3" name="Google Shape;16393;p23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4" name="Google Shape;16394;p23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5" name="Google Shape;16395;p23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6" name="Google Shape;16396;p23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7" name="Google Shape;16397;p23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8" name="Google Shape;16398;p23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9" name="Google Shape;16399;p23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0" name="Google Shape;16400;p23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1" name="Google Shape;16401;p23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2" name="Google Shape;16402;p23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3" name="Google Shape;16403;p23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4" name="Google Shape;16404;p23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5" name="Google Shape;16405;p23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6" name="Google Shape;16406;p23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7" name="Google Shape;16407;p23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8" name="Google Shape;16408;p23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9" name="Google Shape;16409;p23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0" name="Google Shape;16410;p23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1" name="Google Shape;16411;p23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2" name="Google Shape;16412;p23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3" name="Google Shape;16413;p23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4" name="Google Shape;16414;p23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5" name="Google Shape;16415;p23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6" name="Google Shape;16416;p23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7" name="Google Shape;16417;p23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8" name="Google Shape;16418;p23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9" name="Google Shape;16419;p23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0" name="Google Shape;16420;p23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1" name="Google Shape;16421;p23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2" name="Google Shape;16422;p23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3" name="Google Shape;16423;p23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4" name="Google Shape;16424;p23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5" name="Google Shape;16425;p23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6" name="Google Shape;16426;p23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7" name="Google Shape;16427;p23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8" name="Google Shape;16428;p23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9" name="Google Shape;16429;p23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0" name="Google Shape;16430;p23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1" name="Google Shape;16431;p23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2" name="Google Shape;16432;p23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3" name="Google Shape;16433;p23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4" name="Google Shape;16434;p23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5" name="Google Shape;16435;p23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6" name="Google Shape;16436;p23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7" name="Google Shape;16437;p23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8" name="Google Shape;16438;p23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9" name="Google Shape;16439;p23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0" name="Google Shape;16440;p23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1" name="Google Shape;16441;p23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2" name="Google Shape;16442;p23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3" name="Google Shape;16443;p23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4" name="Google Shape;16444;p23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5" name="Google Shape;16445;p23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6" name="Google Shape;16446;p23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7" name="Google Shape;16447;p23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8" name="Google Shape;16448;p23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9" name="Google Shape;16449;p23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0" name="Google Shape;16450;p23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1" name="Google Shape;16451;p23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2" name="Google Shape;16452;p23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3" name="Google Shape;16453;p23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4" name="Google Shape;16454;p23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5" name="Google Shape;16455;p23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6" name="Google Shape;16456;p23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7" name="Google Shape;16457;p23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8" name="Google Shape;16458;p23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9" name="Google Shape;16459;p23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0" name="Google Shape;16460;p23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1" name="Google Shape;16461;p23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2" name="Google Shape;16462;p23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3" name="Google Shape;16463;p23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4" name="Google Shape;16464;p23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5" name="Google Shape;16465;p23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6" name="Google Shape;16466;p23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7" name="Google Shape;16467;p23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8" name="Google Shape;16468;p23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9" name="Google Shape;16469;p23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0" name="Google Shape;16470;p23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1" name="Google Shape;16471;p23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2" name="Google Shape;16472;p23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3" name="Google Shape;16473;p23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4" name="Google Shape;16474;p23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5" name="Google Shape;16475;p23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6" name="Google Shape;16476;p23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7" name="Google Shape;16477;p23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8" name="Google Shape;16478;p23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9" name="Google Shape;16479;p23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0" name="Google Shape;16480;p23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1" name="Google Shape;16481;p23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2" name="Google Shape;16482;p23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3" name="Google Shape;16483;p23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4" name="Google Shape;16484;p23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5" name="Google Shape;16485;p23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6" name="Google Shape;16486;p23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7" name="Google Shape;16487;p23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8" name="Google Shape;16488;p23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9" name="Google Shape;16489;p23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0" name="Google Shape;16490;p23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1" name="Google Shape;16491;p23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2" name="Google Shape;16492;p23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3" name="Google Shape;16493;p23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4" name="Google Shape;16494;p23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5" name="Google Shape;16495;p23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6" name="Google Shape;16496;p23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7" name="Google Shape;16497;p23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8" name="Google Shape;16498;p23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9" name="Google Shape;16499;p23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0" name="Google Shape;16500;p23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1" name="Google Shape;16501;p23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2" name="Google Shape;16502;p23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3" name="Google Shape;16503;p23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4" name="Google Shape;16504;p23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5" name="Google Shape;16505;p23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6" name="Google Shape;16506;p23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7" name="Google Shape;16507;p23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8" name="Google Shape;16508;p23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9" name="Google Shape;16509;p23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0" name="Google Shape;16510;p23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1" name="Google Shape;16511;p23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2" name="Google Shape;16512;p23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3" name="Google Shape;16513;p23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4" name="Google Shape;16514;p23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5" name="Google Shape;16515;p23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6" name="Google Shape;16516;p23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7" name="Google Shape;16517;p23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8" name="Google Shape;16518;p23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9" name="Google Shape;16519;p23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0" name="Google Shape;16520;p23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1" name="Google Shape;16521;p23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2" name="Google Shape;16522;p23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3" name="Google Shape;16523;p23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4" name="Google Shape;16524;p23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5" name="Google Shape;16525;p23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6" name="Google Shape;16526;p23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7" name="Google Shape;16527;p23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8" name="Google Shape;16528;p23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9" name="Google Shape;16529;p23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0" name="Google Shape;16530;p23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1" name="Google Shape;16531;p23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2" name="Google Shape;16532;p23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3" name="Google Shape;16533;p23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4" name="Google Shape;16534;p23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5" name="Google Shape;16535;p23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6" name="Google Shape;16536;p23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7" name="Google Shape;16537;p23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8" name="Google Shape;16538;p23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9" name="Google Shape;16539;p23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0" name="Google Shape;16540;p23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1" name="Google Shape;16541;p23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2" name="Google Shape;16542;p23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3" name="Google Shape;16543;p23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4" name="Google Shape;16544;p23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5" name="Google Shape;16545;p23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6" name="Google Shape;16546;p23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7" name="Google Shape;16547;p23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8" name="Google Shape;16548;p23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9" name="Google Shape;16549;p23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0" name="Google Shape;16550;p23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1" name="Google Shape;16551;p23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2" name="Google Shape;16552;p23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3" name="Google Shape;16553;p23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4" name="Google Shape;16554;p23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5" name="Google Shape;16555;p23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6" name="Google Shape;16556;p23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7" name="Google Shape;16557;p23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8" name="Google Shape;16558;p23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9" name="Google Shape;16559;p23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0" name="Google Shape;16560;p23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1" name="Google Shape;16561;p23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2" name="Google Shape;16562;p23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3" name="Google Shape;16563;p23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4" name="Google Shape;16564;p23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5" name="Google Shape;16565;p23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6" name="Google Shape;16566;p23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7" name="Google Shape;16567;p23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8" name="Google Shape;16568;p23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9" name="Google Shape;16569;p23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0" name="Google Shape;16570;p23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1" name="Google Shape;16571;p23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2" name="Google Shape;16572;p23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3" name="Google Shape;16573;p23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4" name="Google Shape;16574;p23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5" name="Google Shape;16575;p23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6" name="Google Shape;16576;p23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7" name="Google Shape;16577;p23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8" name="Google Shape;16578;p23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9" name="Google Shape;16579;p23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0" name="Google Shape;16580;p23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1" name="Google Shape;16581;p23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2" name="Google Shape;16582;p23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3" name="Google Shape;16583;p23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4" name="Google Shape;16584;p23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5" name="Google Shape;16585;p23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6" name="Google Shape;16586;p23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7" name="Google Shape;16587;p23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8" name="Google Shape;16588;p23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9" name="Google Shape;16589;p23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0" name="Google Shape;16590;p23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1" name="Google Shape;16591;p23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2" name="Google Shape;16592;p23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3" name="Google Shape;16593;p23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4" name="Google Shape;16594;p23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5" name="Google Shape;16595;p23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6" name="Google Shape;16596;p23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7" name="Google Shape;16597;p23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8" name="Google Shape;16598;p23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9" name="Google Shape;16599;p23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0" name="Google Shape;16600;p23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1" name="Google Shape;16601;p23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2" name="Google Shape;16602;p23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3" name="Google Shape;16603;p23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4" name="Google Shape;16604;p23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5" name="Google Shape;16605;p23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6" name="Google Shape;16606;p23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7" name="Google Shape;16607;p23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8" name="Google Shape;16608;p23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9" name="Google Shape;16609;p23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0" name="Google Shape;16610;p23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1" name="Google Shape;16611;p23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2" name="Google Shape;16612;p23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3" name="Google Shape;16613;p23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4" name="Google Shape;16614;p23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5" name="Google Shape;16615;p23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6" name="Google Shape;16616;p23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7" name="Google Shape;16617;p23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8" name="Google Shape;16618;p23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9" name="Google Shape;16619;p23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0" name="Google Shape;16620;p23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1" name="Google Shape;16621;p23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2" name="Google Shape;16622;p23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3" name="Google Shape;16623;p23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4" name="Google Shape;16624;p23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5" name="Google Shape;16625;p23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6" name="Google Shape;16626;p23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7" name="Google Shape;16627;p23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8" name="Google Shape;16628;p23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9" name="Google Shape;16629;p23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0" name="Google Shape;16630;p23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1" name="Google Shape;16631;p23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2" name="Google Shape;16632;p23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3" name="Google Shape;16633;p23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4" name="Google Shape;16634;p23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5" name="Google Shape;16635;p23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6" name="Google Shape;16636;p23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7" name="Google Shape;16637;p23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8" name="Google Shape;16638;p23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9" name="Google Shape;16639;p23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0" name="Google Shape;16640;p23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1" name="Google Shape;16641;p23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2" name="Google Shape;16642;p23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3" name="Google Shape;16643;p23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4" name="Google Shape;16644;p23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5" name="Google Shape;16645;p23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6" name="Google Shape;16646;p23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7" name="Google Shape;16647;p23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8" name="Google Shape;16648;p23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9" name="Google Shape;16649;p23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0" name="Google Shape;16650;p23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1" name="Google Shape;16651;p23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2" name="Google Shape;16652;p23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3" name="Google Shape;16653;p23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4" name="Google Shape;16654;p23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5" name="Google Shape;16655;p23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6" name="Google Shape;16656;p23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7" name="Google Shape;16657;p23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8" name="Google Shape;16658;p23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9" name="Google Shape;16659;p23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0" name="Google Shape;16660;p23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1" name="Google Shape;16661;p23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2" name="Google Shape;16662;p23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3" name="Google Shape;16663;p23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4" name="Google Shape;16664;p23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5" name="Google Shape;16665;p23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6" name="Google Shape;16666;p23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7" name="Google Shape;16667;p23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8" name="Google Shape;16668;p23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9" name="Google Shape;16669;p23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0" name="Google Shape;16670;p23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1" name="Google Shape;16671;p23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2" name="Google Shape;16672;p23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3" name="Google Shape;16673;p23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4" name="Google Shape;16674;p23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5" name="Google Shape;16675;p23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6" name="Google Shape;16676;p23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7" name="Google Shape;16677;p23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8" name="Google Shape;16678;p23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9" name="Google Shape;16679;p23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0" name="Google Shape;16680;p23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1" name="Google Shape;16681;p23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2" name="Google Shape;16682;p23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3" name="Google Shape;16683;p23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4" name="Google Shape;16684;p23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5" name="Google Shape;16685;p23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6" name="Google Shape;16686;p23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7" name="Google Shape;16687;p23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8" name="Google Shape;16688;p23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9" name="Google Shape;16689;p23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0" name="Google Shape;16690;p23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1" name="Google Shape;16691;p23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2" name="Google Shape;16692;p23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3" name="Google Shape;16693;p23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4" name="Google Shape;16694;p23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5" name="Google Shape;16695;p23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6" name="Google Shape;16696;p23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7" name="Google Shape;16697;p23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8" name="Google Shape;16698;p23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9" name="Google Shape;16699;p23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0" name="Google Shape;16700;p23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1" name="Google Shape;16701;p23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2" name="Google Shape;16702;p23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3" name="Google Shape;16703;p23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4" name="Google Shape;16704;p23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5" name="Google Shape;16705;p23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6" name="Google Shape;16706;p23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7" name="Google Shape;16707;p23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8" name="Google Shape;16708;p23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9" name="Google Shape;16709;p23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0" name="Google Shape;16710;p23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1" name="Google Shape;16711;p23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2" name="Google Shape;16712;p23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3" name="Google Shape;16713;p23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4" name="Google Shape;16714;p23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5" name="Google Shape;16715;p23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6" name="Google Shape;16716;p23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7" name="Google Shape;16717;p23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8" name="Google Shape;16718;p23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9" name="Google Shape;16719;p23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0" name="Google Shape;16720;p23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1" name="Google Shape;16721;p23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2" name="Google Shape;16722;p23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3" name="Google Shape;16723;p23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4" name="Google Shape;16724;p23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5" name="Google Shape;16725;p23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6" name="Google Shape;16726;p23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7" name="Google Shape;16727;p23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8" name="Google Shape;16728;p23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9" name="Google Shape;16729;p23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0" name="Google Shape;16730;p23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1" name="Google Shape;16731;p23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2" name="Google Shape;16732;p23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3" name="Google Shape;16733;p23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4" name="Google Shape;16734;p23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5" name="Google Shape;16735;p23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6" name="Google Shape;16736;p23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7" name="Google Shape;16737;p23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8" name="Google Shape;16738;p23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9" name="Google Shape;16739;p23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0" name="Google Shape;16740;p23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1" name="Google Shape;16741;p23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2" name="Google Shape;16742;p23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3" name="Google Shape;16743;p23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4" name="Google Shape;16744;p23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5" name="Google Shape;16745;p23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6" name="Google Shape;16746;p23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7" name="Google Shape;16747;p23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8" name="Google Shape;16748;p23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9" name="Google Shape;16749;p23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0" name="Google Shape;16750;p23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1" name="Google Shape;16751;p23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2" name="Google Shape;16752;p23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3" name="Google Shape;16753;p23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4" name="Google Shape;16754;p23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5" name="Google Shape;16755;p23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6" name="Google Shape;16756;p23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7" name="Google Shape;16757;p23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8" name="Google Shape;16758;p23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9" name="Google Shape;16759;p23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0" name="Google Shape;16760;p23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1" name="Google Shape;16761;p23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2" name="Google Shape;16762;p23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3" name="Google Shape;16763;p23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4" name="Google Shape;16764;p23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5" name="Google Shape;16765;p23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6" name="Google Shape;16766;p23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7" name="Google Shape;16767;p23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8" name="Google Shape;16768;p23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9" name="Google Shape;16769;p23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0" name="Google Shape;16770;p23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1" name="Google Shape;16771;p23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2" name="Google Shape;16772;p23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3" name="Google Shape;16773;p23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4" name="Google Shape;16774;p23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5" name="Google Shape;16775;p23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6" name="Google Shape;16776;p23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7" name="Google Shape;16777;p23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8" name="Google Shape;16778;p23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9" name="Google Shape;16779;p23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0" name="Google Shape;16780;p23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1" name="Google Shape;16781;p23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2" name="Google Shape;16782;p23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3" name="Google Shape;16783;p23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4" name="Google Shape;16784;p23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5" name="Google Shape;16785;p23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6" name="Google Shape;16786;p23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7" name="Google Shape;16787;p23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8" name="Google Shape;16788;p23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9" name="Google Shape;16789;p23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0" name="Google Shape;16790;p23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1" name="Google Shape;16791;p23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2" name="Google Shape;16792;p23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3" name="Google Shape;16793;p23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4" name="Google Shape;16794;p23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5" name="Google Shape;16795;p23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6" name="Google Shape;16796;p23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7" name="Google Shape;16797;p23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8" name="Google Shape;16798;p23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9" name="Google Shape;16799;p23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0" name="Google Shape;16800;p23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1" name="Google Shape;16801;p23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2" name="Google Shape;16802;p23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3" name="Google Shape;16803;p23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4" name="Google Shape;16804;p23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5" name="Google Shape;16805;p23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6" name="Google Shape;16806;p23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7" name="Google Shape;16807;p23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8" name="Google Shape;16808;p23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9" name="Google Shape;16809;p23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0" name="Google Shape;16810;p23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1" name="Google Shape;16811;p23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2" name="Google Shape;16812;p23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3" name="Google Shape;16813;p23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4" name="Google Shape;16814;p23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5" name="Google Shape;16815;p23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6" name="Google Shape;16816;p23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7" name="Google Shape;16817;p23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8" name="Google Shape;16818;p23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9" name="Google Shape;16819;p23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0" name="Google Shape;16820;p23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1" name="Google Shape;16821;p23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2" name="Google Shape;16822;p23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3" name="Google Shape;16823;p23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4" name="Google Shape;16824;p23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5" name="Google Shape;16825;p23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6" name="Google Shape;16826;p23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7" name="Google Shape;16827;p23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8" name="Google Shape;16828;p23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9" name="Google Shape;16829;p23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0" name="Google Shape;16830;p23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1" name="Google Shape;16831;p23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2" name="Google Shape;16832;p23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3" name="Google Shape;16833;p23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4" name="Google Shape;16834;p23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5" name="Google Shape;16835;p23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6" name="Google Shape;16836;p23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7" name="Google Shape;16837;p23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8" name="Google Shape;16838;p23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9" name="Google Shape;16839;p23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0" name="Google Shape;16840;p23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1" name="Google Shape;16841;p23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2" name="Google Shape;16842;p23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3" name="Google Shape;16843;p23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4" name="Google Shape;16844;p23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5" name="Google Shape;16845;p23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6" name="Google Shape;16846;p23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7" name="Google Shape;16847;p23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8" name="Google Shape;16848;p23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9" name="Google Shape;16849;p23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0" name="Google Shape;16850;p23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1" name="Google Shape;16851;p23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2" name="Google Shape;16852;p23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3" name="Google Shape;16853;p23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4" name="Google Shape;16854;p23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5" name="Google Shape;16855;p23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6" name="Google Shape;16856;p23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7" name="Google Shape;16857;p23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8" name="Google Shape;16858;p23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9" name="Google Shape;16859;p23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0" name="Google Shape;16860;p23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1" name="Google Shape;16861;p23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2" name="Google Shape;16862;p23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3" name="Google Shape;16863;p23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4" name="Google Shape;16864;p23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5" name="Google Shape;16865;p23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6" name="Google Shape;16866;p23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7" name="Google Shape;16867;p23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8" name="Google Shape;16868;p23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9" name="Google Shape;16869;p23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0" name="Google Shape;16870;p23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1" name="Google Shape;16871;p23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2" name="Google Shape;16872;p23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3" name="Google Shape;16873;p23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4" name="Google Shape;16874;p23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5" name="Google Shape;16875;p23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6" name="Google Shape;16876;p23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7" name="Google Shape;16877;p23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8" name="Google Shape;16878;p23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9" name="Google Shape;16879;p23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0" name="Google Shape;16880;p23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1" name="Google Shape;16881;p23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2" name="Google Shape;16882;p23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3" name="Google Shape;16883;p23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4" name="Google Shape;16884;p23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5" name="Google Shape;16885;p23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6" name="Google Shape;16886;p23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7" name="Google Shape;16887;p23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8" name="Google Shape;16888;p23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9" name="Google Shape;16889;p23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0" name="Google Shape;16890;p23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1" name="Google Shape;16891;p23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2" name="Google Shape;16892;p23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3" name="Google Shape;16893;p23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4" name="Google Shape;16894;p23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5" name="Google Shape;16895;p23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6" name="Google Shape;16896;p23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7" name="Google Shape;16897;p23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8" name="Google Shape;16898;p23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9" name="Google Shape;16899;p23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0" name="Google Shape;16900;p23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1" name="Google Shape;16901;p23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2" name="Google Shape;16902;p23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3" name="Google Shape;16903;p23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4" name="Google Shape;16904;p23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5" name="Google Shape;16905;p23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6" name="Google Shape;16906;p23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7" name="Google Shape;16907;p23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8" name="Google Shape;16908;p23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9" name="Google Shape;16909;p23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0" name="Google Shape;16910;p23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1" name="Google Shape;16911;p23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2" name="Google Shape;16912;p23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3" name="Google Shape;16913;p23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4" name="Google Shape;16914;p23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5" name="Google Shape;16915;p23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6" name="Google Shape;16916;p23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7" name="Google Shape;16917;p23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8" name="Google Shape;16918;p23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9" name="Google Shape;16919;p23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0" name="Google Shape;16920;p23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1" name="Google Shape;16921;p23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2" name="Google Shape;16922;p23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3" name="Google Shape;16923;p23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4" name="Google Shape;16924;p23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5" name="Google Shape;16925;p23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6" name="Google Shape;16926;p23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7" name="Google Shape;16927;p23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8" name="Google Shape;16928;p23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9" name="Google Shape;16929;p23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0" name="Google Shape;16930;p23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1" name="Google Shape;16931;p23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2" name="Google Shape;16932;p23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3" name="Google Shape;16933;p23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4" name="Google Shape;16934;p23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5" name="Google Shape;16935;p23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6" name="Google Shape;16936;p23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7" name="Google Shape;16937;p23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8" name="Google Shape;16938;p23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9" name="Google Shape;16939;p23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0" name="Google Shape;16940;p23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1" name="Google Shape;16941;p23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2" name="Google Shape;16942;p23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3" name="Google Shape;16943;p23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4" name="Google Shape;16944;p23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5" name="Google Shape;16945;p23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6" name="Google Shape;16946;p23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7" name="Google Shape;16947;p23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8" name="Google Shape;16948;p23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9" name="Google Shape;16949;p23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0" name="Google Shape;16950;p23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1" name="Google Shape;16951;p23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2" name="Google Shape;16952;p23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6953" name="Google Shape;16953;p2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954" name="Google Shape;16954;p23"/>
          <p:cNvSpPr txBox="1">
            <a:spLocks noGrp="1"/>
          </p:cNvSpPr>
          <p:nvPr>
            <p:ph type="title" idx="2"/>
          </p:nvPr>
        </p:nvSpPr>
        <p:spPr>
          <a:xfrm>
            <a:off x="1468233" y="19861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5" name="Google Shape;16955;p23"/>
          <p:cNvSpPr txBox="1">
            <a:spLocks noGrp="1"/>
          </p:cNvSpPr>
          <p:nvPr>
            <p:ph type="subTitle" idx="1"/>
          </p:nvPr>
        </p:nvSpPr>
        <p:spPr>
          <a:xfrm>
            <a:off x="1468233" y="26897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6" name="Google Shape;16956;p23"/>
          <p:cNvSpPr txBox="1">
            <a:spLocks noGrp="1"/>
          </p:cNvSpPr>
          <p:nvPr>
            <p:ph type="title" idx="3"/>
          </p:nvPr>
        </p:nvSpPr>
        <p:spPr>
          <a:xfrm>
            <a:off x="4771931" y="19861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7" name="Google Shape;16957;p23"/>
          <p:cNvSpPr txBox="1">
            <a:spLocks noGrp="1"/>
          </p:cNvSpPr>
          <p:nvPr>
            <p:ph type="subTitle" idx="4"/>
          </p:nvPr>
        </p:nvSpPr>
        <p:spPr>
          <a:xfrm>
            <a:off x="4771929" y="26897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8" name="Google Shape;16958;p23"/>
          <p:cNvSpPr txBox="1">
            <a:spLocks noGrp="1"/>
          </p:cNvSpPr>
          <p:nvPr>
            <p:ph type="title" idx="5"/>
          </p:nvPr>
        </p:nvSpPr>
        <p:spPr>
          <a:xfrm>
            <a:off x="1468233" y="41005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9" name="Google Shape;16959;p23"/>
          <p:cNvSpPr txBox="1">
            <a:spLocks noGrp="1"/>
          </p:cNvSpPr>
          <p:nvPr>
            <p:ph type="subTitle" idx="6"/>
          </p:nvPr>
        </p:nvSpPr>
        <p:spPr>
          <a:xfrm>
            <a:off x="1468233" y="48041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0" name="Google Shape;16960;p23"/>
          <p:cNvSpPr txBox="1">
            <a:spLocks noGrp="1"/>
          </p:cNvSpPr>
          <p:nvPr>
            <p:ph type="title" idx="7"/>
          </p:nvPr>
        </p:nvSpPr>
        <p:spPr>
          <a:xfrm>
            <a:off x="4771931" y="41005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61" name="Google Shape;16961;p23"/>
          <p:cNvSpPr txBox="1">
            <a:spLocks noGrp="1"/>
          </p:cNvSpPr>
          <p:nvPr>
            <p:ph type="subTitle" idx="8"/>
          </p:nvPr>
        </p:nvSpPr>
        <p:spPr>
          <a:xfrm>
            <a:off x="4771929" y="48041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2" name="Google Shape;16962;p23"/>
          <p:cNvSpPr txBox="1">
            <a:spLocks noGrp="1"/>
          </p:cNvSpPr>
          <p:nvPr>
            <p:ph type="title" idx="9"/>
          </p:nvPr>
        </p:nvSpPr>
        <p:spPr>
          <a:xfrm>
            <a:off x="8075636" y="19861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63" name="Google Shape;16963;p23"/>
          <p:cNvSpPr txBox="1">
            <a:spLocks noGrp="1"/>
          </p:cNvSpPr>
          <p:nvPr>
            <p:ph type="subTitle" idx="13"/>
          </p:nvPr>
        </p:nvSpPr>
        <p:spPr>
          <a:xfrm>
            <a:off x="8075633" y="26897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4" name="Google Shape;16964;p23"/>
          <p:cNvSpPr txBox="1">
            <a:spLocks noGrp="1"/>
          </p:cNvSpPr>
          <p:nvPr>
            <p:ph type="title" idx="14"/>
          </p:nvPr>
        </p:nvSpPr>
        <p:spPr>
          <a:xfrm>
            <a:off x="8075636" y="41005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65" name="Google Shape;16965;p23"/>
          <p:cNvSpPr txBox="1">
            <a:spLocks noGrp="1"/>
          </p:cNvSpPr>
          <p:nvPr>
            <p:ph type="subTitle" idx="15"/>
          </p:nvPr>
        </p:nvSpPr>
        <p:spPr>
          <a:xfrm>
            <a:off x="8075633" y="48041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6" name="Google Shape;16966;p23"/>
          <p:cNvSpPr/>
          <p:nvPr/>
        </p:nvSpPr>
        <p:spPr>
          <a:xfrm rot="-6345070" flipH="1">
            <a:off x="639637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67" name="Google Shape;16967;p23"/>
          <p:cNvSpPr/>
          <p:nvPr/>
        </p:nvSpPr>
        <p:spPr>
          <a:xfrm rot="-9002992" flipH="1">
            <a:off x="1536088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68" name="Google Shape;16968;p23"/>
          <p:cNvSpPr/>
          <p:nvPr/>
        </p:nvSpPr>
        <p:spPr>
          <a:xfrm rot="-469745" flipH="1">
            <a:off x="715654" y="5176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69" name="Google Shape;16969;p23"/>
          <p:cNvSpPr/>
          <p:nvPr/>
        </p:nvSpPr>
        <p:spPr>
          <a:xfrm rot="-9837433" flipH="1">
            <a:off x="10775868" y="616859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70" name="Google Shape;16970;p23"/>
          <p:cNvSpPr/>
          <p:nvPr/>
        </p:nvSpPr>
        <p:spPr>
          <a:xfrm rot="-9837433" flipH="1">
            <a:off x="11624561" y="1090981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71" name="Google Shape;16971;p23"/>
          <p:cNvSpPr/>
          <p:nvPr/>
        </p:nvSpPr>
        <p:spPr>
          <a:xfrm rot="-7177666" flipH="1">
            <a:off x="11361250" y="1979457"/>
            <a:ext cx="97095" cy="1945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8043224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6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3" name="Google Shape;16973;p24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6974" name="Google Shape;16974;p24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5" name="Google Shape;16975;p24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6" name="Google Shape;16976;p24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7" name="Google Shape;16977;p24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8" name="Google Shape;16978;p24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9" name="Google Shape;16979;p24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0" name="Google Shape;16980;p24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1" name="Google Shape;16981;p24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2" name="Google Shape;16982;p24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3" name="Google Shape;16983;p24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4" name="Google Shape;16984;p24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5" name="Google Shape;16985;p24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6" name="Google Shape;16986;p24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7" name="Google Shape;16987;p24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8" name="Google Shape;16988;p24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9" name="Google Shape;16989;p24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0" name="Google Shape;16990;p24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1" name="Google Shape;16991;p24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2" name="Google Shape;16992;p24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3" name="Google Shape;16993;p24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4" name="Google Shape;16994;p24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5" name="Google Shape;16995;p24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6" name="Google Shape;16996;p24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7" name="Google Shape;16997;p24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8" name="Google Shape;16998;p24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9" name="Google Shape;16999;p24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0" name="Google Shape;17000;p24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1" name="Google Shape;17001;p24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2" name="Google Shape;17002;p24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3" name="Google Shape;17003;p24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4" name="Google Shape;17004;p24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5" name="Google Shape;17005;p24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6" name="Google Shape;17006;p24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7" name="Google Shape;17007;p24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8" name="Google Shape;17008;p24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9" name="Google Shape;17009;p24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0" name="Google Shape;17010;p24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1" name="Google Shape;17011;p24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2" name="Google Shape;17012;p24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3" name="Google Shape;17013;p24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4" name="Google Shape;17014;p24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5" name="Google Shape;17015;p24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6" name="Google Shape;17016;p24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7" name="Google Shape;17017;p24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8" name="Google Shape;17018;p24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9" name="Google Shape;17019;p24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0" name="Google Shape;17020;p24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1" name="Google Shape;17021;p24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2" name="Google Shape;17022;p24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3" name="Google Shape;17023;p24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4" name="Google Shape;17024;p24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5" name="Google Shape;17025;p24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6" name="Google Shape;17026;p24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7" name="Google Shape;17027;p24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8" name="Google Shape;17028;p24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9" name="Google Shape;17029;p24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0" name="Google Shape;17030;p24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1" name="Google Shape;17031;p24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2" name="Google Shape;17032;p24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3" name="Google Shape;17033;p24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4" name="Google Shape;17034;p24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5" name="Google Shape;17035;p24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6" name="Google Shape;17036;p24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7" name="Google Shape;17037;p24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8" name="Google Shape;17038;p24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9" name="Google Shape;17039;p24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0" name="Google Shape;17040;p24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1" name="Google Shape;17041;p24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2" name="Google Shape;17042;p24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3" name="Google Shape;17043;p24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4" name="Google Shape;17044;p24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5" name="Google Shape;17045;p24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6" name="Google Shape;17046;p24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7" name="Google Shape;17047;p24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8" name="Google Shape;17048;p24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9" name="Google Shape;17049;p24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0" name="Google Shape;17050;p24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1" name="Google Shape;17051;p24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2" name="Google Shape;17052;p24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3" name="Google Shape;17053;p24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4" name="Google Shape;17054;p24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5" name="Google Shape;17055;p24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6" name="Google Shape;17056;p24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7" name="Google Shape;17057;p24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8" name="Google Shape;17058;p24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9" name="Google Shape;17059;p24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0" name="Google Shape;17060;p24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1" name="Google Shape;17061;p24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2" name="Google Shape;17062;p24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3" name="Google Shape;17063;p24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4" name="Google Shape;17064;p24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5" name="Google Shape;17065;p24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6" name="Google Shape;17066;p24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7" name="Google Shape;17067;p24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8" name="Google Shape;17068;p24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9" name="Google Shape;17069;p24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0" name="Google Shape;17070;p24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1" name="Google Shape;17071;p24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2" name="Google Shape;17072;p24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3" name="Google Shape;17073;p24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4" name="Google Shape;17074;p24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5" name="Google Shape;17075;p24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6" name="Google Shape;17076;p24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7" name="Google Shape;17077;p24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8" name="Google Shape;17078;p24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9" name="Google Shape;17079;p24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0" name="Google Shape;17080;p24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1" name="Google Shape;17081;p24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2" name="Google Shape;17082;p24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3" name="Google Shape;17083;p24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4" name="Google Shape;17084;p24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5" name="Google Shape;17085;p24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6" name="Google Shape;17086;p24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7" name="Google Shape;17087;p24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8" name="Google Shape;17088;p24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9" name="Google Shape;17089;p24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0" name="Google Shape;17090;p24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1" name="Google Shape;17091;p24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2" name="Google Shape;17092;p24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3" name="Google Shape;17093;p24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4" name="Google Shape;17094;p24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5" name="Google Shape;17095;p24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6" name="Google Shape;17096;p24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7" name="Google Shape;17097;p24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8" name="Google Shape;17098;p24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9" name="Google Shape;17099;p24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0" name="Google Shape;17100;p24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1" name="Google Shape;17101;p24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2" name="Google Shape;17102;p24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3" name="Google Shape;17103;p24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4" name="Google Shape;17104;p24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5" name="Google Shape;17105;p24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6" name="Google Shape;17106;p24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7" name="Google Shape;17107;p24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8" name="Google Shape;17108;p24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9" name="Google Shape;17109;p24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0" name="Google Shape;17110;p24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1" name="Google Shape;17111;p24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2" name="Google Shape;17112;p24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3" name="Google Shape;17113;p24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4" name="Google Shape;17114;p24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5" name="Google Shape;17115;p24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6" name="Google Shape;17116;p24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7" name="Google Shape;17117;p24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8" name="Google Shape;17118;p24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9" name="Google Shape;17119;p24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0" name="Google Shape;17120;p24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1" name="Google Shape;17121;p24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2" name="Google Shape;17122;p24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3" name="Google Shape;17123;p24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4" name="Google Shape;17124;p24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5" name="Google Shape;17125;p24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6" name="Google Shape;17126;p24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7" name="Google Shape;17127;p24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8" name="Google Shape;17128;p24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9" name="Google Shape;17129;p24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0" name="Google Shape;17130;p24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1" name="Google Shape;17131;p24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2" name="Google Shape;17132;p24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3" name="Google Shape;17133;p24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4" name="Google Shape;17134;p24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5" name="Google Shape;17135;p24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6" name="Google Shape;17136;p24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7" name="Google Shape;17137;p24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8" name="Google Shape;17138;p24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9" name="Google Shape;17139;p24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0" name="Google Shape;17140;p24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1" name="Google Shape;17141;p24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2" name="Google Shape;17142;p24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3" name="Google Shape;17143;p24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4" name="Google Shape;17144;p24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5" name="Google Shape;17145;p24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6" name="Google Shape;17146;p24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7" name="Google Shape;17147;p24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8" name="Google Shape;17148;p24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9" name="Google Shape;17149;p24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0" name="Google Shape;17150;p24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1" name="Google Shape;17151;p24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2" name="Google Shape;17152;p24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3" name="Google Shape;17153;p24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4" name="Google Shape;17154;p24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5" name="Google Shape;17155;p24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6" name="Google Shape;17156;p24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7" name="Google Shape;17157;p24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8" name="Google Shape;17158;p24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9" name="Google Shape;17159;p24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0" name="Google Shape;17160;p24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1" name="Google Shape;17161;p24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2" name="Google Shape;17162;p24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3" name="Google Shape;17163;p24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4" name="Google Shape;17164;p24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5" name="Google Shape;17165;p24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6" name="Google Shape;17166;p24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7" name="Google Shape;17167;p24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8" name="Google Shape;17168;p24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9" name="Google Shape;17169;p24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0" name="Google Shape;17170;p24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1" name="Google Shape;17171;p24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2" name="Google Shape;17172;p24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3" name="Google Shape;17173;p24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4" name="Google Shape;17174;p24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5" name="Google Shape;17175;p24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6" name="Google Shape;17176;p24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7" name="Google Shape;17177;p24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8" name="Google Shape;17178;p24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9" name="Google Shape;17179;p24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0" name="Google Shape;17180;p24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1" name="Google Shape;17181;p24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2" name="Google Shape;17182;p24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3" name="Google Shape;17183;p24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4" name="Google Shape;17184;p24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5" name="Google Shape;17185;p24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6" name="Google Shape;17186;p24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7" name="Google Shape;17187;p24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8" name="Google Shape;17188;p24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9" name="Google Shape;17189;p24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0" name="Google Shape;17190;p24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1" name="Google Shape;17191;p24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2" name="Google Shape;17192;p24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3" name="Google Shape;17193;p24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4" name="Google Shape;17194;p24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5" name="Google Shape;17195;p24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6" name="Google Shape;17196;p24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7" name="Google Shape;17197;p24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8" name="Google Shape;17198;p24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9" name="Google Shape;17199;p24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0" name="Google Shape;17200;p24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1" name="Google Shape;17201;p24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2" name="Google Shape;17202;p24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3" name="Google Shape;17203;p24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4" name="Google Shape;17204;p24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5" name="Google Shape;17205;p24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6" name="Google Shape;17206;p24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7" name="Google Shape;17207;p24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8" name="Google Shape;17208;p24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9" name="Google Shape;17209;p24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0" name="Google Shape;17210;p24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1" name="Google Shape;17211;p24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2" name="Google Shape;17212;p24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3" name="Google Shape;17213;p24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4" name="Google Shape;17214;p24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5" name="Google Shape;17215;p24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6" name="Google Shape;17216;p24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7" name="Google Shape;17217;p24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8" name="Google Shape;17218;p24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9" name="Google Shape;17219;p24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0" name="Google Shape;17220;p24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1" name="Google Shape;17221;p24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2" name="Google Shape;17222;p24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3" name="Google Shape;17223;p24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4" name="Google Shape;17224;p24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5" name="Google Shape;17225;p24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6" name="Google Shape;17226;p24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7" name="Google Shape;17227;p24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8" name="Google Shape;17228;p24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9" name="Google Shape;17229;p24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0" name="Google Shape;17230;p24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1" name="Google Shape;17231;p24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2" name="Google Shape;17232;p24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3" name="Google Shape;17233;p24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4" name="Google Shape;17234;p24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5" name="Google Shape;17235;p24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6" name="Google Shape;17236;p24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7" name="Google Shape;17237;p24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8" name="Google Shape;17238;p24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9" name="Google Shape;17239;p24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0" name="Google Shape;17240;p24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1" name="Google Shape;17241;p24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2" name="Google Shape;17242;p24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3" name="Google Shape;17243;p24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4" name="Google Shape;17244;p24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5" name="Google Shape;17245;p24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6" name="Google Shape;17246;p24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7" name="Google Shape;17247;p24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8" name="Google Shape;17248;p24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9" name="Google Shape;17249;p24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0" name="Google Shape;17250;p24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1" name="Google Shape;17251;p24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2" name="Google Shape;17252;p24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3" name="Google Shape;17253;p24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4" name="Google Shape;17254;p24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5" name="Google Shape;17255;p24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6" name="Google Shape;17256;p24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7" name="Google Shape;17257;p24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8" name="Google Shape;17258;p24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9" name="Google Shape;17259;p24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0" name="Google Shape;17260;p24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1" name="Google Shape;17261;p24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2" name="Google Shape;17262;p24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3" name="Google Shape;17263;p24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4" name="Google Shape;17264;p24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5" name="Google Shape;17265;p24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6" name="Google Shape;17266;p24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7" name="Google Shape;17267;p24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8" name="Google Shape;17268;p24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9" name="Google Shape;17269;p24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0" name="Google Shape;17270;p24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1" name="Google Shape;17271;p24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2" name="Google Shape;17272;p24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3" name="Google Shape;17273;p24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4" name="Google Shape;17274;p24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5" name="Google Shape;17275;p24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6" name="Google Shape;17276;p24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7" name="Google Shape;17277;p24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8" name="Google Shape;17278;p24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9" name="Google Shape;17279;p24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0" name="Google Shape;17280;p24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1" name="Google Shape;17281;p24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2" name="Google Shape;17282;p24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3" name="Google Shape;17283;p24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4" name="Google Shape;17284;p24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5" name="Google Shape;17285;p24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6" name="Google Shape;17286;p24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7" name="Google Shape;17287;p24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8" name="Google Shape;17288;p24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9" name="Google Shape;17289;p24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0" name="Google Shape;17290;p24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1" name="Google Shape;17291;p24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2" name="Google Shape;17292;p24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3" name="Google Shape;17293;p24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4" name="Google Shape;17294;p24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5" name="Google Shape;17295;p24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6" name="Google Shape;17296;p24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7" name="Google Shape;17297;p24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8" name="Google Shape;17298;p24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9" name="Google Shape;17299;p24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0" name="Google Shape;17300;p24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1" name="Google Shape;17301;p24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2" name="Google Shape;17302;p24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3" name="Google Shape;17303;p24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4" name="Google Shape;17304;p24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5" name="Google Shape;17305;p24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6" name="Google Shape;17306;p24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7" name="Google Shape;17307;p24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8" name="Google Shape;17308;p24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9" name="Google Shape;17309;p24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0" name="Google Shape;17310;p24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1" name="Google Shape;17311;p24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2" name="Google Shape;17312;p24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3" name="Google Shape;17313;p24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4" name="Google Shape;17314;p24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5" name="Google Shape;17315;p24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6" name="Google Shape;17316;p24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7" name="Google Shape;17317;p24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8" name="Google Shape;17318;p24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9" name="Google Shape;17319;p24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0" name="Google Shape;17320;p24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1" name="Google Shape;17321;p24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2" name="Google Shape;17322;p24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3" name="Google Shape;17323;p24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4" name="Google Shape;17324;p24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5" name="Google Shape;17325;p24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6" name="Google Shape;17326;p24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7" name="Google Shape;17327;p24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8" name="Google Shape;17328;p24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9" name="Google Shape;17329;p24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0" name="Google Shape;17330;p24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1" name="Google Shape;17331;p24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2" name="Google Shape;17332;p24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3" name="Google Shape;17333;p24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4" name="Google Shape;17334;p24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5" name="Google Shape;17335;p24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6" name="Google Shape;17336;p24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7" name="Google Shape;17337;p24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8" name="Google Shape;17338;p24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9" name="Google Shape;17339;p24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0" name="Google Shape;17340;p24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1" name="Google Shape;17341;p24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2" name="Google Shape;17342;p24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3" name="Google Shape;17343;p24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4" name="Google Shape;17344;p24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5" name="Google Shape;17345;p24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6" name="Google Shape;17346;p24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7" name="Google Shape;17347;p24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8" name="Google Shape;17348;p24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9" name="Google Shape;17349;p24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0" name="Google Shape;17350;p24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1" name="Google Shape;17351;p24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2" name="Google Shape;17352;p24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3" name="Google Shape;17353;p24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4" name="Google Shape;17354;p24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5" name="Google Shape;17355;p24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6" name="Google Shape;17356;p24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7" name="Google Shape;17357;p24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8" name="Google Shape;17358;p24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9" name="Google Shape;17359;p24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0" name="Google Shape;17360;p24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1" name="Google Shape;17361;p24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2" name="Google Shape;17362;p24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3" name="Google Shape;17363;p24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4" name="Google Shape;17364;p24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5" name="Google Shape;17365;p24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6" name="Google Shape;17366;p24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7" name="Google Shape;17367;p24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8" name="Google Shape;17368;p24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9" name="Google Shape;17369;p24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0" name="Google Shape;17370;p24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1" name="Google Shape;17371;p24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2" name="Google Shape;17372;p24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3" name="Google Shape;17373;p24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4" name="Google Shape;17374;p24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5" name="Google Shape;17375;p24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6" name="Google Shape;17376;p24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7" name="Google Shape;17377;p24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8" name="Google Shape;17378;p24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9" name="Google Shape;17379;p24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0" name="Google Shape;17380;p24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1" name="Google Shape;17381;p24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2" name="Google Shape;17382;p24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3" name="Google Shape;17383;p24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4" name="Google Shape;17384;p24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5" name="Google Shape;17385;p24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6" name="Google Shape;17386;p24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7" name="Google Shape;17387;p24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8" name="Google Shape;17388;p24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9" name="Google Shape;17389;p24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0" name="Google Shape;17390;p24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1" name="Google Shape;17391;p24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2" name="Google Shape;17392;p24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3" name="Google Shape;17393;p24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4" name="Google Shape;17394;p24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5" name="Google Shape;17395;p24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6" name="Google Shape;17396;p24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7" name="Google Shape;17397;p24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8" name="Google Shape;17398;p24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9" name="Google Shape;17399;p24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0" name="Google Shape;17400;p24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1" name="Google Shape;17401;p24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2" name="Google Shape;17402;p24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3" name="Google Shape;17403;p24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4" name="Google Shape;17404;p24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5" name="Google Shape;17405;p24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6" name="Google Shape;17406;p24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7" name="Google Shape;17407;p24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8" name="Google Shape;17408;p24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9" name="Google Shape;17409;p24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0" name="Google Shape;17410;p24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1" name="Google Shape;17411;p24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2" name="Google Shape;17412;p24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3" name="Google Shape;17413;p24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4" name="Google Shape;17414;p24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5" name="Google Shape;17415;p24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6" name="Google Shape;17416;p24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7" name="Google Shape;17417;p24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8" name="Google Shape;17418;p24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9" name="Google Shape;17419;p24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0" name="Google Shape;17420;p24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1" name="Google Shape;17421;p24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2" name="Google Shape;17422;p24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3" name="Google Shape;17423;p24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4" name="Google Shape;17424;p24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5" name="Google Shape;17425;p24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6" name="Google Shape;17426;p24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7" name="Google Shape;17427;p24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8" name="Google Shape;17428;p24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9" name="Google Shape;17429;p24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0" name="Google Shape;17430;p24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1" name="Google Shape;17431;p24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2" name="Google Shape;17432;p24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3" name="Google Shape;17433;p24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4" name="Google Shape;17434;p24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5" name="Google Shape;17435;p24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6" name="Google Shape;17436;p24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7" name="Google Shape;17437;p24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8" name="Google Shape;17438;p24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9" name="Google Shape;17439;p24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0" name="Google Shape;17440;p24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1" name="Google Shape;17441;p24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2" name="Google Shape;17442;p24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3" name="Google Shape;17443;p24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4" name="Google Shape;17444;p24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5" name="Google Shape;17445;p24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6" name="Google Shape;17446;p24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7" name="Google Shape;17447;p24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8" name="Google Shape;17448;p24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9" name="Google Shape;17449;p24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0" name="Google Shape;17450;p24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1" name="Google Shape;17451;p24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2" name="Google Shape;17452;p24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3" name="Google Shape;17453;p24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4" name="Google Shape;17454;p24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5" name="Google Shape;17455;p24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6" name="Google Shape;17456;p24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7" name="Google Shape;17457;p24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8" name="Google Shape;17458;p24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9" name="Google Shape;17459;p24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0" name="Google Shape;17460;p24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1" name="Google Shape;17461;p24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2" name="Google Shape;17462;p24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3" name="Google Shape;17463;p24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4" name="Google Shape;17464;p24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5" name="Google Shape;17465;p24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6" name="Google Shape;17466;p24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7" name="Google Shape;17467;p24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8" name="Google Shape;17468;p24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9" name="Google Shape;17469;p24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0" name="Google Shape;17470;p24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1" name="Google Shape;17471;p24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2" name="Google Shape;17472;p24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3" name="Google Shape;17473;p24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4" name="Google Shape;17474;p24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5" name="Google Shape;17475;p24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6" name="Google Shape;17476;p24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7" name="Google Shape;17477;p24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8" name="Google Shape;17478;p24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9" name="Google Shape;17479;p24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0" name="Google Shape;17480;p24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1" name="Google Shape;17481;p24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2" name="Google Shape;17482;p24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3" name="Google Shape;17483;p24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4" name="Google Shape;17484;p24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5" name="Google Shape;17485;p24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6" name="Google Shape;17486;p24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7" name="Google Shape;17487;p24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8" name="Google Shape;17488;p24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9" name="Google Shape;17489;p24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0" name="Google Shape;17490;p24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1" name="Google Shape;17491;p24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2" name="Google Shape;17492;p24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3" name="Google Shape;17493;p24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4" name="Google Shape;17494;p24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5" name="Google Shape;17495;p24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6" name="Google Shape;17496;p24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7" name="Google Shape;17497;p24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8" name="Google Shape;17498;p24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9" name="Google Shape;17499;p24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0" name="Google Shape;17500;p24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1" name="Google Shape;17501;p24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2" name="Google Shape;17502;p24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3" name="Google Shape;17503;p24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4" name="Google Shape;17504;p24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5" name="Google Shape;17505;p24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6" name="Google Shape;17506;p24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7" name="Google Shape;17507;p24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8" name="Google Shape;17508;p24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9" name="Google Shape;17509;p24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0" name="Google Shape;17510;p24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1" name="Google Shape;17511;p24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2" name="Google Shape;17512;p24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3" name="Google Shape;17513;p24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4" name="Google Shape;17514;p24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5" name="Google Shape;17515;p24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6" name="Google Shape;17516;p24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7" name="Google Shape;17517;p24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8" name="Google Shape;17518;p24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9" name="Google Shape;17519;p24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0" name="Google Shape;17520;p24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1" name="Google Shape;17521;p24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2" name="Google Shape;17522;p24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3" name="Google Shape;17523;p24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4" name="Google Shape;17524;p24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5" name="Google Shape;17525;p24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6" name="Google Shape;17526;p24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7" name="Google Shape;17527;p24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8" name="Google Shape;17528;p24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9" name="Google Shape;17529;p24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0" name="Google Shape;17530;p24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1" name="Google Shape;17531;p24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2" name="Google Shape;17532;p24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3" name="Google Shape;17533;p24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4" name="Google Shape;17534;p24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5" name="Google Shape;17535;p24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6" name="Google Shape;17536;p24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7" name="Google Shape;17537;p24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8" name="Google Shape;17538;p24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9" name="Google Shape;17539;p24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0" name="Google Shape;17540;p24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1" name="Google Shape;17541;p24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2" name="Google Shape;17542;p24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3" name="Google Shape;17543;p24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4" name="Google Shape;17544;p24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5" name="Google Shape;17545;p24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6" name="Google Shape;17546;p24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7" name="Google Shape;17547;p24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8" name="Google Shape;17548;p24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9" name="Google Shape;17549;p24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0" name="Google Shape;17550;p24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1" name="Google Shape;17551;p24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2" name="Google Shape;17552;p24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3" name="Google Shape;17553;p24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4" name="Google Shape;17554;p24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5" name="Google Shape;17555;p24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6" name="Google Shape;17556;p24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7" name="Google Shape;17557;p24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8" name="Google Shape;17558;p24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9" name="Google Shape;17559;p24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0" name="Google Shape;17560;p24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1" name="Google Shape;17561;p24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2" name="Google Shape;17562;p24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3" name="Google Shape;17563;p24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4" name="Google Shape;17564;p24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5" name="Google Shape;17565;p24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6" name="Google Shape;17566;p24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7" name="Google Shape;17567;p24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8" name="Google Shape;17568;p24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9" name="Google Shape;17569;p24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0" name="Google Shape;17570;p24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1" name="Google Shape;17571;p24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2" name="Google Shape;17572;p24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3" name="Google Shape;17573;p24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4" name="Google Shape;17574;p24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5" name="Google Shape;17575;p24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6" name="Google Shape;17576;p24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7" name="Google Shape;17577;p24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8" name="Google Shape;17578;p24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9" name="Google Shape;17579;p24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0" name="Google Shape;17580;p24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1" name="Google Shape;17581;p24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2" name="Google Shape;17582;p24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3" name="Google Shape;17583;p24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4" name="Google Shape;17584;p24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5" name="Google Shape;17585;p24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6" name="Google Shape;17586;p24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7" name="Google Shape;17587;p24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8" name="Google Shape;17588;p24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9" name="Google Shape;17589;p24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0" name="Google Shape;17590;p24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1" name="Google Shape;17591;p24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2" name="Google Shape;17592;p24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3" name="Google Shape;17593;p24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4" name="Google Shape;17594;p24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5" name="Google Shape;17595;p24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6" name="Google Shape;17596;p24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7" name="Google Shape;17597;p24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8" name="Google Shape;17598;p24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9" name="Google Shape;17599;p24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0" name="Google Shape;17600;p24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1" name="Google Shape;17601;p24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2" name="Google Shape;17602;p24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3" name="Google Shape;17603;p24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4" name="Google Shape;17604;p24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5" name="Google Shape;17605;p24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6" name="Google Shape;17606;p24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7" name="Google Shape;17607;p24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8" name="Google Shape;17608;p24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9" name="Google Shape;17609;p24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0" name="Google Shape;17610;p24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1" name="Google Shape;17611;p24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2" name="Google Shape;17612;p24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3" name="Google Shape;17613;p24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4" name="Google Shape;17614;p24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5" name="Google Shape;17615;p24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6" name="Google Shape;17616;p24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7" name="Google Shape;17617;p24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8" name="Google Shape;17618;p24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9" name="Google Shape;17619;p24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0" name="Google Shape;17620;p24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1" name="Google Shape;17621;p24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2" name="Google Shape;17622;p24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3" name="Google Shape;17623;p24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4" name="Google Shape;17624;p24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5" name="Google Shape;17625;p24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6" name="Google Shape;17626;p24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7" name="Google Shape;17627;p24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8" name="Google Shape;17628;p24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9" name="Google Shape;17629;p24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0" name="Google Shape;17630;p24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1" name="Google Shape;17631;p24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2" name="Google Shape;17632;p24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3" name="Google Shape;17633;p24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4" name="Google Shape;17634;p24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5" name="Google Shape;17635;p24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6" name="Google Shape;17636;p24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7" name="Google Shape;17637;p24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8" name="Google Shape;17638;p24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9" name="Google Shape;17639;p24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0" name="Google Shape;17640;p24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1" name="Google Shape;17641;p24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2" name="Google Shape;17642;p24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3" name="Google Shape;17643;p24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4" name="Google Shape;17644;p24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5" name="Google Shape;17645;p24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6" name="Google Shape;17646;p24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7" name="Google Shape;17647;p24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8" name="Google Shape;17648;p24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9" name="Google Shape;17649;p24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0" name="Google Shape;17650;p24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1" name="Google Shape;17651;p24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2" name="Google Shape;17652;p24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3" name="Google Shape;17653;p24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4" name="Google Shape;17654;p24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5" name="Google Shape;17655;p24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6" name="Google Shape;17656;p24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7" name="Google Shape;17657;p24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8" name="Google Shape;17658;p24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9" name="Google Shape;17659;p24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0" name="Google Shape;17660;p24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1" name="Google Shape;17661;p24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2" name="Google Shape;17662;p24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3" name="Google Shape;17663;p24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4" name="Google Shape;17664;p24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5" name="Google Shape;17665;p24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6" name="Google Shape;17666;p24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7" name="Google Shape;17667;p24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8" name="Google Shape;17668;p24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9" name="Google Shape;17669;p24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0" name="Google Shape;17670;p24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1" name="Google Shape;17671;p24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2" name="Google Shape;17672;p24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3" name="Google Shape;17673;p24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4" name="Google Shape;17674;p24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5" name="Google Shape;17675;p24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6" name="Google Shape;17676;p24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7" name="Google Shape;17677;p24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8" name="Google Shape;17678;p24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9" name="Google Shape;17679;p24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0" name="Google Shape;17680;p24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1" name="Google Shape;17681;p24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2" name="Google Shape;17682;p24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3" name="Google Shape;17683;p24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4" name="Google Shape;17684;p24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5" name="Google Shape;17685;p24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6" name="Google Shape;17686;p24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7" name="Google Shape;17687;p24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8" name="Google Shape;17688;p24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9" name="Google Shape;17689;p24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0" name="Google Shape;17690;p24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1" name="Google Shape;17691;p24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2" name="Google Shape;17692;p24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3" name="Google Shape;17693;p24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4" name="Google Shape;17694;p24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5" name="Google Shape;17695;p24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6" name="Google Shape;17696;p24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7" name="Google Shape;17697;p24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8" name="Google Shape;17698;p24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9" name="Google Shape;17699;p24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0" name="Google Shape;17700;p24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1" name="Google Shape;17701;p24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2" name="Google Shape;17702;p24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3" name="Google Shape;17703;p24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4" name="Google Shape;17704;p24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5" name="Google Shape;17705;p24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6" name="Google Shape;17706;p24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7" name="Google Shape;17707;p24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8" name="Google Shape;17708;p24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9" name="Google Shape;17709;p24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0" name="Google Shape;17710;p24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1" name="Google Shape;17711;p24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2" name="Google Shape;17712;p24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3" name="Google Shape;17713;p24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4" name="Google Shape;17714;p24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5" name="Google Shape;17715;p24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6" name="Google Shape;17716;p24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7" name="Google Shape;17717;p24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8" name="Google Shape;17718;p24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9" name="Google Shape;17719;p24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0" name="Google Shape;17720;p24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1" name="Google Shape;17721;p24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2" name="Google Shape;17722;p24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3" name="Google Shape;17723;p24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4" name="Google Shape;17724;p24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5" name="Google Shape;17725;p24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6" name="Google Shape;17726;p24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7" name="Google Shape;17727;p24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8" name="Google Shape;17728;p24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9" name="Google Shape;17729;p24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0" name="Google Shape;17730;p24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1" name="Google Shape;17731;p24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2" name="Google Shape;17732;p24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3" name="Google Shape;17733;p24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4" name="Google Shape;17734;p24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5" name="Google Shape;17735;p24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6" name="Google Shape;17736;p24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7" name="Google Shape;17737;p24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8" name="Google Shape;17738;p24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9" name="Google Shape;17739;p24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0" name="Google Shape;17740;p24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1" name="Google Shape;17741;p24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2" name="Google Shape;17742;p24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3" name="Google Shape;17743;p24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4" name="Google Shape;17744;p24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5" name="Google Shape;17745;p24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6" name="Google Shape;17746;p24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7" name="Google Shape;17747;p24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8" name="Google Shape;17748;p24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9" name="Google Shape;17749;p24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0" name="Google Shape;17750;p24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1" name="Google Shape;17751;p24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2" name="Google Shape;17752;p24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3" name="Google Shape;17753;p24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4" name="Google Shape;17754;p24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5" name="Google Shape;17755;p24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6" name="Google Shape;17756;p24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7" name="Google Shape;17757;p24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8" name="Google Shape;17758;p24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9" name="Google Shape;17759;p24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0" name="Google Shape;17760;p24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1" name="Google Shape;17761;p24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2" name="Google Shape;17762;p24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3" name="Google Shape;17763;p24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4" name="Google Shape;17764;p24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5" name="Google Shape;17765;p24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6" name="Google Shape;17766;p24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7" name="Google Shape;17767;p24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8" name="Google Shape;17768;p24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9" name="Google Shape;17769;p24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0" name="Google Shape;17770;p24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1" name="Google Shape;17771;p24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2" name="Google Shape;17772;p24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3" name="Google Shape;17773;p24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4" name="Google Shape;17774;p24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5" name="Google Shape;17775;p24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6" name="Google Shape;17776;p24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7" name="Google Shape;17777;p24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8" name="Google Shape;17778;p24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9" name="Google Shape;17779;p24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0" name="Google Shape;17780;p24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1" name="Google Shape;17781;p24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2" name="Google Shape;17782;p24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3" name="Google Shape;17783;p24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4" name="Google Shape;17784;p24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5" name="Google Shape;17785;p24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6" name="Google Shape;17786;p24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7" name="Google Shape;17787;p24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8" name="Google Shape;17788;p24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9" name="Google Shape;17789;p24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0" name="Google Shape;17790;p24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1" name="Google Shape;17791;p24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2" name="Google Shape;17792;p24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3" name="Google Shape;17793;p24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4" name="Google Shape;17794;p24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5" name="Google Shape;17795;p24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6" name="Google Shape;17796;p24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7" name="Google Shape;17797;p24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8" name="Google Shape;17798;p24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9" name="Google Shape;17799;p24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0" name="Google Shape;17800;p24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1" name="Google Shape;17801;p24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2" name="Google Shape;17802;p24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3" name="Google Shape;17803;p24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4" name="Google Shape;17804;p24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5" name="Google Shape;17805;p24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6" name="Google Shape;17806;p24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7" name="Google Shape;17807;p24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8" name="Google Shape;17808;p24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9" name="Google Shape;17809;p24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7810" name="Google Shape;17810;p24"/>
          <p:cNvSpPr txBox="1">
            <a:spLocks noGrp="1"/>
          </p:cNvSpPr>
          <p:nvPr>
            <p:ph type="title"/>
          </p:nvPr>
        </p:nvSpPr>
        <p:spPr>
          <a:xfrm rot="-188962">
            <a:off x="951030" y="2435292"/>
            <a:ext cx="5467859" cy="165089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811" name="Google Shape;17811;p24"/>
          <p:cNvSpPr txBox="1">
            <a:spLocks noGrp="1"/>
          </p:cNvSpPr>
          <p:nvPr>
            <p:ph type="subTitle" idx="1"/>
          </p:nvPr>
        </p:nvSpPr>
        <p:spPr>
          <a:xfrm rot="-128883">
            <a:off x="1827982" y="4278413"/>
            <a:ext cx="3713809" cy="1717208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12" name="Google Shape;17812;p24"/>
          <p:cNvSpPr/>
          <p:nvPr/>
        </p:nvSpPr>
        <p:spPr>
          <a:xfrm rot="-6345070" flipH="1">
            <a:off x="1430703" y="63360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813" name="Google Shape;17813;p24"/>
          <p:cNvSpPr/>
          <p:nvPr/>
        </p:nvSpPr>
        <p:spPr>
          <a:xfrm rot="-9002992" flipH="1">
            <a:off x="647655" y="58266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814" name="Google Shape;17814;p24"/>
          <p:cNvSpPr/>
          <p:nvPr/>
        </p:nvSpPr>
        <p:spPr>
          <a:xfrm rot="-469745" flipH="1">
            <a:off x="1262887" y="51246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815" name="Google Shape;17815;p24"/>
          <p:cNvSpPr/>
          <p:nvPr/>
        </p:nvSpPr>
        <p:spPr>
          <a:xfrm rot="-469745" flipH="1">
            <a:off x="11604954" y="4154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79741820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7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17" name="Google Shape;17817;p25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7818" name="Google Shape;17818;p25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19" name="Google Shape;17819;p25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0" name="Google Shape;17820;p25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1" name="Google Shape;17821;p25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2" name="Google Shape;17822;p25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3" name="Google Shape;17823;p25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4" name="Google Shape;17824;p25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5" name="Google Shape;17825;p25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6" name="Google Shape;17826;p25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7" name="Google Shape;17827;p25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8" name="Google Shape;17828;p25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9" name="Google Shape;17829;p25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0" name="Google Shape;17830;p25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1" name="Google Shape;17831;p25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2" name="Google Shape;17832;p25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3" name="Google Shape;17833;p25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4" name="Google Shape;17834;p25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5" name="Google Shape;17835;p25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6" name="Google Shape;17836;p25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7" name="Google Shape;17837;p25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8" name="Google Shape;17838;p25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9" name="Google Shape;17839;p25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0" name="Google Shape;17840;p25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1" name="Google Shape;17841;p25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2" name="Google Shape;17842;p25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3" name="Google Shape;17843;p25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4" name="Google Shape;17844;p25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5" name="Google Shape;17845;p25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6" name="Google Shape;17846;p25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7" name="Google Shape;17847;p25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8" name="Google Shape;17848;p25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9" name="Google Shape;17849;p25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0" name="Google Shape;17850;p25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1" name="Google Shape;17851;p25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2" name="Google Shape;17852;p25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3" name="Google Shape;17853;p25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4" name="Google Shape;17854;p25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5" name="Google Shape;17855;p25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6" name="Google Shape;17856;p25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7" name="Google Shape;17857;p25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8" name="Google Shape;17858;p25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9" name="Google Shape;17859;p25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0" name="Google Shape;17860;p25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1" name="Google Shape;17861;p25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2" name="Google Shape;17862;p25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3" name="Google Shape;17863;p25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4" name="Google Shape;17864;p25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5" name="Google Shape;17865;p25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6" name="Google Shape;17866;p25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7" name="Google Shape;17867;p25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8" name="Google Shape;17868;p25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9" name="Google Shape;17869;p25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0" name="Google Shape;17870;p25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1" name="Google Shape;17871;p25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2" name="Google Shape;17872;p25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3" name="Google Shape;17873;p25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4" name="Google Shape;17874;p25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5" name="Google Shape;17875;p25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6" name="Google Shape;17876;p25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7" name="Google Shape;17877;p25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8" name="Google Shape;17878;p25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9" name="Google Shape;17879;p25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0" name="Google Shape;17880;p25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1" name="Google Shape;17881;p25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2" name="Google Shape;17882;p25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3" name="Google Shape;17883;p25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4" name="Google Shape;17884;p25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5" name="Google Shape;17885;p25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6" name="Google Shape;17886;p25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7" name="Google Shape;17887;p25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8" name="Google Shape;17888;p25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9" name="Google Shape;17889;p25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0" name="Google Shape;17890;p25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1" name="Google Shape;17891;p25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2" name="Google Shape;17892;p25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3" name="Google Shape;17893;p25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4" name="Google Shape;17894;p25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5" name="Google Shape;17895;p25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6" name="Google Shape;17896;p25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7" name="Google Shape;17897;p25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8" name="Google Shape;17898;p25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9" name="Google Shape;17899;p25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0" name="Google Shape;17900;p25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1" name="Google Shape;17901;p25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2" name="Google Shape;17902;p25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3" name="Google Shape;17903;p25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4" name="Google Shape;17904;p25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5" name="Google Shape;17905;p25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6" name="Google Shape;17906;p25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7" name="Google Shape;17907;p25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8" name="Google Shape;17908;p25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9" name="Google Shape;17909;p25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0" name="Google Shape;17910;p25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1" name="Google Shape;17911;p25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2" name="Google Shape;17912;p25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3" name="Google Shape;17913;p25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4" name="Google Shape;17914;p25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5" name="Google Shape;17915;p25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6" name="Google Shape;17916;p25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7" name="Google Shape;17917;p25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8" name="Google Shape;17918;p25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9" name="Google Shape;17919;p25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0" name="Google Shape;17920;p25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1" name="Google Shape;17921;p25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2" name="Google Shape;17922;p25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3" name="Google Shape;17923;p25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4" name="Google Shape;17924;p25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5" name="Google Shape;17925;p25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6" name="Google Shape;17926;p25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7" name="Google Shape;17927;p25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8" name="Google Shape;17928;p25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9" name="Google Shape;17929;p25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0" name="Google Shape;17930;p25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1" name="Google Shape;17931;p25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2" name="Google Shape;17932;p25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3" name="Google Shape;17933;p25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4" name="Google Shape;17934;p25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5" name="Google Shape;17935;p25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6" name="Google Shape;17936;p25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7" name="Google Shape;17937;p25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8" name="Google Shape;17938;p25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9" name="Google Shape;17939;p25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0" name="Google Shape;17940;p25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1" name="Google Shape;17941;p25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2" name="Google Shape;17942;p25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3" name="Google Shape;17943;p25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4" name="Google Shape;17944;p25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5" name="Google Shape;17945;p25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6" name="Google Shape;17946;p25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7" name="Google Shape;17947;p25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8" name="Google Shape;17948;p25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9" name="Google Shape;17949;p25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0" name="Google Shape;17950;p25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1" name="Google Shape;17951;p25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2" name="Google Shape;17952;p25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3" name="Google Shape;17953;p25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4" name="Google Shape;17954;p25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5" name="Google Shape;17955;p25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6" name="Google Shape;17956;p25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7" name="Google Shape;17957;p25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8" name="Google Shape;17958;p25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9" name="Google Shape;17959;p25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0" name="Google Shape;17960;p25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1" name="Google Shape;17961;p25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2" name="Google Shape;17962;p25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3" name="Google Shape;17963;p25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4" name="Google Shape;17964;p25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5" name="Google Shape;17965;p25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6" name="Google Shape;17966;p25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7" name="Google Shape;17967;p25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8" name="Google Shape;17968;p25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9" name="Google Shape;17969;p25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0" name="Google Shape;17970;p25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1" name="Google Shape;17971;p25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2" name="Google Shape;17972;p25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3" name="Google Shape;17973;p25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4" name="Google Shape;17974;p25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5" name="Google Shape;17975;p25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6" name="Google Shape;17976;p25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7" name="Google Shape;17977;p25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8" name="Google Shape;17978;p25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9" name="Google Shape;17979;p25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0" name="Google Shape;17980;p25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1" name="Google Shape;17981;p25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2" name="Google Shape;17982;p25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3" name="Google Shape;17983;p25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4" name="Google Shape;17984;p25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5" name="Google Shape;17985;p25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6" name="Google Shape;17986;p25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7" name="Google Shape;17987;p25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8" name="Google Shape;17988;p25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9" name="Google Shape;17989;p25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0" name="Google Shape;17990;p25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1" name="Google Shape;17991;p25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2" name="Google Shape;17992;p25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3" name="Google Shape;17993;p25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4" name="Google Shape;17994;p25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5" name="Google Shape;17995;p25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6" name="Google Shape;17996;p25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7" name="Google Shape;17997;p25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8" name="Google Shape;17998;p25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9" name="Google Shape;17999;p25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0" name="Google Shape;18000;p25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1" name="Google Shape;18001;p25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2" name="Google Shape;18002;p25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3" name="Google Shape;18003;p25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4" name="Google Shape;18004;p25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5" name="Google Shape;18005;p25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6" name="Google Shape;18006;p25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7" name="Google Shape;18007;p25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8" name="Google Shape;18008;p25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9" name="Google Shape;18009;p25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0" name="Google Shape;18010;p25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1" name="Google Shape;18011;p25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2" name="Google Shape;18012;p25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3" name="Google Shape;18013;p25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4" name="Google Shape;18014;p25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5" name="Google Shape;18015;p25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6" name="Google Shape;18016;p25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7" name="Google Shape;18017;p25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8" name="Google Shape;18018;p25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9" name="Google Shape;18019;p25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0" name="Google Shape;18020;p25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1" name="Google Shape;18021;p25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2" name="Google Shape;18022;p25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3" name="Google Shape;18023;p25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4" name="Google Shape;18024;p25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5" name="Google Shape;18025;p25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6" name="Google Shape;18026;p25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7" name="Google Shape;18027;p25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8" name="Google Shape;18028;p25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9" name="Google Shape;18029;p25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0" name="Google Shape;18030;p25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1" name="Google Shape;18031;p25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2" name="Google Shape;18032;p25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3" name="Google Shape;18033;p25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4" name="Google Shape;18034;p25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5" name="Google Shape;18035;p25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6" name="Google Shape;18036;p25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7" name="Google Shape;18037;p25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8" name="Google Shape;18038;p25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9" name="Google Shape;18039;p25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0" name="Google Shape;18040;p25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1" name="Google Shape;18041;p25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2" name="Google Shape;18042;p25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3" name="Google Shape;18043;p25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4" name="Google Shape;18044;p25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5" name="Google Shape;18045;p25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6" name="Google Shape;18046;p25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7" name="Google Shape;18047;p25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8" name="Google Shape;18048;p25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9" name="Google Shape;18049;p25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0" name="Google Shape;18050;p25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1" name="Google Shape;18051;p25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2" name="Google Shape;18052;p25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3" name="Google Shape;18053;p25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4" name="Google Shape;18054;p25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5" name="Google Shape;18055;p25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6" name="Google Shape;18056;p25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7" name="Google Shape;18057;p25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8" name="Google Shape;18058;p25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9" name="Google Shape;18059;p25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0" name="Google Shape;18060;p25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1" name="Google Shape;18061;p25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2" name="Google Shape;18062;p25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3" name="Google Shape;18063;p25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4" name="Google Shape;18064;p25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5" name="Google Shape;18065;p25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6" name="Google Shape;18066;p25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7" name="Google Shape;18067;p25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8" name="Google Shape;18068;p25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9" name="Google Shape;18069;p25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0" name="Google Shape;18070;p25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1" name="Google Shape;18071;p25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2" name="Google Shape;18072;p25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3" name="Google Shape;18073;p25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4" name="Google Shape;18074;p25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5" name="Google Shape;18075;p25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6" name="Google Shape;18076;p25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7" name="Google Shape;18077;p25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8" name="Google Shape;18078;p25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9" name="Google Shape;18079;p25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0" name="Google Shape;18080;p25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1" name="Google Shape;18081;p25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2" name="Google Shape;18082;p25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3" name="Google Shape;18083;p25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4" name="Google Shape;18084;p25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5" name="Google Shape;18085;p25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6" name="Google Shape;18086;p25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7" name="Google Shape;18087;p25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8" name="Google Shape;18088;p25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9" name="Google Shape;18089;p25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0" name="Google Shape;18090;p25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1" name="Google Shape;18091;p25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2" name="Google Shape;18092;p25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3" name="Google Shape;18093;p25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4" name="Google Shape;18094;p25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5" name="Google Shape;18095;p25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6" name="Google Shape;18096;p25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7" name="Google Shape;18097;p25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8" name="Google Shape;18098;p25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9" name="Google Shape;18099;p25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0" name="Google Shape;18100;p25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1" name="Google Shape;18101;p25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2" name="Google Shape;18102;p25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3" name="Google Shape;18103;p25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4" name="Google Shape;18104;p25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5" name="Google Shape;18105;p25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6" name="Google Shape;18106;p25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7" name="Google Shape;18107;p25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8" name="Google Shape;18108;p25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9" name="Google Shape;18109;p25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0" name="Google Shape;18110;p25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1" name="Google Shape;18111;p25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2" name="Google Shape;18112;p25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3" name="Google Shape;18113;p25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4" name="Google Shape;18114;p25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5" name="Google Shape;18115;p25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6" name="Google Shape;18116;p25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7" name="Google Shape;18117;p25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8" name="Google Shape;18118;p25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9" name="Google Shape;18119;p25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0" name="Google Shape;18120;p25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1" name="Google Shape;18121;p25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2" name="Google Shape;18122;p25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3" name="Google Shape;18123;p25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4" name="Google Shape;18124;p25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5" name="Google Shape;18125;p25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6" name="Google Shape;18126;p25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7" name="Google Shape;18127;p25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8" name="Google Shape;18128;p25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9" name="Google Shape;18129;p25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0" name="Google Shape;18130;p25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1" name="Google Shape;18131;p25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2" name="Google Shape;18132;p25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3" name="Google Shape;18133;p25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4" name="Google Shape;18134;p25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5" name="Google Shape;18135;p25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6" name="Google Shape;18136;p25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7" name="Google Shape;18137;p25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8" name="Google Shape;18138;p25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9" name="Google Shape;18139;p25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0" name="Google Shape;18140;p25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1" name="Google Shape;18141;p25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2" name="Google Shape;18142;p25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3" name="Google Shape;18143;p25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4" name="Google Shape;18144;p25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5" name="Google Shape;18145;p25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6" name="Google Shape;18146;p25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7" name="Google Shape;18147;p25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8" name="Google Shape;18148;p25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9" name="Google Shape;18149;p25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0" name="Google Shape;18150;p25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1" name="Google Shape;18151;p25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2" name="Google Shape;18152;p25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3" name="Google Shape;18153;p25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4" name="Google Shape;18154;p25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5" name="Google Shape;18155;p25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6" name="Google Shape;18156;p25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7" name="Google Shape;18157;p25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8" name="Google Shape;18158;p25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9" name="Google Shape;18159;p25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0" name="Google Shape;18160;p25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1" name="Google Shape;18161;p25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2" name="Google Shape;18162;p25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3" name="Google Shape;18163;p25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4" name="Google Shape;18164;p25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5" name="Google Shape;18165;p25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6" name="Google Shape;18166;p25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7" name="Google Shape;18167;p25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8" name="Google Shape;18168;p25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9" name="Google Shape;18169;p25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0" name="Google Shape;18170;p25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1" name="Google Shape;18171;p25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2" name="Google Shape;18172;p25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3" name="Google Shape;18173;p25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4" name="Google Shape;18174;p25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5" name="Google Shape;18175;p25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6" name="Google Shape;18176;p25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7" name="Google Shape;18177;p25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8" name="Google Shape;18178;p25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9" name="Google Shape;18179;p25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0" name="Google Shape;18180;p25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1" name="Google Shape;18181;p25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2" name="Google Shape;18182;p25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3" name="Google Shape;18183;p25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4" name="Google Shape;18184;p25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5" name="Google Shape;18185;p25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6" name="Google Shape;18186;p25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7" name="Google Shape;18187;p25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8" name="Google Shape;18188;p25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9" name="Google Shape;18189;p25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0" name="Google Shape;18190;p25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1" name="Google Shape;18191;p25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2" name="Google Shape;18192;p25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3" name="Google Shape;18193;p25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4" name="Google Shape;18194;p25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5" name="Google Shape;18195;p25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6" name="Google Shape;18196;p25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7" name="Google Shape;18197;p25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8" name="Google Shape;18198;p25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9" name="Google Shape;18199;p25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0" name="Google Shape;18200;p25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1" name="Google Shape;18201;p25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2" name="Google Shape;18202;p25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3" name="Google Shape;18203;p25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4" name="Google Shape;18204;p25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5" name="Google Shape;18205;p25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6" name="Google Shape;18206;p25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7" name="Google Shape;18207;p25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8" name="Google Shape;18208;p25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9" name="Google Shape;18209;p25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0" name="Google Shape;18210;p25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1" name="Google Shape;18211;p25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2" name="Google Shape;18212;p25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3" name="Google Shape;18213;p25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4" name="Google Shape;18214;p25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5" name="Google Shape;18215;p25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6" name="Google Shape;18216;p25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7" name="Google Shape;18217;p25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8" name="Google Shape;18218;p25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9" name="Google Shape;18219;p25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0" name="Google Shape;18220;p25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1" name="Google Shape;18221;p25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2" name="Google Shape;18222;p25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3" name="Google Shape;18223;p25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4" name="Google Shape;18224;p25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5" name="Google Shape;18225;p25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6" name="Google Shape;18226;p25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7" name="Google Shape;18227;p25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8" name="Google Shape;18228;p25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9" name="Google Shape;18229;p25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0" name="Google Shape;18230;p25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1" name="Google Shape;18231;p25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2" name="Google Shape;18232;p25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3" name="Google Shape;18233;p25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4" name="Google Shape;18234;p25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5" name="Google Shape;18235;p25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6" name="Google Shape;18236;p25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7" name="Google Shape;18237;p25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8" name="Google Shape;18238;p25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9" name="Google Shape;18239;p25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0" name="Google Shape;18240;p25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1" name="Google Shape;18241;p25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2" name="Google Shape;18242;p25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3" name="Google Shape;18243;p25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4" name="Google Shape;18244;p25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5" name="Google Shape;18245;p25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6" name="Google Shape;18246;p25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7" name="Google Shape;18247;p25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8" name="Google Shape;18248;p25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9" name="Google Shape;18249;p25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0" name="Google Shape;18250;p25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1" name="Google Shape;18251;p25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2" name="Google Shape;18252;p25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3" name="Google Shape;18253;p25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4" name="Google Shape;18254;p25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5" name="Google Shape;18255;p25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6" name="Google Shape;18256;p25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7" name="Google Shape;18257;p25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8" name="Google Shape;18258;p25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9" name="Google Shape;18259;p25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0" name="Google Shape;18260;p25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1" name="Google Shape;18261;p25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2" name="Google Shape;18262;p25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3" name="Google Shape;18263;p25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4" name="Google Shape;18264;p25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5" name="Google Shape;18265;p25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6" name="Google Shape;18266;p25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7" name="Google Shape;18267;p25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8" name="Google Shape;18268;p25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9" name="Google Shape;18269;p25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0" name="Google Shape;18270;p25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1" name="Google Shape;18271;p25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2" name="Google Shape;18272;p25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3" name="Google Shape;18273;p25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4" name="Google Shape;18274;p25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5" name="Google Shape;18275;p25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6" name="Google Shape;18276;p25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7" name="Google Shape;18277;p25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8" name="Google Shape;18278;p25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9" name="Google Shape;18279;p25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0" name="Google Shape;18280;p25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1" name="Google Shape;18281;p25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2" name="Google Shape;18282;p25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3" name="Google Shape;18283;p25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4" name="Google Shape;18284;p25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5" name="Google Shape;18285;p25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6" name="Google Shape;18286;p25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7" name="Google Shape;18287;p25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8" name="Google Shape;18288;p25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9" name="Google Shape;18289;p25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0" name="Google Shape;18290;p25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1" name="Google Shape;18291;p25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2" name="Google Shape;18292;p25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3" name="Google Shape;18293;p25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4" name="Google Shape;18294;p25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5" name="Google Shape;18295;p25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6" name="Google Shape;18296;p25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7" name="Google Shape;18297;p25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8" name="Google Shape;18298;p25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9" name="Google Shape;18299;p25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0" name="Google Shape;18300;p25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1" name="Google Shape;18301;p25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2" name="Google Shape;18302;p25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3" name="Google Shape;18303;p25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4" name="Google Shape;18304;p25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5" name="Google Shape;18305;p25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6" name="Google Shape;18306;p25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7" name="Google Shape;18307;p25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8" name="Google Shape;18308;p25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9" name="Google Shape;18309;p25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0" name="Google Shape;18310;p25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1" name="Google Shape;18311;p25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2" name="Google Shape;18312;p25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3" name="Google Shape;18313;p25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4" name="Google Shape;18314;p25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5" name="Google Shape;18315;p25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6" name="Google Shape;18316;p25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7" name="Google Shape;18317;p25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8" name="Google Shape;18318;p25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9" name="Google Shape;18319;p25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0" name="Google Shape;18320;p25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1" name="Google Shape;18321;p25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2" name="Google Shape;18322;p25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3" name="Google Shape;18323;p25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4" name="Google Shape;18324;p25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5" name="Google Shape;18325;p25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6" name="Google Shape;18326;p25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7" name="Google Shape;18327;p25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8" name="Google Shape;18328;p25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9" name="Google Shape;18329;p25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0" name="Google Shape;18330;p25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1" name="Google Shape;18331;p25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2" name="Google Shape;18332;p25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3" name="Google Shape;18333;p25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4" name="Google Shape;18334;p25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5" name="Google Shape;18335;p25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6" name="Google Shape;18336;p25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7" name="Google Shape;18337;p25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8" name="Google Shape;18338;p25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9" name="Google Shape;18339;p25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0" name="Google Shape;18340;p25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1" name="Google Shape;18341;p25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2" name="Google Shape;18342;p25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3" name="Google Shape;18343;p25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4" name="Google Shape;18344;p25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5" name="Google Shape;18345;p25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6" name="Google Shape;18346;p25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7" name="Google Shape;18347;p25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8" name="Google Shape;18348;p25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9" name="Google Shape;18349;p25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0" name="Google Shape;18350;p25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1" name="Google Shape;18351;p25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2" name="Google Shape;18352;p25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3" name="Google Shape;18353;p25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4" name="Google Shape;18354;p25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5" name="Google Shape;18355;p25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6" name="Google Shape;18356;p25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7" name="Google Shape;18357;p25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8" name="Google Shape;18358;p25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9" name="Google Shape;18359;p25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0" name="Google Shape;18360;p25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1" name="Google Shape;18361;p25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2" name="Google Shape;18362;p25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3" name="Google Shape;18363;p25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4" name="Google Shape;18364;p25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5" name="Google Shape;18365;p25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6" name="Google Shape;18366;p25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7" name="Google Shape;18367;p25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8" name="Google Shape;18368;p25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9" name="Google Shape;18369;p25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0" name="Google Shape;18370;p25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1" name="Google Shape;18371;p25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2" name="Google Shape;18372;p25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3" name="Google Shape;18373;p25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4" name="Google Shape;18374;p25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5" name="Google Shape;18375;p25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6" name="Google Shape;18376;p25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7" name="Google Shape;18377;p25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8" name="Google Shape;18378;p25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9" name="Google Shape;18379;p25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0" name="Google Shape;18380;p25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1" name="Google Shape;18381;p25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2" name="Google Shape;18382;p25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3" name="Google Shape;18383;p25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4" name="Google Shape;18384;p25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5" name="Google Shape;18385;p25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6" name="Google Shape;18386;p25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7" name="Google Shape;18387;p25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8" name="Google Shape;18388;p25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9" name="Google Shape;18389;p25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0" name="Google Shape;18390;p25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1" name="Google Shape;18391;p25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2" name="Google Shape;18392;p25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3" name="Google Shape;18393;p25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4" name="Google Shape;18394;p25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5" name="Google Shape;18395;p25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6" name="Google Shape;18396;p25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7" name="Google Shape;18397;p25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8" name="Google Shape;18398;p25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9" name="Google Shape;18399;p25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0" name="Google Shape;18400;p25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1" name="Google Shape;18401;p25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2" name="Google Shape;18402;p25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3" name="Google Shape;18403;p25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4" name="Google Shape;18404;p25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5" name="Google Shape;18405;p25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6" name="Google Shape;18406;p25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7" name="Google Shape;18407;p25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8" name="Google Shape;18408;p25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9" name="Google Shape;18409;p25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0" name="Google Shape;18410;p25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1" name="Google Shape;18411;p25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2" name="Google Shape;18412;p25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3" name="Google Shape;18413;p25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4" name="Google Shape;18414;p25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5" name="Google Shape;18415;p25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6" name="Google Shape;18416;p25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7" name="Google Shape;18417;p25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8" name="Google Shape;18418;p25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9" name="Google Shape;18419;p25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0" name="Google Shape;18420;p25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1" name="Google Shape;18421;p25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2" name="Google Shape;18422;p25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3" name="Google Shape;18423;p25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4" name="Google Shape;18424;p25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5" name="Google Shape;18425;p25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6" name="Google Shape;18426;p25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7" name="Google Shape;18427;p25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8" name="Google Shape;18428;p25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9" name="Google Shape;18429;p25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0" name="Google Shape;18430;p25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1" name="Google Shape;18431;p25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2" name="Google Shape;18432;p25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3" name="Google Shape;18433;p25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4" name="Google Shape;18434;p25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5" name="Google Shape;18435;p25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6" name="Google Shape;18436;p25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7" name="Google Shape;18437;p25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8" name="Google Shape;18438;p25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9" name="Google Shape;18439;p25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0" name="Google Shape;18440;p25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1" name="Google Shape;18441;p25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2" name="Google Shape;18442;p25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3" name="Google Shape;18443;p25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4" name="Google Shape;18444;p25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5" name="Google Shape;18445;p25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6" name="Google Shape;18446;p25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7" name="Google Shape;18447;p25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8" name="Google Shape;18448;p25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9" name="Google Shape;18449;p25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0" name="Google Shape;18450;p25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1" name="Google Shape;18451;p25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2" name="Google Shape;18452;p25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3" name="Google Shape;18453;p25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4" name="Google Shape;18454;p25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5" name="Google Shape;18455;p25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6" name="Google Shape;18456;p25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7" name="Google Shape;18457;p25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8" name="Google Shape;18458;p25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9" name="Google Shape;18459;p25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0" name="Google Shape;18460;p25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1" name="Google Shape;18461;p25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2" name="Google Shape;18462;p25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3" name="Google Shape;18463;p25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4" name="Google Shape;18464;p25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5" name="Google Shape;18465;p25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6" name="Google Shape;18466;p25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7" name="Google Shape;18467;p25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8" name="Google Shape;18468;p25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9" name="Google Shape;18469;p25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0" name="Google Shape;18470;p25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1" name="Google Shape;18471;p25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2" name="Google Shape;18472;p25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3" name="Google Shape;18473;p25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4" name="Google Shape;18474;p25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5" name="Google Shape;18475;p25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6" name="Google Shape;18476;p25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7" name="Google Shape;18477;p25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8" name="Google Shape;18478;p25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9" name="Google Shape;18479;p25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0" name="Google Shape;18480;p25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1" name="Google Shape;18481;p25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2" name="Google Shape;18482;p25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3" name="Google Shape;18483;p25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4" name="Google Shape;18484;p25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5" name="Google Shape;18485;p25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6" name="Google Shape;18486;p25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7" name="Google Shape;18487;p25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8" name="Google Shape;18488;p25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9" name="Google Shape;18489;p25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0" name="Google Shape;18490;p25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1" name="Google Shape;18491;p25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2" name="Google Shape;18492;p25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3" name="Google Shape;18493;p25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4" name="Google Shape;18494;p25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5" name="Google Shape;18495;p25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6" name="Google Shape;18496;p25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7" name="Google Shape;18497;p25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8" name="Google Shape;18498;p25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9" name="Google Shape;18499;p25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0" name="Google Shape;18500;p25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1" name="Google Shape;18501;p25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2" name="Google Shape;18502;p25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3" name="Google Shape;18503;p25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4" name="Google Shape;18504;p25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5" name="Google Shape;18505;p25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6" name="Google Shape;18506;p25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7" name="Google Shape;18507;p25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8" name="Google Shape;18508;p25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9" name="Google Shape;18509;p25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0" name="Google Shape;18510;p25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1" name="Google Shape;18511;p25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2" name="Google Shape;18512;p25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3" name="Google Shape;18513;p25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4" name="Google Shape;18514;p25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5" name="Google Shape;18515;p25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6" name="Google Shape;18516;p25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7" name="Google Shape;18517;p25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8" name="Google Shape;18518;p25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9" name="Google Shape;18519;p25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0" name="Google Shape;18520;p25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1" name="Google Shape;18521;p25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2" name="Google Shape;18522;p25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3" name="Google Shape;18523;p25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4" name="Google Shape;18524;p25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5" name="Google Shape;18525;p25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6" name="Google Shape;18526;p25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7" name="Google Shape;18527;p25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8" name="Google Shape;18528;p25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9" name="Google Shape;18529;p25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0" name="Google Shape;18530;p25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1" name="Google Shape;18531;p25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2" name="Google Shape;18532;p25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3" name="Google Shape;18533;p25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4" name="Google Shape;18534;p25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5" name="Google Shape;18535;p25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6" name="Google Shape;18536;p25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7" name="Google Shape;18537;p25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8" name="Google Shape;18538;p25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9" name="Google Shape;18539;p25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0" name="Google Shape;18540;p25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1" name="Google Shape;18541;p25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2" name="Google Shape;18542;p25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3" name="Google Shape;18543;p25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4" name="Google Shape;18544;p25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5" name="Google Shape;18545;p25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6" name="Google Shape;18546;p25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7" name="Google Shape;18547;p25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8" name="Google Shape;18548;p25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9" name="Google Shape;18549;p25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0" name="Google Shape;18550;p25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1" name="Google Shape;18551;p25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2" name="Google Shape;18552;p25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3" name="Google Shape;18553;p25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4" name="Google Shape;18554;p25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5" name="Google Shape;18555;p25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6" name="Google Shape;18556;p25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7" name="Google Shape;18557;p25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8" name="Google Shape;18558;p25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9" name="Google Shape;18559;p25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0" name="Google Shape;18560;p25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1" name="Google Shape;18561;p25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2" name="Google Shape;18562;p25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3" name="Google Shape;18563;p25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4" name="Google Shape;18564;p25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5" name="Google Shape;18565;p25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6" name="Google Shape;18566;p25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7" name="Google Shape;18567;p25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8" name="Google Shape;18568;p25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9" name="Google Shape;18569;p25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0" name="Google Shape;18570;p25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1" name="Google Shape;18571;p25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2" name="Google Shape;18572;p25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3" name="Google Shape;18573;p25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4" name="Google Shape;18574;p25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5" name="Google Shape;18575;p25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6" name="Google Shape;18576;p25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7" name="Google Shape;18577;p25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8" name="Google Shape;18578;p25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9" name="Google Shape;18579;p25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0" name="Google Shape;18580;p25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1" name="Google Shape;18581;p25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2" name="Google Shape;18582;p25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3" name="Google Shape;18583;p25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4" name="Google Shape;18584;p25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5" name="Google Shape;18585;p25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6" name="Google Shape;18586;p25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7" name="Google Shape;18587;p25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8" name="Google Shape;18588;p25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9" name="Google Shape;18589;p25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0" name="Google Shape;18590;p25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1" name="Google Shape;18591;p25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2" name="Google Shape;18592;p25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3" name="Google Shape;18593;p25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4" name="Google Shape;18594;p25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5" name="Google Shape;18595;p25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6" name="Google Shape;18596;p25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7" name="Google Shape;18597;p25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8" name="Google Shape;18598;p25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9" name="Google Shape;18599;p25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0" name="Google Shape;18600;p25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1" name="Google Shape;18601;p25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2" name="Google Shape;18602;p25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3" name="Google Shape;18603;p25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4" name="Google Shape;18604;p25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5" name="Google Shape;18605;p25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6" name="Google Shape;18606;p25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7" name="Google Shape;18607;p25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8" name="Google Shape;18608;p25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9" name="Google Shape;18609;p25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0" name="Google Shape;18610;p25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1" name="Google Shape;18611;p25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2" name="Google Shape;18612;p25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3" name="Google Shape;18613;p25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4" name="Google Shape;18614;p25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5" name="Google Shape;18615;p25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6" name="Google Shape;18616;p25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7" name="Google Shape;18617;p25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8" name="Google Shape;18618;p25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9" name="Google Shape;18619;p25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0" name="Google Shape;18620;p25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1" name="Google Shape;18621;p25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2" name="Google Shape;18622;p25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3" name="Google Shape;18623;p25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4" name="Google Shape;18624;p25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5" name="Google Shape;18625;p25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6" name="Google Shape;18626;p25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7" name="Google Shape;18627;p25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8" name="Google Shape;18628;p25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9" name="Google Shape;18629;p25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0" name="Google Shape;18630;p25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1" name="Google Shape;18631;p25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2" name="Google Shape;18632;p25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3" name="Google Shape;18633;p25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4" name="Google Shape;18634;p25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5" name="Google Shape;18635;p25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6" name="Google Shape;18636;p25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7" name="Google Shape;18637;p25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8" name="Google Shape;18638;p25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9" name="Google Shape;18639;p25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0" name="Google Shape;18640;p25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1" name="Google Shape;18641;p25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2" name="Google Shape;18642;p25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3" name="Google Shape;18643;p25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4" name="Google Shape;18644;p25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5" name="Google Shape;18645;p25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6" name="Google Shape;18646;p25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7" name="Google Shape;18647;p25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8" name="Google Shape;18648;p25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9" name="Google Shape;18649;p25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0" name="Google Shape;18650;p25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1" name="Google Shape;18651;p25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2" name="Google Shape;18652;p25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3" name="Google Shape;18653;p25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8654" name="Google Shape;18654;p25"/>
          <p:cNvSpPr txBox="1">
            <a:spLocks noGrp="1"/>
          </p:cNvSpPr>
          <p:nvPr>
            <p:ph type="title"/>
          </p:nvPr>
        </p:nvSpPr>
        <p:spPr>
          <a:xfrm>
            <a:off x="7297092" y="3186600"/>
            <a:ext cx="3230400" cy="96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655" name="Google Shape;18655;p25"/>
          <p:cNvSpPr txBox="1">
            <a:spLocks noGrp="1"/>
          </p:cNvSpPr>
          <p:nvPr>
            <p:ph type="subTitle" idx="1"/>
          </p:nvPr>
        </p:nvSpPr>
        <p:spPr>
          <a:xfrm>
            <a:off x="7297115" y="4124489"/>
            <a:ext cx="3230400" cy="13992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56" name="Google Shape;18656;p25"/>
          <p:cNvSpPr/>
          <p:nvPr/>
        </p:nvSpPr>
        <p:spPr>
          <a:xfrm rot="-9002992" flipH="1">
            <a:off x="10411655" y="6251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57" name="Google Shape;18657;p25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58" name="Google Shape;18658;p25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59" name="Google Shape;18659;p25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60" name="Google Shape;18660;p25"/>
          <p:cNvSpPr/>
          <p:nvPr/>
        </p:nvSpPr>
        <p:spPr>
          <a:xfrm rot="-6345070" flipH="1">
            <a:off x="1450337" y="8204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61" name="Google Shape;18661;p25"/>
          <p:cNvSpPr/>
          <p:nvPr/>
        </p:nvSpPr>
        <p:spPr>
          <a:xfrm rot="-9002992" flipH="1">
            <a:off x="593955" y="1380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62" name="Google Shape;18662;p25"/>
          <p:cNvSpPr/>
          <p:nvPr/>
        </p:nvSpPr>
        <p:spPr>
          <a:xfrm rot="-469745" flipH="1">
            <a:off x="664554" y="468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56152559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8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64" name="Google Shape;18664;p26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8665" name="Google Shape;18665;p26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6" name="Google Shape;18666;p26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7" name="Google Shape;18667;p26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8" name="Google Shape;18668;p26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9" name="Google Shape;18669;p26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0" name="Google Shape;18670;p26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1" name="Google Shape;18671;p26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2" name="Google Shape;18672;p26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3" name="Google Shape;18673;p26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4" name="Google Shape;18674;p26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5" name="Google Shape;18675;p26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6" name="Google Shape;18676;p26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7" name="Google Shape;18677;p26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8" name="Google Shape;18678;p26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9" name="Google Shape;18679;p26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0" name="Google Shape;18680;p26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1" name="Google Shape;18681;p26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2" name="Google Shape;18682;p26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3" name="Google Shape;18683;p26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4" name="Google Shape;18684;p26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5" name="Google Shape;18685;p26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6" name="Google Shape;18686;p26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7" name="Google Shape;18687;p26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8" name="Google Shape;18688;p26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9" name="Google Shape;18689;p26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0" name="Google Shape;18690;p26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1" name="Google Shape;18691;p26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2" name="Google Shape;18692;p26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3" name="Google Shape;18693;p26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4" name="Google Shape;18694;p26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5" name="Google Shape;18695;p26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6" name="Google Shape;18696;p26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7" name="Google Shape;18697;p26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8" name="Google Shape;18698;p26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9" name="Google Shape;18699;p26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0" name="Google Shape;18700;p26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1" name="Google Shape;18701;p26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2" name="Google Shape;18702;p26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3" name="Google Shape;18703;p26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4" name="Google Shape;18704;p26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5" name="Google Shape;18705;p26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6" name="Google Shape;18706;p26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7" name="Google Shape;18707;p26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8" name="Google Shape;18708;p26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9" name="Google Shape;18709;p26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0" name="Google Shape;18710;p26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1" name="Google Shape;18711;p26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2" name="Google Shape;18712;p26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3" name="Google Shape;18713;p26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4" name="Google Shape;18714;p26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5" name="Google Shape;18715;p26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6" name="Google Shape;18716;p26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7" name="Google Shape;18717;p26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8" name="Google Shape;18718;p26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9" name="Google Shape;18719;p26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0" name="Google Shape;18720;p26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1" name="Google Shape;18721;p26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2" name="Google Shape;18722;p26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3" name="Google Shape;18723;p26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4" name="Google Shape;18724;p26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5" name="Google Shape;18725;p26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6" name="Google Shape;18726;p26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7" name="Google Shape;18727;p26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8" name="Google Shape;18728;p26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9" name="Google Shape;18729;p26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0" name="Google Shape;18730;p26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1" name="Google Shape;18731;p26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2" name="Google Shape;18732;p26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3" name="Google Shape;18733;p26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4" name="Google Shape;18734;p26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5" name="Google Shape;18735;p26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6" name="Google Shape;18736;p26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7" name="Google Shape;18737;p26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8" name="Google Shape;18738;p26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9" name="Google Shape;18739;p26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0" name="Google Shape;18740;p26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1" name="Google Shape;18741;p26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2" name="Google Shape;18742;p26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3" name="Google Shape;18743;p26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4" name="Google Shape;18744;p26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5" name="Google Shape;18745;p26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6" name="Google Shape;18746;p26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7" name="Google Shape;18747;p26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8" name="Google Shape;18748;p26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9" name="Google Shape;18749;p26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0" name="Google Shape;18750;p26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1" name="Google Shape;18751;p26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2" name="Google Shape;18752;p26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3" name="Google Shape;18753;p26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4" name="Google Shape;18754;p26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5" name="Google Shape;18755;p26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6" name="Google Shape;18756;p26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7" name="Google Shape;18757;p26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8" name="Google Shape;18758;p26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9" name="Google Shape;18759;p26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0" name="Google Shape;18760;p26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1" name="Google Shape;18761;p26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2" name="Google Shape;18762;p26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3" name="Google Shape;18763;p26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4" name="Google Shape;18764;p26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5" name="Google Shape;18765;p26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6" name="Google Shape;18766;p26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7" name="Google Shape;18767;p26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8" name="Google Shape;18768;p26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9" name="Google Shape;18769;p26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0" name="Google Shape;18770;p26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1" name="Google Shape;18771;p26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2" name="Google Shape;18772;p26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3" name="Google Shape;18773;p26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4" name="Google Shape;18774;p26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5" name="Google Shape;18775;p26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6" name="Google Shape;18776;p26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7" name="Google Shape;18777;p26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8" name="Google Shape;18778;p26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9" name="Google Shape;18779;p26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0" name="Google Shape;18780;p26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1" name="Google Shape;18781;p26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2" name="Google Shape;18782;p26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3" name="Google Shape;18783;p26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4" name="Google Shape;18784;p26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5" name="Google Shape;18785;p26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6" name="Google Shape;18786;p26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7" name="Google Shape;18787;p26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8" name="Google Shape;18788;p26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9" name="Google Shape;18789;p26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0" name="Google Shape;18790;p26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1" name="Google Shape;18791;p26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2" name="Google Shape;18792;p26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3" name="Google Shape;18793;p26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4" name="Google Shape;18794;p26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5" name="Google Shape;18795;p26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6" name="Google Shape;18796;p26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7" name="Google Shape;18797;p26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8" name="Google Shape;18798;p26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9" name="Google Shape;18799;p26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0" name="Google Shape;18800;p26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1" name="Google Shape;18801;p26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2" name="Google Shape;18802;p26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3" name="Google Shape;18803;p26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4" name="Google Shape;18804;p26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5" name="Google Shape;18805;p26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6" name="Google Shape;18806;p26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7" name="Google Shape;18807;p26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8" name="Google Shape;18808;p26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9" name="Google Shape;18809;p26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0" name="Google Shape;18810;p26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1" name="Google Shape;18811;p26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2" name="Google Shape;18812;p26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3" name="Google Shape;18813;p26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4" name="Google Shape;18814;p26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5" name="Google Shape;18815;p26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6" name="Google Shape;18816;p26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7" name="Google Shape;18817;p26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8" name="Google Shape;18818;p26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9" name="Google Shape;18819;p26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0" name="Google Shape;18820;p26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1" name="Google Shape;18821;p26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2" name="Google Shape;18822;p26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3" name="Google Shape;18823;p26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4" name="Google Shape;18824;p26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5" name="Google Shape;18825;p26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6" name="Google Shape;18826;p26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7" name="Google Shape;18827;p26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8" name="Google Shape;18828;p26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9" name="Google Shape;18829;p26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0" name="Google Shape;18830;p26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1" name="Google Shape;18831;p26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2" name="Google Shape;18832;p26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3" name="Google Shape;18833;p26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4" name="Google Shape;18834;p26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5" name="Google Shape;18835;p26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6" name="Google Shape;18836;p26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7" name="Google Shape;18837;p26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8" name="Google Shape;18838;p26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9" name="Google Shape;18839;p26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0" name="Google Shape;18840;p26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1" name="Google Shape;18841;p26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2" name="Google Shape;18842;p26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3" name="Google Shape;18843;p26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4" name="Google Shape;18844;p26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5" name="Google Shape;18845;p26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6" name="Google Shape;18846;p26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7" name="Google Shape;18847;p26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8" name="Google Shape;18848;p26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9" name="Google Shape;18849;p26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0" name="Google Shape;18850;p26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1" name="Google Shape;18851;p26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2" name="Google Shape;18852;p26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3" name="Google Shape;18853;p26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4" name="Google Shape;18854;p26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5" name="Google Shape;18855;p26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6" name="Google Shape;18856;p26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7" name="Google Shape;18857;p26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8" name="Google Shape;18858;p26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9" name="Google Shape;18859;p26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0" name="Google Shape;18860;p26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1" name="Google Shape;18861;p26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2" name="Google Shape;18862;p26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3" name="Google Shape;18863;p26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4" name="Google Shape;18864;p26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5" name="Google Shape;18865;p26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6" name="Google Shape;18866;p26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7" name="Google Shape;18867;p26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8" name="Google Shape;18868;p26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9" name="Google Shape;18869;p26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0" name="Google Shape;18870;p26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1" name="Google Shape;18871;p26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2" name="Google Shape;18872;p26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3" name="Google Shape;18873;p26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4" name="Google Shape;18874;p26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5" name="Google Shape;18875;p26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6" name="Google Shape;18876;p26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7" name="Google Shape;18877;p26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8" name="Google Shape;18878;p26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9" name="Google Shape;18879;p26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0" name="Google Shape;18880;p26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1" name="Google Shape;18881;p26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2" name="Google Shape;18882;p26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3" name="Google Shape;18883;p26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4" name="Google Shape;18884;p26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5" name="Google Shape;18885;p26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6" name="Google Shape;18886;p26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7" name="Google Shape;18887;p26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8" name="Google Shape;18888;p26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9" name="Google Shape;18889;p26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0" name="Google Shape;18890;p26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1" name="Google Shape;18891;p26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2" name="Google Shape;18892;p26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3" name="Google Shape;18893;p26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4" name="Google Shape;18894;p26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5" name="Google Shape;18895;p26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6" name="Google Shape;18896;p26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7" name="Google Shape;18897;p26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8" name="Google Shape;18898;p26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9" name="Google Shape;18899;p26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0" name="Google Shape;18900;p26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1" name="Google Shape;18901;p26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2" name="Google Shape;18902;p26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3" name="Google Shape;18903;p26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4" name="Google Shape;18904;p26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5" name="Google Shape;18905;p26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6" name="Google Shape;18906;p26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7" name="Google Shape;18907;p26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8" name="Google Shape;18908;p26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9" name="Google Shape;18909;p26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0" name="Google Shape;18910;p26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1" name="Google Shape;18911;p26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2" name="Google Shape;18912;p26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3" name="Google Shape;18913;p26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4" name="Google Shape;18914;p26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5" name="Google Shape;18915;p26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6" name="Google Shape;18916;p26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7" name="Google Shape;18917;p26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8" name="Google Shape;18918;p26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9" name="Google Shape;18919;p26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0" name="Google Shape;18920;p26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1" name="Google Shape;18921;p26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2" name="Google Shape;18922;p26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3" name="Google Shape;18923;p26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4" name="Google Shape;18924;p26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5" name="Google Shape;18925;p26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6" name="Google Shape;18926;p26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7" name="Google Shape;18927;p26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8" name="Google Shape;18928;p26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9" name="Google Shape;18929;p26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0" name="Google Shape;18930;p26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1" name="Google Shape;18931;p26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2" name="Google Shape;18932;p26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3" name="Google Shape;18933;p26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4" name="Google Shape;18934;p26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5" name="Google Shape;18935;p26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6" name="Google Shape;18936;p26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7" name="Google Shape;18937;p26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8" name="Google Shape;18938;p26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9" name="Google Shape;18939;p26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0" name="Google Shape;18940;p26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1" name="Google Shape;18941;p26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2" name="Google Shape;18942;p26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3" name="Google Shape;18943;p26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4" name="Google Shape;18944;p26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5" name="Google Shape;18945;p26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6" name="Google Shape;18946;p26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7" name="Google Shape;18947;p26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8" name="Google Shape;18948;p26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9" name="Google Shape;18949;p26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0" name="Google Shape;18950;p26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1" name="Google Shape;18951;p26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2" name="Google Shape;18952;p26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3" name="Google Shape;18953;p26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4" name="Google Shape;18954;p26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5" name="Google Shape;18955;p26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6" name="Google Shape;18956;p26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7" name="Google Shape;18957;p26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8" name="Google Shape;18958;p26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9" name="Google Shape;18959;p26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0" name="Google Shape;18960;p26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1" name="Google Shape;18961;p26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2" name="Google Shape;18962;p26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3" name="Google Shape;18963;p26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4" name="Google Shape;18964;p26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5" name="Google Shape;18965;p26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6" name="Google Shape;18966;p26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7" name="Google Shape;18967;p26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8" name="Google Shape;18968;p26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9" name="Google Shape;18969;p26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0" name="Google Shape;18970;p26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1" name="Google Shape;18971;p26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2" name="Google Shape;18972;p26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3" name="Google Shape;18973;p26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4" name="Google Shape;18974;p26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5" name="Google Shape;18975;p26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6" name="Google Shape;18976;p26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7" name="Google Shape;18977;p26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8" name="Google Shape;18978;p26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9" name="Google Shape;18979;p26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0" name="Google Shape;18980;p26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1" name="Google Shape;18981;p26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2" name="Google Shape;18982;p26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3" name="Google Shape;18983;p26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4" name="Google Shape;18984;p26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5" name="Google Shape;18985;p26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6" name="Google Shape;18986;p26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7" name="Google Shape;18987;p26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8" name="Google Shape;18988;p26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9" name="Google Shape;18989;p26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0" name="Google Shape;18990;p26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1" name="Google Shape;18991;p26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2" name="Google Shape;18992;p26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3" name="Google Shape;18993;p26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4" name="Google Shape;18994;p26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5" name="Google Shape;18995;p26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6" name="Google Shape;18996;p26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7" name="Google Shape;18997;p26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8" name="Google Shape;18998;p26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9" name="Google Shape;18999;p26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0" name="Google Shape;19000;p26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1" name="Google Shape;19001;p26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2" name="Google Shape;19002;p26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3" name="Google Shape;19003;p26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4" name="Google Shape;19004;p26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5" name="Google Shape;19005;p26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6" name="Google Shape;19006;p26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7" name="Google Shape;19007;p26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8" name="Google Shape;19008;p26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9" name="Google Shape;19009;p26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0" name="Google Shape;19010;p26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1" name="Google Shape;19011;p26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2" name="Google Shape;19012;p26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3" name="Google Shape;19013;p26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4" name="Google Shape;19014;p26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5" name="Google Shape;19015;p26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6" name="Google Shape;19016;p26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7" name="Google Shape;19017;p26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8" name="Google Shape;19018;p26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9" name="Google Shape;19019;p26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0" name="Google Shape;19020;p26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1" name="Google Shape;19021;p26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2" name="Google Shape;19022;p26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3" name="Google Shape;19023;p26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4" name="Google Shape;19024;p26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5" name="Google Shape;19025;p26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6" name="Google Shape;19026;p26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7" name="Google Shape;19027;p26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8" name="Google Shape;19028;p26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9" name="Google Shape;19029;p26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0" name="Google Shape;19030;p26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1" name="Google Shape;19031;p26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2" name="Google Shape;19032;p26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3" name="Google Shape;19033;p26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4" name="Google Shape;19034;p26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5" name="Google Shape;19035;p26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6" name="Google Shape;19036;p26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7" name="Google Shape;19037;p26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8" name="Google Shape;19038;p26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9" name="Google Shape;19039;p26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0" name="Google Shape;19040;p26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1" name="Google Shape;19041;p26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2" name="Google Shape;19042;p26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3" name="Google Shape;19043;p26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4" name="Google Shape;19044;p26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5" name="Google Shape;19045;p26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6" name="Google Shape;19046;p26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7" name="Google Shape;19047;p26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8" name="Google Shape;19048;p26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9" name="Google Shape;19049;p26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0" name="Google Shape;19050;p26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1" name="Google Shape;19051;p26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2" name="Google Shape;19052;p26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3" name="Google Shape;19053;p26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4" name="Google Shape;19054;p26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5" name="Google Shape;19055;p26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6" name="Google Shape;19056;p26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7" name="Google Shape;19057;p26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8" name="Google Shape;19058;p26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9" name="Google Shape;19059;p26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0" name="Google Shape;19060;p26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1" name="Google Shape;19061;p26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2" name="Google Shape;19062;p26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3" name="Google Shape;19063;p26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4" name="Google Shape;19064;p26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5" name="Google Shape;19065;p26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6" name="Google Shape;19066;p26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7" name="Google Shape;19067;p26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8" name="Google Shape;19068;p26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9" name="Google Shape;19069;p26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0" name="Google Shape;19070;p26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1" name="Google Shape;19071;p26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2" name="Google Shape;19072;p26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3" name="Google Shape;19073;p26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4" name="Google Shape;19074;p26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5" name="Google Shape;19075;p26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6" name="Google Shape;19076;p26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7" name="Google Shape;19077;p26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8" name="Google Shape;19078;p26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9" name="Google Shape;19079;p26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0" name="Google Shape;19080;p26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1" name="Google Shape;19081;p26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2" name="Google Shape;19082;p26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3" name="Google Shape;19083;p26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4" name="Google Shape;19084;p26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5" name="Google Shape;19085;p26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6" name="Google Shape;19086;p26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7" name="Google Shape;19087;p26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8" name="Google Shape;19088;p26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9" name="Google Shape;19089;p26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0" name="Google Shape;19090;p26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1" name="Google Shape;19091;p26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2" name="Google Shape;19092;p26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3" name="Google Shape;19093;p26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4" name="Google Shape;19094;p26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5" name="Google Shape;19095;p26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6" name="Google Shape;19096;p26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7" name="Google Shape;19097;p26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8" name="Google Shape;19098;p26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9" name="Google Shape;19099;p26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0" name="Google Shape;19100;p26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1" name="Google Shape;19101;p26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2" name="Google Shape;19102;p26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3" name="Google Shape;19103;p26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4" name="Google Shape;19104;p26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5" name="Google Shape;19105;p26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6" name="Google Shape;19106;p26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7" name="Google Shape;19107;p26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8" name="Google Shape;19108;p26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9" name="Google Shape;19109;p26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0" name="Google Shape;19110;p26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1" name="Google Shape;19111;p26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2" name="Google Shape;19112;p26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3" name="Google Shape;19113;p26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4" name="Google Shape;19114;p26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5" name="Google Shape;19115;p26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6" name="Google Shape;19116;p26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7" name="Google Shape;19117;p26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8" name="Google Shape;19118;p26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9" name="Google Shape;19119;p26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0" name="Google Shape;19120;p26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1" name="Google Shape;19121;p26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2" name="Google Shape;19122;p26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3" name="Google Shape;19123;p26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4" name="Google Shape;19124;p26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5" name="Google Shape;19125;p26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6" name="Google Shape;19126;p26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7" name="Google Shape;19127;p26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8" name="Google Shape;19128;p26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9" name="Google Shape;19129;p26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0" name="Google Shape;19130;p26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1" name="Google Shape;19131;p26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2" name="Google Shape;19132;p26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3" name="Google Shape;19133;p26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4" name="Google Shape;19134;p26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5" name="Google Shape;19135;p26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6" name="Google Shape;19136;p26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7" name="Google Shape;19137;p26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8" name="Google Shape;19138;p26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9" name="Google Shape;19139;p26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0" name="Google Shape;19140;p26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1" name="Google Shape;19141;p26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2" name="Google Shape;19142;p26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3" name="Google Shape;19143;p26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4" name="Google Shape;19144;p26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5" name="Google Shape;19145;p26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6" name="Google Shape;19146;p26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7" name="Google Shape;19147;p26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8" name="Google Shape;19148;p26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9" name="Google Shape;19149;p26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0" name="Google Shape;19150;p26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1" name="Google Shape;19151;p26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2" name="Google Shape;19152;p26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3" name="Google Shape;19153;p26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4" name="Google Shape;19154;p26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5" name="Google Shape;19155;p26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6" name="Google Shape;19156;p26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7" name="Google Shape;19157;p26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8" name="Google Shape;19158;p26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9" name="Google Shape;19159;p26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0" name="Google Shape;19160;p26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1" name="Google Shape;19161;p26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2" name="Google Shape;19162;p26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3" name="Google Shape;19163;p26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4" name="Google Shape;19164;p26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5" name="Google Shape;19165;p26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6" name="Google Shape;19166;p26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7" name="Google Shape;19167;p26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8" name="Google Shape;19168;p26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9" name="Google Shape;19169;p26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0" name="Google Shape;19170;p26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1" name="Google Shape;19171;p26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2" name="Google Shape;19172;p26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3" name="Google Shape;19173;p26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4" name="Google Shape;19174;p26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5" name="Google Shape;19175;p26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6" name="Google Shape;19176;p26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7" name="Google Shape;19177;p26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8" name="Google Shape;19178;p26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9" name="Google Shape;19179;p26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0" name="Google Shape;19180;p26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1" name="Google Shape;19181;p26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2" name="Google Shape;19182;p26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3" name="Google Shape;19183;p26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4" name="Google Shape;19184;p26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5" name="Google Shape;19185;p26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6" name="Google Shape;19186;p26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7" name="Google Shape;19187;p26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8" name="Google Shape;19188;p26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9" name="Google Shape;19189;p26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0" name="Google Shape;19190;p26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1" name="Google Shape;19191;p26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2" name="Google Shape;19192;p26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3" name="Google Shape;19193;p26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4" name="Google Shape;19194;p26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5" name="Google Shape;19195;p26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6" name="Google Shape;19196;p26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7" name="Google Shape;19197;p26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8" name="Google Shape;19198;p26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9" name="Google Shape;19199;p26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0" name="Google Shape;19200;p26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1" name="Google Shape;19201;p26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2" name="Google Shape;19202;p26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3" name="Google Shape;19203;p26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4" name="Google Shape;19204;p26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5" name="Google Shape;19205;p26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6" name="Google Shape;19206;p26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7" name="Google Shape;19207;p26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8" name="Google Shape;19208;p26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9" name="Google Shape;19209;p26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0" name="Google Shape;19210;p26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1" name="Google Shape;19211;p26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2" name="Google Shape;19212;p26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3" name="Google Shape;19213;p26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4" name="Google Shape;19214;p26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5" name="Google Shape;19215;p26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6" name="Google Shape;19216;p26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7" name="Google Shape;19217;p26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8" name="Google Shape;19218;p26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9" name="Google Shape;19219;p26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0" name="Google Shape;19220;p26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1" name="Google Shape;19221;p26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2" name="Google Shape;19222;p26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3" name="Google Shape;19223;p26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4" name="Google Shape;19224;p26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5" name="Google Shape;19225;p26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6" name="Google Shape;19226;p26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7" name="Google Shape;19227;p26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8" name="Google Shape;19228;p26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9" name="Google Shape;19229;p26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0" name="Google Shape;19230;p26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1" name="Google Shape;19231;p26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2" name="Google Shape;19232;p26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3" name="Google Shape;19233;p26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4" name="Google Shape;19234;p26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5" name="Google Shape;19235;p26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6" name="Google Shape;19236;p26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7" name="Google Shape;19237;p26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8" name="Google Shape;19238;p26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9" name="Google Shape;19239;p26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0" name="Google Shape;19240;p26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1" name="Google Shape;19241;p26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2" name="Google Shape;19242;p26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3" name="Google Shape;19243;p26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4" name="Google Shape;19244;p26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5" name="Google Shape;19245;p26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6" name="Google Shape;19246;p26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7" name="Google Shape;19247;p26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8" name="Google Shape;19248;p26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9" name="Google Shape;19249;p26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0" name="Google Shape;19250;p26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1" name="Google Shape;19251;p26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2" name="Google Shape;19252;p26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3" name="Google Shape;19253;p26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4" name="Google Shape;19254;p26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5" name="Google Shape;19255;p26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6" name="Google Shape;19256;p26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7" name="Google Shape;19257;p26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8" name="Google Shape;19258;p26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9" name="Google Shape;19259;p26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0" name="Google Shape;19260;p26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1" name="Google Shape;19261;p26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2" name="Google Shape;19262;p26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3" name="Google Shape;19263;p26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4" name="Google Shape;19264;p26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5" name="Google Shape;19265;p26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6" name="Google Shape;19266;p26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7" name="Google Shape;19267;p26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8" name="Google Shape;19268;p26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9" name="Google Shape;19269;p26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0" name="Google Shape;19270;p26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1" name="Google Shape;19271;p26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2" name="Google Shape;19272;p26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3" name="Google Shape;19273;p26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4" name="Google Shape;19274;p26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5" name="Google Shape;19275;p26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6" name="Google Shape;19276;p26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7" name="Google Shape;19277;p26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8" name="Google Shape;19278;p26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9" name="Google Shape;19279;p26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0" name="Google Shape;19280;p26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1" name="Google Shape;19281;p26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2" name="Google Shape;19282;p26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3" name="Google Shape;19283;p26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4" name="Google Shape;19284;p26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5" name="Google Shape;19285;p26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6" name="Google Shape;19286;p26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7" name="Google Shape;19287;p26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8" name="Google Shape;19288;p26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9" name="Google Shape;19289;p26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0" name="Google Shape;19290;p26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1" name="Google Shape;19291;p26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2" name="Google Shape;19292;p26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3" name="Google Shape;19293;p26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4" name="Google Shape;19294;p26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5" name="Google Shape;19295;p26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6" name="Google Shape;19296;p26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7" name="Google Shape;19297;p26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8" name="Google Shape;19298;p26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9" name="Google Shape;19299;p26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0" name="Google Shape;19300;p26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1" name="Google Shape;19301;p26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2" name="Google Shape;19302;p26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3" name="Google Shape;19303;p26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4" name="Google Shape;19304;p26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5" name="Google Shape;19305;p26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6" name="Google Shape;19306;p26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7" name="Google Shape;19307;p26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8" name="Google Shape;19308;p26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9" name="Google Shape;19309;p26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0" name="Google Shape;19310;p26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1" name="Google Shape;19311;p26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2" name="Google Shape;19312;p26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3" name="Google Shape;19313;p26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4" name="Google Shape;19314;p26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5" name="Google Shape;19315;p26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6" name="Google Shape;19316;p26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7" name="Google Shape;19317;p26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8" name="Google Shape;19318;p26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9" name="Google Shape;19319;p26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0" name="Google Shape;19320;p26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1" name="Google Shape;19321;p26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2" name="Google Shape;19322;p26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3" name="Google Shape;19323;p26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4" name="Google Shape;19324;p26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5" name="Google Shape;19325;p26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6" name="Google Shape;19326;p26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7" name="Google Shape;19327;p26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8" name="Google Shape;19328;p26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9" name="Google Shape;19329;p26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0" name="Google Shape;19330;p26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1" name="Google Shape;19331;p26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2" name="Google Shape;19332;p26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3" name="Google Shape;19333;p26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4" name="Google Shape;19334;p26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5" name="Google Shape;19335;p26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6" name="Google Shape;19336;p26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7" name="Google Shape;19337;p26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8" name="Google Shape;19338;p26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9" name="Google Shape;19339;p26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0" name="Google Shape;19340;p26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1" name="Google Shape;19341;p26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2" name="Google Shape;19342;p26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3" name="Google Shape;19343;p26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4" name="Google Shape;19344;p26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5" name="Google Shape;19345;p26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6" name="Google Shape;19346;p26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7" name="Google Shape;19347;p26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8" name="Google Shape;19348;p26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9" name="Google Shape;19349;p26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0" name="Google Shape;19350;p26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1" name="Google Shape;19351;p26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2" name="Google Shape;19352;p26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3" name="Google Shape;19353;p26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4" name="Google Shape;19354;p26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5" name="Google Shape;19355;p26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6" name="Google Shape;19356;p26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7" name="Google Shape;19357;p26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8" name="Google Shape;19358;p26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9" name="Google Shape;19359;p26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0" name="Google Shape;19360;p26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1" name="Google Shape;19361;p26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2" name="Google Shape;19362;p26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3" name="Google Shape;19363;p26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4" name="Google Shape;19364;p26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5" name="Google Shape;19365;p26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6" name="Google Shape;19366;p26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7" name="Google Shape;19367;p26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8" name="Google Shape;19368;p26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9" name="Google Shape;19369;p26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0" name="Google Shape;19370;p26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1" name="Google Shape;19371;p26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2" name="Google Shape;19372;p26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3" name="Google Shape;19373;p26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4" name="Google Shape;19374;p26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5" name="Google Shape;19375;p26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6" name="Google Shape;19376;p26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7" name="Google Shape;19377;p26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8" name="Google Shape;19378;p26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9" name="Google Shape;19379;p26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0" name="Google Shape;19380;p26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1" name="Google Shape;19381;p26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2" name="Google Shape;19382;p26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3" name="Google Shape;19383;p26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4" name="Google Shape;19384;p26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5" name="Google Shape;19385;p26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6" name="Google Shape;19386;p26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7" name="Google Shape;19387;p26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8" name="Google Shape;19388;p26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9" name="Google Shape;19389;p26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0" name="Google Shape;19390;p26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1" name="Google Shape;19391;p26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2" name="Google Shape;19392;p26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3" name="Google Shape;19393;p26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4" name="Google Shape;19394;p26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5" name="Google Shape;19395;p26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6" name="Google Shape;19396;p26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7" name="Google Shape;19397;p26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8" name="Google Shape;19398;p26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9" name="Google Shape;19399;p26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0" name="Google Shape;19400;p26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1" name="Google Shape;19401;p26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2" name="Google Shape;19402;p26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3" name="Google Shape;19403;p26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4" name="Google Shape;19404;p26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5" name="Google Shape;19405;p26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6" name="Google Shape;19406;p26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7" name="Google Shape;19407;p26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8" name="Google Shape;19408;p26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9" name="Google Shape;19409;p26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0" name="Google Shape;19410;p26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1" name="Google Shape;19411;p26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2" name="Google Shape;19412;p26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3" name="Google Shape;19413;p26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4" name="Google Shape;19414;p26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5" name="Google Shape;19415;p26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6" name="Google Shape;19416;p26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7" name="Google Shape;19417;p26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8" name="Google Shape;19418;p26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9" name="Google Shape;19419;p26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0" name="Google Shape;19420;p26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1" name="Google Shape;19421;p26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2" name="Google Shape;19422;p26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3" name="Google Shape;19423;p26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4" name="Google Shape;19424;p26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5" name="Google Shape;19425;p26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6" name="Google Shape;19426;p26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7" name="Google Shape;19427;p26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8" name="Google Shape;19428;p26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9" name="Google Shape;19429;p26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0" name="Google Shape;19430;p26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1" name="Google Shape;19431;p26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2" name="Google Shape;19432;p26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3" name="Google Shape;19433;p26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4" name="Google Shape;19434;p26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5" name="Google Shape;19435;p26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6" name="Google Shape;19436;p26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7" name="Google Shape;19437;p26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8" name="Google Shape;19438;p26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9" name="Google Shape;19439;p26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0" name="Google Shape;19440;p26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1" name="Google Shape;19441;p26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2" name="Google Shape;19442;p26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3" name="Google Shape;19443;p26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4" name="Google Shape;19444;p26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5" name="Google Shape;19445;p26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6" name="Google Shape;19446;p26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7" name="Google Shape;19447;p26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8" name="Google Shape;19448;p26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9" name="Google Shape;19449;p26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0" name="Google Shape;19450;p26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1" name="Google Shape;19451;p26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2" name="Google Shape;19452;p26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3" name="Google Shape;19453;p26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4" name="Google Shape;19454;p26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5" name="Google Shape;19455;p26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6" name="Google Shape;19456;p26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7" name="Google Shape;19457;p26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8" name="Google Shape;19458;p26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9" name="Google Shape;19459;p26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0" name="Google Shape;19460;p26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1" name="Google Shape;19461;p26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2" name="Google Shape;19462;p26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3" name="Google Shape;19463;p26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4" name="Google Shape;19464;p26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5" name="Google Shape;19465;p26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6" name="Google Shape;19466;p26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7" name="Google Shape;19467;p26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8" name="Google Shape;19468;p26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9" name="Google Shape;19469;p26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0" name="Google Shape;19470;p26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1" name="Google Shape;19471;p26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2" name="Google Shape;19472;p26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3" name="Google Shape;19473;p26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4" name="Google Shape;19474;p26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5" name="Google Shape;19475;p26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6" name="Google Shape;19476;p26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7" name="Google Shape;19477;p26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8" name="Google Shape;19478;p26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9" name="Google Shape;19479;p26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0" name="Google Shape;19480;p26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1" name="Google Shape;19481;p26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2" name="Google Shape;19482;p26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3" name="Google Shape;19483;p26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4" name="Google Shape;19484;p26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5" name="Google Shape;19485;p26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6" name="Google Shape;19486;p26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7" name="Google Shape;19487;p26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8" name="Google Shape;19488;p26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9" name="Google Shape;19489;p26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0" name="Google Shape;19490;p26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1" name="Google Shape;19491;p26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2" name="Google Shape;19492;p26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3" name="Google Shape;19493;p26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4" name="Google Shape;19494;p26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5" name="Google Shape;19495;p26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6" name="Google Shape;19496;p26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7" name="Google Shape;19497;p26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8" name="Google Shape;19498;p26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9" name="Google Shape;19499;p26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00" name="Google Shape;19500;p26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9501" name="Google Shape;19501;p2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502" name="Google Shape;19502;p26"/>
          <p:cNvSpPr/>
          <p:nvPr/>
        </p:nvSpPr>
        <p:spPr>
          <a:xfrm rot="-9002992" flipH="1">
            <a:off x="11192555" y="47269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3" name="Google Shape;19503;p26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4" name="Google Shape;19504;p26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5" name="Google Shape;19505;p26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6" name="Google Shape;19506;p26"/>
          <p:cNvSpPr/>
          <p:nvPr/>
        </p:nvSpPr>
        <p:spPr>
          <a:xfrm rot="-6345070" flipH="1">
            <a:off x="1450337" y="8204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7" name="Google Shape;19507;p26"/>
          <p:cNvSpPr/>
          <p:nvPr/>
        </p:nvSpPr>
        <p:spPr>
          <a:xfrm rot="-9002992" flipH="1">
            <a:off x="593955" y="1380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8" name="Google Shape;19508;p26"/>
          <p:cNvSpPr/>
          <p:nvPr/>
        </p:nvSpPr>
        <p:spPr>
          <a:xfrm rot="-469745" flipH="1">
            <a:off x="664554" y="468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9" name="Google Shape;19509;p26"/>
          <p:cNvSpPr txBox="1">
            <a:spLocks noGrp="1"/>
          </p:cNvSpPr>
          <p:nvPr>
            <p:ph type="body" idx="1"/>
          </p:nvPr>
        </p:nvSpPr>
        <p:spPr>
          <a:xfrm>
            <a:off x="1334771" y="1554777"/>
            <a:ext cx="9144000" cy="4628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11037937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9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11" name="Google Shape;19511;p27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9512" name="Google Shape;19512;p27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3" name="Google Shape;19513;p27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4" name="Google Shape;19514;p27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5" name="Google Shape;19515;p27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6" name="Google Shape;19516;p27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7" name="Google Shape;19517;p27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8" name="Google Shape;19518;p27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9" name="Google Shape;19519;p27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0" name="Google Shape;19520;p27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1" name="Google Shape;19521;p27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2" name="Google Shape;19522;p27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3" name="Google Shape;19523;p27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4" name="Google Shape;19524;p27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5" name="Google Shape;19525;p27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6" name="Google Shape;19526;p27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7" name="Google Shape;19527;p27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8" name="Google Shape;19528;p27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9" name="Google Shape;19529;p27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0" name="Google Shape;19530;p27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1" name="Google Shape;19531;p27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2" name="Google Shape;19532;p27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3" name="Google Shape;19533;p27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4" name="Google Shape;19534;p27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5" name="Google Shape;19535;p27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6" name="Google Shape;19536;p27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7" name="Google Shape;19537;p27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8" name="Google Shape;19538;p27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9" name="Google Shape;19539;p27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0" name="Google Shape;19540;p27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1" name="Google Shape;19541;p27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2" name="Google Shape;19542;p27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3" name="Google Shape;19543;p27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4" name="Google Shape;19544;p27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5" name="Google Shape;19545;p27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6" name="Google Shape;19546;p27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7" name="Google Shape;19547;p27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8" name="Google Shape;19548;p27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9" name="Google Shape;19549;p27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0" name="Google Shape;19550;p27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1" name="Google Shape;19551;p27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2" name="Google Shape;19552;p27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3" name="Google Shape;19553;p27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4" name="Google Shape;19554;p27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5" name="Google Shape;19555;p27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6" name="Google Shape;19556;p27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7" name="Google Shape;19557;p27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8" name="Google Shape;19558;p27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9" name="Google Shape;19559;p27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0" name="Google Shape;19560;p27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1" name="Google Shape;19561;p27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2" name="Google Shape;19562;p27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3" name="Google Shape;19563;p27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4" name="Google Shape;19564;p27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5" name="Google Shape;19565;p27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6" name="Google Shape;19566;p27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7" name="Google Shape;19567;p27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8" name="Google Shape;19568;p27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9" name="Google Shape;19569;p27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0" name="Google Shape;19570;p27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1" name="Google Shape;19571;p27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2" name="Google Shape;19572;p27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3" name="Google Shape;19573;p27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4" name="Google Shape;19574;p27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5" name="Google Shape;19575;p27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6" name="Google Shape;19576;p27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7" name="Google Shape;19577;p27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8" name="Google Shape;19578;p27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9" name="Google Shape;19579;p27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0" name="Google Shape;19580;p27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1" name="Google Shape;19581;p27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2" name="Google Shape;19582;p27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3" name="Google Shape;19583;p27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4" name="Google Shape;19584;p27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5" name="Google Shape;19585;p27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6" name="Google Shape;19586;p27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7" name="Google Shape;19587;p27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8" name="Google Shape;19588;p27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9" name="Google Shape;19589;p27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0" name="Google Shape;19590;p27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1" name="Google Shape;19591;p27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2" name="Google Shape;19592;p27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3" name="Google Shape;19593;p27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4" name="Google Shape;19594;p27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5" name="Google Shape;19595;p27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6" name="Google Shape;19596;p27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7" name="Google Shape;19597;p27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8" name="Google Shape;19598;p27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9" name="Google Shape;19599;p27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0" name="Google Shape;19600;p27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1" name="Google Shape;19601;p27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2" name="Google Shape;19602;p27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3" name="Google Shape;19603;p27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4" name="Google Shape;19604;p27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5" name="Google Shape;19605;p27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6" name="Google Shape;19606;p27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7" name="Google Shape;19607;p27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8" name="Google Shape;19608;p27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9" name="Google Shape;19609;p27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0" name="Google Shape;19610;p27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1" name="Google Shape;19611;p27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2" name="Google Shape;19612;p27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3" name="Google Shape;19613;p27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4" name="Google Shape;19614;p27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5" name="Google Shape;19615;p27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6" name="Google Shape;19616;p27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7" name="Google Shape;19617;p27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8" name="Google Shape;19618;p27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9" name="Google Shape;19619;p27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0" name="Google Shape;19620;p27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1" name="Google Shape;19621;p27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2" name="Google Shape;19622;p27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3" name="Google Shape;19623;p27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4" name="Google Shape;19624;p27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5" name="Google Shape;19625;p27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6" name="Google Shape;19626;p27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7" name="Google Shape;19627;p27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8" name="Google Shape;19628;p27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9" name="Google Shape;19629;p27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0" name="Google Shape;19630;p27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1" name="Google Shape;19631;p27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2" name="Google Shape;19632;p27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3" name="Google Shape;19633;p27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4" name="Google Shape;19634;p27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5" name="Google Shape;19635;p27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6" name="Google Shape;19636;p27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7" name="Google Shape;19637;p27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8" name="Google Shape;19638;p27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9" name="Google Shape;19639;p27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0" name="Google Shape;19640;p27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1" name="Google Shape;19641;p27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2" name="Google Shape;19642;p27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3" name="Google Shape;19643;p27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4" name="Google Shape;19644;p27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5" name="Google Shape;19645;p27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6" name="Google Shape;19646;p27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7" name="Google Shape;19647;p27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8" name="Google Shape;19648;p27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9" name="Google Shape;19649;p27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0" name="Google Shape;19650;p27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1" name="Google Shape;19651;p27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2" name="Google Shape;19652;p27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3" name="Google Shape;19653;p27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4" name="Google Shape;19654;p27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5" name="Google Shape;19655;p27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6" name="Google Shape;19656;p27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7" name="Google Shape;19657;p27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8" name="Google Shape;19658;p27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9" name="Google Shape;19659;p27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0" name="Google Shape;19660;p27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1" name="Google Shape;19661;p27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2" name="Google Shape;19662;p27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3" name="Google Shape;19663;p27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4" name="Google Shape;19664;p27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5" name="Google Shape;19665;p27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6" name="Google Shape;19666;p27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7" name="Google Shape;19667;p27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8" name="Google Shape;19668;p27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9" name="Google Shape;19669;p27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0" name="Google Shape;19670;p27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1" name="Google Shape;19671;p27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2" name="Google Shape;19672;p27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3" name="Google Shape;19673;p27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4" name="Google Shape;19674;p27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5" name="Google Shape;19675;p27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6" name="Google Shape;19676;p27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7" name="Google Shape;19677;p27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8" name="Google Shape;19678;p27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9" name="Google Shape;19679;p27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0" name="Google Shape;19680;p27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1" name="Google Shape;19681;p27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2" name="Google Shape;19682;p27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3" name="Google Shape;19683;p27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4" name="Google Shape;19684;p27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5" name="Google Shape;19685;p27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6" name="Google Shape;19686;p27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7" name="Google Shape;19687;p27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8" name="Google Shape;19688;p27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9" name="Google Shape;19689;p27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0" name="Google Shape;19690;p27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1" name="Google Shape;19691;p27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2" name="Google Shape;19692;p27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3" name="Google Shape;19693;p27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4" name="Google Shape;19694;p27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5" name="Google Shape;19695;p27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6" name="Google Shape;19696;p27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7" name="Google Shape;19697;p27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8" name="Google Shape;19698;p27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9" name="Google Shape;19699;p27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0" name="Google Shape;19700;p27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1" name="Google Shape;19701;p27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2" name="Google Shape;19702;p27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3" name="Google Shape;19703;p27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4" name="Google Shape;19704;p27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5" name="Google Shape;19705;p27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6" name="Google Shape;19706;p27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7" name="Google Shape;19707;p27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8" name="Google Shape;19708;p27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9" name="Google Shape;19709;p27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0" name="Google Shape;19710;p27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1" name="Google Shape;19711;p27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2" name="Google Shape;19712;p27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3" name="Google Shape;19713;p27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4" name="Google Shape;19714;p27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5" name="Google Shape;19715;p27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6" name="Google Shape;19716;p27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7" name="Google Shape;19717;p27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8" name="Google Shape;19718;p27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9" name="Google Shape;19719;p27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0" name="Google Shape;19720;p27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1" name="Google Shape;19721;p27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2" name="Google Shape;19722;p27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3" name="Google Shape;19723;p27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4" name="Google Shape;19724;p27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5" name="Google Shape;19725;p27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6" name="Google Shape;19726;p27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7" name="Google Shape;19727;p27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8" name="Google Shape;19728;p27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9" name="Google Shape;19729;p27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0" name="Google Shape;19730;p27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1" name="Google Shape;19731;p27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2" name="Google Shape;19732;p27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3" name="Google Shape;19733;p27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4" name="Google Shape;19734;p27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5" name="Google Shape;19735;p27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6" name="Google Shape;19736;p27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7" name="Google Shape;19737;p27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8" name="Google Shape;19738;p27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9" name="Google Shape;19739;p27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0" name="Google Shape;19740;p27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1" name="Google Shape;19741;p27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2" name="Google Shape;19742;p27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3" name="Google Shape;19743;p27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4" name="Google Shape;19744;p27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5" name="Google Shape;19745;p27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6" name="Google Shape;19746;p27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7" name="Google Shape;19747;p27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8" name="Google Shape;19748;p27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9" name="Google Shape;19749;p27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0" name="Google Shape;19750;p27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1" name="Google Shape;19751;p27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2" name="Google Shape;19752;p27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3" name="Google Shape;19753;p27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4" name="Google Shape;19754;p27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5" name="Google Shape;19755;p27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6" name="Google Shape;19756;p27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7" name="Google Shape;19757;p27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8" name="Google Shape;19758;p27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9" name="Google Shape;19759;p27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0" name="Google Shape;19760;p27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1" name="Google Shape;19761;p27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2" name="Google Shape;19762;p27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3" name="Google Shape;19763;p27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4" name="Google Shape;19764;p27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5" name="Google Shape;19765;p27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6" name="Google Shape;19766;p27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7" name="Google Shape;19767;p27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8" name="Google Shape;19768;p27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9" name="Google Shape;19769;p27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0" name="Google Shape;19770;p27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1" name="Google Shape;19771;p27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2" name="Google Shape;19772;p27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3" name="Google Shape;19773;p27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4" name="Google Shape;19774;p27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5" name="Google Shape;19775;p27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6" name="Google Shape;19776;p27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7" name="Google Shape;19777;p27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8" name="Google Shape;19778;p27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9" name="Google Shape;19779;p27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0" name="Google Shape;19780;p27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1" name="Google Shape;19781;p27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2" name="Google Shape;19782;p27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3" name="Google Shape;19783;p27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4" name="Google Shape;19784;p27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5" name="Google Shape;19785;p27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6" name="Google Shape;19786;p27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7" name="Google Shape;19787;p27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8" name="Google Shape;19788;p27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9" name="Google Shape;19789;p27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0" name="Google Shape;19790;p27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1" name="Google Shape;19791;p27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2" name="Google Shape;19792;p27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3" name="Google Shape;19793;p27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4" name="Google Shape;19794;p27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5" name="Google Shape;19795;p27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6" name="Google Shape;19796;p27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7" name="Google Shape;19797;p27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8" name="Google Shape;19798;p27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9" name="Google Shape;19799;p27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0" name="Google Shape;19800;p27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1" name="Google Shape;19801;p27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2" name="Google Shape;19802;p27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3" name="Google Shape;19803;p27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4" name="Google Shape;19804;p27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5" name="Google Shape;19805;p27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6" name="Google Shape;19806;p27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7" name="Google Shape;19807;p27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8" name="Google Shape;19808;p27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9" name="Google Shape;19809;p27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0" name="Google Shape;19810;p27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1" name="Google Shape;19811;p27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2" name="Google Shape;19812;p27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3" name="Google Shape;19813;p27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4" name="Google Shape;19814;p27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5" name="Google Shape;19815;p27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6" name="Google Shape;19816;p27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7" name="Google Shape;19817;p27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8" name="Google Shape;19818;p27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9" name="Google Shape;19819;p27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0" name="Google Shape;19820;p27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1" name="Google Shape;19821;p27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2" name="Google Shape;19822;p27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3" name="Google Shape;19823;p27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4" name="Google Shape;19824;p27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5" name="Google Shape;19825;p27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6" name="Google Shape;19826;p27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7" name="Google Shape;19827;p27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8" name="Google Shape;19828;p27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9" name="Google Shape;19829;p27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0" name="Google Shape;19830;p27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1" name="Google Shape;19831;p27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2" name="Google Shape;19832;p27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3" name="Google Shape;19833;p27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4" name="Google Shape;19834;p27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5" name="Google Shape;19835;p27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6" name="Google Shape;19836;p27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7" name="Google Shape;19837;p27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8" name="Google Shape;19838;p27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9" name="Google Shape;19839;p27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0" name="Google Shape;19840;p27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1" name="Google Shape;19841;p27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2" name="Google Shape;19842;p27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3" name="Google Shape;19843;p27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4" name="Google Shape;19844;p27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5" name="Google Shape;19845;p27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6" name="Google Shape;19846;p27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7" name="Google Shape;19847;p27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8" name="Google Shape;19848;p27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9" name="Google Shape;19849;p27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0" name="Google Shape;19850;p27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1" name="Google Shape;19851;p27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2" name="Google Shape;19852;p27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3" name="Google Shape;19853;p27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4" name="Google Shape;19854;p27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5" name="Google Shape;19855;p27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6" name="Google Shape;19856;p27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7" name="Google Shape;19857;p27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8" name="Google Shape;19858;p27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9" name="Google Shape;19859;p27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0" name="Google Shape;19860;p27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1" name="Google Shape;19861;p27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2" name="Google Shape;19862;p27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3" name="Google Shape;19863;p27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4" name="Google Shape;19864;p27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5" name="Google Shape;19865;p27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6" name="Google Shape;19866;p27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7" name="Google Shape;19867;p27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8" name="Google Shape;19868;p27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9" name="Google Shape;19869;p27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0" name="Google Shape;19870;p27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1" name="Google Shape;19871;p27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2" name="Google Shape;19872;p27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3" name="Google Shape;19873;p27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4" name="Google Shape;19874;p27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5" name="Google Shape;19875;p27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6" name="Google Shape;19876;p27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7" name="Google Shape;19877;p27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8" name="Google Shape;19878;p27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9" name="Google Shape;19879;p27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0" name="Google Shape;19880;p27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1" name="Google Shape;19881;p27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2" name="Google Shape;19882;p27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3" name="Google Shape;19883;p27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4" name="Google Shape;19884;p27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5" name="Google Shape;19885;p27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6" name="Google Shape;19886;p27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7" name="Google Shape;19887;p27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8" name="Google Shape;19888;p27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9" name="Google Shape;19889;p27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0" name="Google Shape;19890;p27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1" name="Google Shape;19891;p27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2" name="Google Shape;19892;p27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3" name="Google Shape;19893;p27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4" name="Google Shape;19894;p27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5" name="Google Shape;19895;p27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6" name="Google Shape;19896;p27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7" name="Google Shape;19897;p27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8" name="Google Shape;19898;p27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9" name="Google Shape;19899;p27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0" name="Google Shape;19900;p27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1" name="Google Shape;19901;p27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2" name="Google Shape;19902;p27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3" name="Google Shape;19903;p27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4" name="Google Shape;19904;p27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5" name="Google Shape;19905;p27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6" name="Google Shape;19906;p27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7" name="Google Shape;19907;p27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8" name="Google Shape;19908;p27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9" name="Google Shape;19909;p27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0" name="Google Shape;19910;p27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1" name="Google Shape;19911;p27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2" name="Google Shape;19912;p27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3" name="Google Shape;19913;p27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4" name="Google Shape;19914;p27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5" name="Google Shape;19915;p27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6" name="Google Shape;19916;p27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7" name="Google Shape;19917;p27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8" name="Google Shape;19918;p27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9" name="Google Shape;19919;p27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0" name="Google Shape;19920;p27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1" name="Google Shape;19921;p27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2" name="Google Shape;19922;p27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3" name="Google Shape;19923;p27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4" name="Google Shape;19924;p27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5" name="Google Shape;19925;p27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6" name="Google Shape;19926;p27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7" name="Google Shape;19927;p27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8" name="Google Shape;19928;p27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9" name="Google Shape;19929;p27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0" name="Google Shape;19930;p27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1" name="Google Shape;19931;p27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2" name="Google Shape;19932;p27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3" name="Google Shape;19933;p27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4" name="Google Shape;19934;p27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5" name="Google Shape;19935;p27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6" name="Google Shape;19936;p27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7" name="Google Shape;19937;p27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8" name="Google Shape;19938;p27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9" name="Google Shape;19939;p27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0" name="Google Shape;19940;p27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1" name="Google Shape;19941;p27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2" name="Google Shape;19942;p27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3" name="Google Shape;19943;p27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4" name="Google Shape;19944;p27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5" name="Google Shape;19945;p27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6" name="Google Shape;19946;p27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7" name="Google Shape;19947;p27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8" name="Google Shape;19948;p27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9" name="Google Shape;19949;p27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0" name="Google Shape;19950;p27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1" name="Google Shape;19951;p27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2" name="Google Shape;19952;p27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3" name="Google Shape;19953;p27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4" name="Google Shape;19954;p27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5" name="Google Shape;19955;p27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6" name="Google Shape;19956;p27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7" name="Google Shape;19957;p27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8" name="Google Shape;19958;p27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9" name="Google Shape;19959;p27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0" name="Google Shape;19960;p27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1" name="Google Shape;19961;p27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2" name="Google Shape;19962;p27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3" name="Google Shape;19963;p27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4" name="Google Shape;19964;p27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5" name="Google Shape;19965;p27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6" name="Google Shape;19966;p27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7" name="Google Shape;19967;p27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8" name="Google Shape;19968;p27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9" name="Google Shape;19969;p27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0" name="Google Shape;19970;p27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1" name="Google Shape;19971;p27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2" name="Google Shape;19972;p27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3" name="Google Shape;19973;p27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4" name="Google Shape;19974;p27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5" name="Google Shape;19975;p27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6" name="Google Shape;19976;p27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7" name="Google Shape;19977;p27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8" name="Google Shape;19978;p27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9" name="Google Shape;19979;p27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0" name="Google Shape;19980;p27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1" name="Google Shape;19981;p27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2" name="Google Shape;19982;p27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3" name="Google Shape;19983;p27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4" name="Google Shape;19984;p27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5" name="Google Shape;19985;p27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6" name="Google Shape;19986;p27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7" name="Google Shape;19987;p27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8" name="Google Shape;19988;p27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9" name="Google Shape;19989;p27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0" name="Google Shape;19990;p27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1" name="Google Shape;19991;p27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2" name="Google Shape;19992;p27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3" name="Google Shape;19993;p27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4" name="Google Shape;19994;p27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5" name="Google Shape;19995;p27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6" name="Google Shape;19996;p27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7" name="Google Shape;19997;p27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8" name="Google Shape;19998;p27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9" name="Google Shape;19999;p27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0" name="Google Shape;20000;p27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1" name="Google Shape;20001;p27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2" name="Google Shape;20002;p27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3" name="Google Shape;20003;p27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4" name="Google Shape;20004;p27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5" name="Google Shape;20005;p27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6" name="Google Shape;20006;p27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7" name="Google Shape;20007;p27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8" name="Google Shape;20008;p27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9" name="Google Shape;20009;p27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0" name="Google Shape;20010;p27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1" name="Google Shape;20011;p27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2" name="Google Shape;20012;p27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3" name="Google Shape;20013;p27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4" name="Google Shape;20014;p27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5" name="Google Shape;20015;p27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6" name="Google Shape;20016;p27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7" name="Google Shape;20017;p27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8" name="Google Shape;20018;p27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9" name="Google Shape;20019;p27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0" name="Google Shape;20020;p27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1" name="Google Shape;20021;p27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2" name="Google Shape;20022;p27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3" name="Google Shape;20023;p27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4" name="Google Shape;20024;p27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5" name="Google Shape;20025;p27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6" name="Google Shape;20026;p27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7" name="Google Shape;20027;p27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8" name="Google Shape;20028;p27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9" name="Google Shape;20029;p27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0" name="Google Shape;20030;p27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1" name="Google Shape;20031;p27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2" name="Google Shape;20032;p27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3" name="Google Shape;20033;p27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4" name="Google Shape;20034;p27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5" name="Google Shape;20035;p27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6" name="Google Shape;20036;p27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7" name="Google Shape;20037;p27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8" name="Google Shape;20038;p27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9" name="Google Shape;20039;p27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0" name="Google Shape;20040;p27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1" name="Google Shape;20041;p27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2" name="Google Shape;20042;p27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3" name="Google Shape;20043;p27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4" name="Google Shape;20044;p27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5" name="Google Shape;20045;p27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6" name="Google Shape;20046;p27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7" name="Google Shape;20047;p27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8" name="Google Shape;20048;p27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9" name="Google Shape;20049;p27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0" name="Google Shape;20050;p27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1" name="Google Shape;20051;p27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2" name="Google Shape;20052;p27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3" name="Google Shape;20053;p27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4" name="Google Shape;20054;p27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5" name="Google Shape;20055;p27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6" name="Google Shape;20056;p27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7" name="Google Shape;20057;p27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8" name="Google Shape;20058;p27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9" name="Google Shape;20059;p27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0" name="Google Shape;20060;p27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1" name="Google Shape;20061;p27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2" name="Google Shape;20062;p27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3" name="Google Shape;20063;p27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4" name="Google Shape;20064;p27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5" name="Google Shape;20065;p27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6" name="Google Shape;20066;p27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7" name="Google Shape;20067;p27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8" name="Google Shape;20068;p27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9" name="Google Shape;20069;p27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0" name="Google Shape;20070;p27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1" name="Google Shape;20071;p27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2" name="Google Shape;20072;p27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3" name="Google Shape;20073;p27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4" name="Google Shape;20074;p27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5" name="Google Shape;20075;p27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6" name="Google Shape;20076;p27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7" name="Google Shape;20077;p27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8" name="Google Shape;20078;p27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9" name="Google Shape;20079;p27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0" name="Google Shape;20080;p27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1" name="Google Shape;20081;p27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2" name="Google Shape;20082;p27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3" name="Google Shape;20083;p27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4" name="Google Shape;20084;p27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5" name="Google Shape;20085;p27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6" name="Google Shape;20086;p27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7" name="Google Shape;20087;p27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8" name="Google Shape;20088;p27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9" name="Google Shape;20089;p27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0" name="Google Shape;20090;p27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1" name="Google Shape;20091;p27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2" name="Google Shape;20092;p27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3" name="Google Shape;20093;p27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4" name="Google Shape;20094;p27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5" name="Google Shape;20095;p27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6" name="Google Shape;20096;p27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7" name="Google Shape;20097;p27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8" name="Google Shape;20098;p27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9" name="Google Shape;20099;p27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0" name="Google Shape;20100;p27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1" name="Google Shape;20101;p27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2" name="Google Shape;20102;p27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3" name="Google Shape;20103;p27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4" name="Google Shape;20104;p27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5" name="Google Shape;20105;p27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6" name="Google Shape;20106;p27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7" name="Google Shape;20107;p27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8" name="Google Shape;20108;p27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9" name="Google Shape;20109;p27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0" name="Google Shape;20110;p27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1" name="Google Shape;20111;p27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2" name="Google Shape;20112;p27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3" name="Google Shape;20113;p27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4" name="Google Shape;20114;p27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5" name="Google Shape;20115;p27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6" name="Google Shape;20116;p27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7" name="Google Shape;20117;p27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8" name="Google Shape;20118;p27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9" name="Google Shape;20119;p27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0" name="Google Shape;20120;p27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1" name="Google Shape;20121;p27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2" name="Google Shape;20122;p27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3" name="Google Shape;20123;p27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4" name="Google Shape;20124;p27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5" name="Google Shape;20125;p27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6" name="Google Shape;20126;p27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7" name="Google Shape;20127;p27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8" name="Google Shape;20128;p27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9" name="Google Shape;20129;p27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0" name="Google Shape;20130;p27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1" name="Google Shape;20131;p27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2" name="Google Shape;20132;p27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3" name="Google Shape;20133;p27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4" name="Google Shape;20134;p27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5" name="Google Shape;20135;p27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6" name="Google Shape;20136;p27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7" name="Google Shape;20137;p27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8" name="Google Shape;20138;p27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9" name="Google Shape;20139;p27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0" name="Google Shape;20140;p27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1" name="Google Shape;20141;p27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2" name="Google Shape;20142;p27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3" name="Google Shape;20143;p27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4" name="Google Shape;20144;p27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5" name="Google Shape;20145;p27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6" name="Google Shape;20146;p27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7" name="Google Shape;20147;p27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8" name="Google Shape;20148;p27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9" name="Google Shape;20149;p27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0" name="Google Shape;20150;p27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1" name="Google Shape;20151;p27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2" name="Google Shape;20152;p27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3" name="Google Shape;20153;p27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4" name="Google Shape;20154;p27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5" name="Google Shape;20155;p27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6" name="Google Shape;20156;p27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7" name="Google Shape;20157;p27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8" name="Google Shape;20158;p27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9" name="Google Shape;20159;p27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0" name="Google Shape;20160;p27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1" name="Google Shape;20161;p27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2" name="Google Shape;20162;p27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3" name="Google Shape;20163;p27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4" name="Google Shape;20164;p27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5" name="Google Shape;20165;p27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6" name="Google Shape;20166;p27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7" name="Google Shape;20167;p27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8" name="Google Shape;20168;p27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9" name="Google Shape;20169;p27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0" name="Google Shape;20170;p27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1" name="Google Shape;20171;p27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2" name="Google Shape;20172;p27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3" name="Google Shape;20173;p27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4" name="Google Shape;20174;p27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5" name="Google Shape;20175;p27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6" name="Google Shape;20176;p27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7" name="Google Shape;20177;p27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8" name="Google Shape;20178;p27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9" name="Google Shape;20179;p27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0" name="Google Shape;20180;p27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1" name="Google Shape;20181;p27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2" name="Google Shape;20182;p27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3" name="Google Shape;20183;p27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4" name="Google Shape;20184;p27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5" name="Google Shape;20185;p27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6" name="Google Shape;20186;p27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7" name="Google Shape;20187;p27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8" name="Google Shape;20188;p27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9" name="Google Shape;20189;p27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0" name="Google Shape;20190;p27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1" name="Google Shape;20191;p27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2" name="Google Shape;20192;p27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3" name="Google Shape;20193;p27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4" name="Google Shape;20194;p27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5" name="Google Shape;20195;p27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6" name="Google Shape;20196;p27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7" name="Google Shape;20197;p27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8" name="Google Shape;20198;p27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9" name="Google Shape;20199;p27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0" name="Google Shape;20200;p27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1" name="Google Shape;20201;p27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2" name="Google Shape;20202;p27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3" name="Google Shape;20203;p27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4" name="Google Shape;20204;p27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5" name="Google Shape;20205;p27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6" name="Google Shape;20206;p27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7" name="Google Shape;20207;p27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8" name="Google Shape;20208;p27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9" name="Google Shape;20209;p27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0" name="Google Shape;20210;p27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1" name="Google Shape;20211;p27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2" name="Google Shape;20212;p27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3" name="Google Shape;20213;p27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4" name="Google Shape;20214;p27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5" name="Google Shape;20215;p27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6" name="Google Shape;20216;p27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7" name="Google Shape;20217;p27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8" name="Google Shape;20218;p27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9" name="Google Shape;20219;p27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0" name="Google Shape;20220;p27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1" name="Google Shape;20221;p27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2" name="Google Shape;20222;p27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3" name="Google Shape;20223;p27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4" name="Google Shape;20224;p27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5" name="Google Shape;20225;p27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6" name="Google Shape;20226;p27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7" name="Google Shape;20227;p27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8" name="Google Shape;20228;p27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9" name="Google Shape;20229;p27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0" name="Google Shape;20230;p27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1" name="Google Shape;20231;p27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2" name="Google Shape;20232;p27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3" name="Google Shape;20233;p27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4" name="Google Shape;20234;p27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5" name="Google Shape;20235;p27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6" name="Google Shape;20236;p27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7" name="Google Shape;20237;p27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8" name="Google Shape;20238;p27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9" name="Google Shape;20239;p27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0" name="Google Shape;20240;p27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1" name="Google Shape;20241;p27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2" name="Google Shape;20242;p27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3" name="Google Shape;20243;p27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4" name="Google Shape;20244;p27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5" name="Google Shape;20245;p27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6" name="Google Shape;20246;p27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7" name="Google Shape;20247;p27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8" name="Google Shape;20248;p27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9" name="Google Shape;20249;p27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0" name="Google Shape;20250;p27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1" name="Google Shape;20251;p27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2" name="Google Shape;20252;p27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3" name="Google Shape;20253;p27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4" name="Google Shape;20254;p27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5" name="Google Shape;20255;p27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6" name="Google Shape;20256;p27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7" name="Google Shape;20257;p27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8" name="Google Shape;20258;p27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9" name="Google Shape;20259;p27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0" name="Google Shape;20260;p27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1" name="Google Shape;20261;p27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2" name="Google Shape;20262;p27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3" name="Google Shape;20263;p27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4" name="Google Shape;20264;p27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5" name="Google Shape;20265;p27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6" name="Google Shape;20266;p27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7" name="Google Shape;20267;p27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8" name="Google Shape;20268;p27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9" name="Google Shape;20269;p27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0" name="Google Shape;20270;p27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1" name="Google Shape;20271;p27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2" name="Google Shape;20272;p27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3" name="Google Shape;20273;p27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4" name="Google Shape;20274;p27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5" name="Google Shape;20275;p27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6" name="Google Shape;20276;p27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7" name="Google Shape;20277;p27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8" name="Google Shape;20278;p27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9" name="Google Shape;20279;p27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0" name="Google Shape;20280;p27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1" name="Google Shape;20281;p27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2" name="Google Shape;20282;p27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3" name="Google Shape;20283;p27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4" name="Google Shape;20284;p27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5" name="Google Shape;20285;p27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6" name="Google Shape;20286;p27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7" name="Google Shape;20287;p27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8" name="Google Shape;20288;p27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9" name="Google Shape;20289;p27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0" name="Google Shape;20290;p27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1" name="Google Shape;20291;p27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2" name="Google Shape;20292;p27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3" name="Google Shape;20293;p27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4" name="Google Shape;20294;p27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5" name="Google Shape;20295;p27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6" name="Google Shape;20296;p27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7" name="Google Shape;20297;p27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8" name="Google Shape;20298;p27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9" name="Google Shape;20299;p27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0" name="Google Shape;20300;p27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1" name="Google Shape;20301;p27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2" name="Google Shape;20302;p27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3" name="Google Shape;20303;p27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4" name="Google Shape;20304;p27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5" name="Google Shape;20305;p27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6" name="Google Shape;20306;p27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7" name="Google Shape;20307;p27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8" name="Google Shape;20308;p27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9" name="Google Shape;20309;p27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0" name="Google Shape;20310;p27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1" name="Google Shape;20311;p27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2" name="Google Shape;20312;p27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3" name="Google Shape;20313;p27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4" name="Google Shape;20314;p27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5" name="Google Shape;20315;p27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6" name="Google Shape;20316;p27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7" name="Google Shape;20317;p27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8" name="Google Shape;20318;p27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9" name="Google Shape;20319;p27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0" name="Google Shape;20320;p27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1" name="Google Shape;20321;p27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2" name="Google Shape;20322;p27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3" name="Google Shape;20323;p27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4" name="Google Shape;20324;p27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5" name="Google Shape;20325;p27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6" name="Google Shape;20326;p27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7" name="Google Shape;20327;p27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8" name="Google Shape;20328;p27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9" name="Google Shape;20329;p27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0" name="Google Shape;20330;p27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1" name="Google Shape;20331;p27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2" name="Google Shape;20332;p27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3" name="Google Shape;20333;p27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4" name="Google Shape;20334;p27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5" name="Google Shape;20335;p27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6" name="Google Shape;20336;p27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7" name="Google Shape;20337;p27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8" name="Google Shape;20338;p27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9" name="Google Shape;20339;p27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0" name="Google Shape;20340;p27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1" name="Google Shape;20341;p27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2" name="Google Shape;20342;p27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3" name="Google Shape;20343;p27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4" name="Google Shape;20344;p27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5" name="Google Shape;20345;p27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6" name="Google Shape;20346;p27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7" name="Google Shape;20347;p27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0348" name="Google Shape;20348;p2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349" name="Google Shape;20349;p27"/>
          <p:cNvSpPr/>
          <p:nvPr/>
        </p:nvSpPr>
        <p:spPr>
          <a:xfrm rot="-9002992" flipH="1">
            <a:off x="11192555" y="47269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0" name="Google Shape;20350;p27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1" name="Google Shape;20351;p27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2" name="Google Shape;20352;p27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3" name="Google Shape;20353;p27"/>
          <p:cNvSpPr/>
          <p:nvPr/>
        </p:nvSpPr>
        <p:spPr>
          <a:xfrm rot="-6345070" flipH="1">
            <a:off x="1435303" y="4899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4" name="Google Shape;20354;p27"/>
          <p:cNvSpPr/>
          <p:nvPr/>
        </p:nvSpPr>
        <p:spPr>
          <a:xfrm rot="10288154" flipH="1">
            <a:off x="556426" y="1620783"/>
            <a:ext cx="97073" cy="194939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5" name="Google Shape;20355;p27"/>
          <p:cNvSpPr/>
          <p:nvPr/>
        </p:nvSpPr>
        <p:spPr>
          <a:xfrm rot="1638382" flipH="1">
            <a:off x="589618" y="725119"/>
            <a:ext cx="96785" cy="19500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6" name="Google Shape;20356;p27"/>
          <p:cNvSpPr txBox="1">
            <a:spLocks noGrp="1"/>
          </p:cNvSpPr>
          <p:nvPr>
            <p:ph type="body" idx="1"/>
          </p:nvPr>
        </p:nvSpPr>
        <p:spPr>
          <a:xfrm>
            <a:off x="1994543" y="1884788"/>
            <a:ext cx="7925200" cy="2806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58588052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6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56140546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0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58" name="Google Shape;20358;p28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0359" name="Google Shape;20359;p28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0" name="Google Shape;20360;p28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1" name="Google Shape;20361;p28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2" name="Google Shape;20362;p28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3" name="Google Shape;20363;p28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4" name="Google Shape;20364;p28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5" name="Google Shape;20365;p28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6" name="Google Shape;20366;p28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7" name="Google Shape;20367;p28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8" name="Google Shape;20368;p28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9" name="Google Shape;20369;p28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0" name="Google Shape;20370;p28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1" name="Google Shape;20371;p28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2" name="Google Shape;20372;p28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3" name="Google Shape;20373;p28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4" name="Google Shape;20374;p28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5" name="Google Shape;20375;p28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6" name="Google Shape;20376;p28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7" name="Google Shape;20377;p28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8" name="Google Shape;20378;p28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9" name="Google Shape;20379;p28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0" name="Google Shape;20380;p28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1" name="Google Shape;20381;p28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2" name="Google Shape;20382;p28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3" name="Google Shape;20383;p28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4" name="Google Shape;20384;p28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5" name="Google Shape;20385;p28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6" name="Google Shape;20386;p28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7" name="Google Shape;20387;p28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8" name="Google Shape;20388;p28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9" name="Google Shape;20389;p28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0" name="Google Shape;20390;p28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1" name="Google Shape;20391;p28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2" name="Google Shape;20392;p28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3" name="Google Shape;20393;p28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4" name="Google Shape;20394;p28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5" name="Google Shape;20395;p28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6" name="Google Shape;20396;p28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7" name="Google Shape;20397;p28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8" name="Google Shape;20398;p28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9" name="Google Shape;20399;p28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0" name="Google Shape;20400;p28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1" name="Google Shape;20401;p28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2" name="Google Shape;20402;p28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3" name="Google Shape;20403;p28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4" name="Google Shape;20404;p28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5" name="Google Shape;20405;p28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6" name="Google Shape;20406;p28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7" name="Google Shape;20407;p28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8" name="Google Shape;20408;p28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9" name="Google Shape;20409;p28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0" name="Google Shape;20410;p28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1" name="Google Shape;20411;p28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2" name="Google Shape;20412;p28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3" name="Google Shape;20413;p28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4" name="Google Shape;20414;p28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5" name="Google Shape;20415;p28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6" name="Google Shape;20416;p28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7" name="Google Shape;20417;p28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8" name="Google Shape;20418;p28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9" name="Google Shape;20419;p28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0" name="Google Shape;20420;p28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1" name="Google Shape;20421;p28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2" name="Google Shape;20422;p28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3" name="Google Shape;20423;p28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4" name="Google Shape;20424;p28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5" name="Google Shape;20425;p28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6" name="Google Shape;20426;p28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7" name="Google Shape;20427;p28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8" name="Google Shape;20428;p28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9" name="Google Shape;20429;p28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0" name="Google Shape;20430;p28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1" name="Google Shape;20431;p28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2" name="Google Shape;20432;p28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3" name="Google Shape;20433;p28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4" name="Google Shape;20434;p28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5" name="Google Shape;20435;p28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6" name="Google Shape;20436;p28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7" name="Google Shape;20437;p28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8" name="Google Shape;20438;p28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9" name="Google Shape;20439;p28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0" name="Google Shape;20440;p28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1" name="Google Shape;20441;p28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2" name="Google Shape;20442;p28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3" name="Google Shape;20443;p28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4" name="Google Shape;20444;p28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5" name="Google Shape;20445;p28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6" name="Google Shape;20446;p28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7" name="Google Shape;20447;p28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8" name="Google Shape;20448;p28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9" name="Google Shape;20449;p28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0" name="Google Shape;20450;p28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1" name="Google Shape;20451;p28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2" name="Google Shape;20452;p28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3" name="Google Shape;20453;p28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4" name="Google Shape;20454;p28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5" name="Google Shape;20455;p28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6" name="Google Shape;20456;p28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7" name="Google Shape;20457;p28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8" name="Google Shape;20458;p28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9" name="Google Shape;20459;p28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0" name="Google Shape;20460;p28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1" name="Google Shape;20461;p28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2" name="Google Shape;20462;p28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3" name="Google Shape;20463;p28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4" name="Google Shape;20464;p28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5" name="Google Shape;20465;p28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6" name="Google Shape;20466;p28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7" name="Google Shape;20467;p28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8" name="Google Shape;20468;p28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9" name="Google Shape;20469;p28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0" name="Google Shape;20470;p28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1" name="Google Shape;20471;p28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2" name="Google Shape;20472;p28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3" name="Google Shape;20473;p28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4" name="Google Shape;20474;p28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5" name="Google Shape;20475;p28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6" name="Google Shape;20476;p28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7" name="Google Shape;20477;p28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8" name="Google Shape;20478;p28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9" name="Google Shape;20479;p28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0" name="Google Shape;20480;p28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1" name="Google Shape;20481;p28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2" name="Google Shape;20482;p28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3" name="Google Shape;20483;p28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4" name="Google Shape;20484;p28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5" name="Google Shape;20485;p28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6" name="Google Shape;20486;p28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7" name="Google Shape;20487;p28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8" name="Google Shape;20488;p28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9" name="Google Shape;20489;p28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0" name="Google Shape;20490;p28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1" name="Google Shape;20491;p28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2" name="Google Shape;20492;p28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3" name="Google Shape;20493;p28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4" name="Google Shape;20494;p28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5" name="Google Shape;20495;p28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6" name="Google Shape;20496;p28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7" name="Google Shape;20497;p28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8" name="Google Shape;20498;p28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9" name="Google Shape;20499;p28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0" name="Google Shape;20500;p28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1" name="Google Shape;20501;p28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2" name="Google Shape;20502;p28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3" name="Google Shape;20503;p28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4" name="Google Shape;20504;p28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5" name="Google Shape;20505;p28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6" name="Google Shape;20506;p28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7" name="Google Shape;20507;p28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8" name="Google Shape;20508;p28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9" name="Google Shape;20509;p28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0" name="Google Shape;20510;p28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1" name="Google Shape;20511;p28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2" name="Google Shape;20512;p28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3" name="Google Shape;20513;p28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4" name="Google Shape;20514;p28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5" name="Google Shape;20515;p28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6" name="Google Shape;20516;p28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7" name="Google Shape;20517;p28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8" name="Google Shape;20518;p28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9" name="Google Shape;20519;p28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0" name="Google Shape;20520;p28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1" name="Google Shape;20521;p28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2" name="Google Shape;20522;p28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3" name="Google Shape;20523;p28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4" name="Google Shape;20524;p28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5" name="Google Shape;20525;p28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6" name="Google Shape;20526;p28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7" name="Google Shape;20527;p28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8" name="Google Shape;20528;p28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9" name="Google Shape;20529;p28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0" name="Google Shape;20530;p28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1" name="Google Shape;20531;p28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2" name="Google Shape;20532;p28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3" name="Google Shape;20533;p28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4" name="Google Shape;20534;p28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5" name="Google Shape;20535;p28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6" name="Google Shape;20536;p28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7" name="Google Shape;20537;p28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8" name="Google Shape;20538;p28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9" name="Google Shape;20539;p28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0" name="Google Shape;20540;p28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1" name="Google Shape;20541;p28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2" name="Google Shape;20542;p28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3" name="Google Shape;20543;p28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4" name="Google Shape;20544;p28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5" name="Google Shape;20545;p28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6" name="Google Shape;20546;p28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7" name="Google Shape;20547;p28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8" name="Google Shape;20548;p28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9" name="Google Shape;20549;p28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0" name="Google Shape;20550;p28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1" name="Google Shape;20551;p28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2" name="Google Shape;20552;p28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3" name="Google Shape;20553;p28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4" name="Google Shape;20554;p28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5" name="Google Shape;20555;p28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6" name="Google Shape;20556;p28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7" name="Google Shape;20557;p28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8" name="Google Shape;20558;p28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9" name="Google Shape;20559;p28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0" name="Google Shape;20560;p28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1" name="Google Shape;20561;p28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2" name="Google Shape;20562;p28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3" name="Google Shape;20563;p28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4" name="Google Shape;20564;p28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5" name="Google Shape;20565;p28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6" name="Google Shape;20566;p28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7" name="Google Shape;20567;p28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8" name="Google Shape;20568;p28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9" name="Google Shape;20569;p28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0" name="Google Shape;20570;p28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1" name="Google Shape;20571;p28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2" name="Google Shape;20572;p28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3" name="Google Shape;20573;p28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4" name="Google Shape;20574;p28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5" name="Google Shape;20575;p28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6" name="Google Shape;20576;p28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7" name="Google Shape;20577;p28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8" name="Google Shape;20578;p28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9" name="Google Shape;20579;p28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0" name="Google Shape;20580;p28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1" name="Google Shape;20581;p28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2" name="Google Shape;20582;p28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3" name="Google Shape;20583;p28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4" name="Google Shape;20584;p28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5" name="Google Shape;20585;p28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6" name="Google Shape;20586;p28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7" name="Google Shape;20587;p28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8" name="Google Shape;20588;p28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9" name="Google Shape;20589;p28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0" name="Google Shape;20590;p28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1" name="Google Shape;20591;p28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2" name="Google Shape;20592;p28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3" name="Google Shape;20593;p28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4" name="Google Shape;20594;p28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5" name="Google Shape;20595;p28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6" name="Google Shape;20596;p28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7" name="Google Shape;20597;p28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8" name="Google Shape;20598;p28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9" name="Google Shape;20599;p28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0" name="Google Shape;20600;p28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1" name="Google Shape;20601;p28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2" name="Google Shape;20602;p28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3" name="Google Shape;20603;p28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4" name="Google Shape;20604;p28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5" name="Google Shape;20605;p28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6" name="Google Shape;20606;p28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7" name="Google Shape;20607;p28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8" name="Google Shape;20608;p28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9" name="Google Shape;20609;p28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0" name="Google Shape;20610;p28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1" name="Google Shape;20611;p28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2" name="Google Shape;20612;p28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3" name="Google Shape;20613;p28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4" name="Google Shape;20614;p28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5" name="Google Shape;20615;p28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6" name="Google Shape;20616;p28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7" name="Google Shape;20617;p28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8" name="Google Shape;20618;p28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9" name="Google Shape;20619;p28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0" name="Google Shape;20620;p28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1" name="Google Shape;20621;p28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2" name="Google Shape;20622;p28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3" name="Google Shape;20623;p28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4" name="Google Shape;20624;p28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5" name="Google Shape;20625;p28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6" name="Google Shape;20626;p28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7" name="Google Shape;20627;p28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8" name="Google Shape;20628;p28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9" name="Google Shape;20629;p28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0" name="Google Shape;20630;p28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1" name="Google Shape;20631;p28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2" name="Google Shape;20632;p28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3" name="Google Shape;20633;p28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4" name="Google Shape;20634;p28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5" name="Google Shape;20635;p28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6" name="Google Shape;20636;p28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7" name="Google Shape;20637;p28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8" name="Google Shape;20638;p28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9" name="Google Shape;20639;p28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0" name="Google Shape;20640;p28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1" name="Google Shape;20641;p28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2" name="Google Shape;20642;p28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3" name="Google Shape;20643;p28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4" name="Google Shape;20644;p28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5" name="Google Shape;20645;p28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6" name="Google Shape;20646;p28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7" name="Google Shape;20647;p28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8" name="Google Shape;20648;p28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9" name="Google Shape;20649;p28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0" name="Google Shape;20650;p28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1" name="Google Shape;20651;p28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2" name="Google Shape;20652;p28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3" name="Google Shape;20653;p28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4" name="Google Shape;20654;p28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5" name="Google Shape;20655;p28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6" name="Google Shape;20656;p28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7" name="Google Shape;20657;p28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8" name="Google Shape;20658;p28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9" name="Google Shape;20659;p28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0" name="Google Shape;20660;p28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1" name="Google Shape;20661;p28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2" name="Google Shape;20662;p28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3" name="Google Shape;20663;p28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4" name="Google Shape;20664;p28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5" name="Google Shape;20665;p28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6" name="Google Shape;20666;p28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7" name="Google Shape;20667;p28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8" name="Google Shape;20668;p28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9" name="Google Shape;20669;p28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0" name="Google Shape;20670;p28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1" name="Google Shape;20671;p28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2" name="Google Shape;20672;p28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3" name="Google Shape;20673;p28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4" name="Google Shape;20674;p28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5" name="Google Shape;20675;p28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6" name="Google Shape;20676;p28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7" name="Google Shape;20677;p28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8" name="Google Shape;20678;p28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9" name="Google Shape;20679;p28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0" name="Google Shape;20680;p28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1" name="Google Shape;20681;p28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2" name="Google Shape;20682;p28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3" name="Google Shape;20683;p28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4" name="Google Shape;20684;p28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5" name="Google Shape;20685;p28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6" name="Google Shape;20686;p28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7" name="Google Shape;20687;p28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8" name="Google Shape;20688;p28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9" name="Google Shape;20689;p28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0" name="Google Shape;20690;p28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1" name="Google Shape;20691;p28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2" name="Google Shape;20692;p28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3" name="Google Shape;20693;p28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4" name="Google Shape;20694;p28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5" name="Google Shape;20695;p28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6" name="Google Shape;20696;p28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7" name="Google Shape;20697;p28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8" name="Google Shape;20698;p28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9" name="Google Shape;20699;p28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0" name="Google Shape;20700;p28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1" name="Google Shape;20701;p28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2" name="Google Shape;20702;p28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3" name="Google Shape;20703;p28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4" name="Google Shape;20704;p28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5" name="Google Shape;20705;p28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6" name="Google Shape;20706;p28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7" name="Google Shape;20707;p28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8" name="Google Shape;20708;p28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9" name="Google Shape;20709;p28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0" name="Google Shape;20710;p28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1" name="Google Shape;20711;p28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2" name="Google Shape;20712;p28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3" name="Google Shape;20713;p28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4" name="Google Shape;20714;p28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5" name="Google Shape;20715;p28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6" name="Google Shape;20716;p28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7" name="Google Shape;20717;p28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8" name="Google Shape;20718;p28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9" name="Google Shape;20719;p28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0" name="Google Shape;20720;p28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1" name="Google Shape;20721;p28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2" name="Google Shape;20722;p28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3" name="Google Shape;20723;p28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4" name="Google Shape;20724;p28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5" name="Google Shape;20725;p28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6" name="Google Shape;20726;p28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7" name="Google Shape;20727;p28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8" name="Google Shape;20728;p28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9" name="Google Shape;20729;p28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0" name="Google Shape;20730;p28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1" name="Google Shape;20731;p28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2" name="Google Shape;20732;p28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3" name="Google Shape;20733;p28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4" name="Google Shape;20734;p28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5" name="Google Shape;20735;p28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6" name="Google Shape;20736;p28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7" name="Google Shape;20737;p28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8" name="Google Shape;20738;p28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9" name="Google Shape;20739;p28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0" name="Google Shape;20740;p28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1" name="Google Shape;20741;p28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2" name="Google Shape;20742;p28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3" name="Google Shape;20743;p28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4" name="Google Shape;20744;p28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5" name="Google Shape;20745;p28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6" name="Google Shape;20746;p28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7" name="Google Shape;20747;p28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8" name="Google Shape;20748;p28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9" name="Google Shape;20749;p28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0" name="Google Shape;20750;p28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1" name="Google Shape;20751;p28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2" name="Google Shape;20752;p28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3" name="Google Shape;20753;p28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4" name="Google Shape;20754;p28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5" name="Google Shape;20755;p28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6" name="Google Shape;20756;p28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7" name="Google Shape;20757;p28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8" name="Google Shape;20758;p28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9" name="Google Shape;20759;p28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0" name="Google Shape;20760;p28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1" name="Google Shape;20761;p28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2" name="Google Shape;20762;p28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3" name="Google Shape;20763;p28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4" name="Google Shape;20764;p28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5" name="Google Shape;20765;p28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6" name="Google Shape;20766;p28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7" name="Google Shape;20767;p28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8" name="Google Shape;20768;p28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9" name="Google Shape;20769;p28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0" name="Google Shape;20770;p28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1" name="Google Shape;20771;p28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2" name="Google Shape;20772;p28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3" name="Google Shape;20773;p28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4" name="Google Shape;20774;p28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5" name="Google Shape;20775;p28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6" name="Google Shape;20776;p28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7" name="Google Shape;20777;p28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8" name="Google Shape;20778;p28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9" name="Google Shape;20779;p28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0" name="Google Shape;20780;p28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1" name="Google Shape;20781;p28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2" name="Google Shape;20782;p28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3" name="Google Shape;20783;p28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4" name="Google Shape;20784;p28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5" name="Google Shape;20785;p28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6" name="Google Shape;20786;p28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7" name="Google Shape;20787;p28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8" name="Google Shape;20788;p28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9" name="Google Shape;20789;p28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0" name="Google Shape;20790;p28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1" name="Google Shape;20791;p28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2" name="Google Shape;20792;p28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3" name="Google Shape;20793;p28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4" name="Google Shape;20794;p28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5" name="Google Shape;20795;p28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6" name="Google Shape;20796;p28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7" name="Google Shape;20797;p28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8" name="Google Shape;20798;p28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9" name="Google Shape;20799;p28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0" name="Google Shape;20800;p28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1" name="Google Shape;20801;p28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2" name="Google Shape;20802;p28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3" name="Google Shape;20803;p28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4" name="Google Shape;20804;p28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5" name="Google Shape;20805;p28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6" name="Google Shape;20806;p28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7" name="Google Shape;20807;p28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8" name="Google Shape;20808;p28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9" name="Google Shape;20809;p28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0" name="Google Shape;20810;p28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1" name="Google Shape;20811;p28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2" name="Google Shape;20812;p28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3" name="Google Shape;20813;p28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4" name="Google Shape;20814;p28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5" name="Google Shape;20815;p28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6" name="Google Shape;20816;p28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7" name="Google Shape;20817;p28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8" name="Google Shape;20818;p28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9" name="Google Shape;20819;p28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0" name="Google Shape;20820;p28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1" name="Google Shape;20821;p28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2" name="Google Shape;20822;p28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3" name="Google Shape;20823;p28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4" name="Google Shape;20824;p28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5" name="Google Shape;20825;p28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6" name="Google Shape;20826;p28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7" name="Google Shape;20827;p28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8" name="Google Shape;20828;p28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9" name="Google Shape;20829;p28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0" name="Google Shape;20830;p28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1" name="Google Shape;20831;p28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2" name="Google Shape;20832;p28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3" name="Google Shape;20833;p28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4" name="Google Shape;20834;p28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5" name="Google Shape;20835;p28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6" name="Google Shape;20836;p28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7" name="Google Shape;20837;p28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8" name="Google Shape;20838;p28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9" name="Google Shape;20839;p28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0" name="Google Shape;20840;p28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1" name="Google Shape;20841;p28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2" name="Google Shape;20842;p28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3" name="Google Shape;20843;p28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4" name="Google Shape;20844;p28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5" name="Google Shape;20845;p28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6" name="Google Shape;20846;p28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7" name="Google Shape;20847;p28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8" name="Google Shape;20848;p28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9" name="Google Shape;20849;p28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0" name="Google Shape;20850;p28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1" name="Google Shape;20851;p28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2" name="Google Shape;20852;p28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3" name="Google Shape;20853;p28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4" name="Google Shape;20854;p28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5" name="Google Shape;20855;p28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6" name="Google Shape;20856;p28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7" name="Google Shape;20857;p28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8" name="Google Shape;20858;p28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9" name="Google Shape;20859;p28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0" name="Google Shape;20860;p28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1" name="Google Shape;20861;p28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2" name="Google Shape;20862;p28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3" name="Google Shape;20863;p28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4" name="Google Shape;20864;p28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5" name="Google Shape;20865;p28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6" name="Google Shape;20866;p28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7" name="Google Shape;20867;p28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8" name="Google Shape;20868;p28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9" name="Google Shape;20869;p28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0" name="Google Shape;20870;p28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1" name="Google Shape;20871;p28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2" name="Google Shape;20872;p28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3" name="Google Shape;20873;p28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4" name="Google Shape;20874;p28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5" name="Google Shape;20875;p28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6" name="Google Shape;20876;p28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7" name="Google Shape;20877;p28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8" name="Google Shape;20878;p28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9" name="Google Shape;20879;p28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0" name="Google Shape;20880;p28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1" name="Google Shape;20881;p28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2" name="Google Shape;20882;p28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3" name="Google Shape;20883;p28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4" name="Google Shape;20884;p28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5" name="Google Shape;20885;p28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6" name="Google Shape;20886;p28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7" name="Google Shape;20887;p28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8" name="Google Shape;20888;p28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9" name="Google Shape;20889;p28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0" name="Google Shape;20890;p28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1" name="Google Shape;20891;p28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2" name="Google Shape;20892;p28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3" name="Google Shape;20893;p28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4" name="Google Shape;20894;p28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5" name="Google Shape;20895;p28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6" name="Google Shape;20896;p28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7" name="Google Shape;20897;p28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8" name="Google Shape;20898;p28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9" name="Google Shape;20899;p28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0" name="Google Shape;20900;p28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1" name="Google Shape;20901;p28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2" name="Google Shape;20902;p28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3" name="Google Shape;20903;p28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4" name="Google Shape;20904;p28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5" name="Google Shape;20905;p28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6" name="Google Shape;20906;p28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7" name="Google Shape;20907;p28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8" name="Google Shape;20908;p28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9" name="Google Shape;20909;p28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0" name="Google Shape;20910;p28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1" name="Google Shape;20911;p28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2" name="Google Shape;20912;p28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3" name="Google Shape;20913;p28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4" name="Google Shape;20914;p28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5" name="Google Shape;20915;p28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6" name="Google Shape;20916;p28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7" name="Google Shape;20917;p28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8" name="Google Shape;20918;p28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9" name="Google Shape;20919;p28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0" name="Google Shape;20920;p28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1" name="Google Shape;20921;p28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2" name="Google Shape;20922;p28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3" name="Google Shape;20923;p28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4" name="Google Shape;20924;p28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5" name="Google Shape;20925;p28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6" name="Google Shape;20926;p28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7" name="Google Shape;20927;p28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8" name="Google Shape;20928;p28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9" name="Google Shape;20929;p28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0" name="Google Shape;20930;p28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1" name="Google Shape;20931;p28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2" name="Google Shape;20932;p28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3" name="Google Shape;20933;p28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4" name="Google Shape;20934;p28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5" name="Google Shape;20935;p28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6" name="Google Shape;20936;p28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7" name="Google Shape;20937;p28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8" name="Google Shape;20938;p28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9" name="Google Shape;20939;p28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0" name="Google Shape;20940;p28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1" name="Google Shape;20941;p28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2" name="Google Shape;20942;p28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3" name="Google Shape;20943;p28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4" name="Google Shape;20944;p28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5" name="Google Shape;20945;p28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6" name="Google Shape;20946;p28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7" name="Google Shape;20947;p28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8" name="Google Shape;20948;p28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9" name="Google Shape;20949;p28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0" name="Google Shape;20950;p28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1" name="Google Shape;20951;p28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2" name="Google Shape;20952;p28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3" name="Google Shape;20953;p28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4" name="Google Shape;20954;p28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5" name="Google Shape;20955;p28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6" name="Google Shape;20956;p28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7" name="Google Shape;20957;p28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8" name="Google Shape;20958;p28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9" name="Google Shape;20959;p28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0" name="Google Shape;20960;p28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1" name="Google Shape;20961;p28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2" name="Google Shape;20962;p28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3" name="Google Shape;20963;p28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4" name="Google Shape;20964;p28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5" name="Google Shape;20965;p28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6" name="Google Shape;20966;p28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7" name="Google Shape;20967;p28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8" name="Google Shape;20968;p28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9" name="Google Shape;20969;p28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0" name="Google Shape;20970;p28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1" name="Google Shape;20971;p28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2" name="Google Shape;20972;p28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3" name="Google Shape;20973;p28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4" name="Google Shape;20974;p28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5" name="Google Shape;20975;p28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6" name="Google Shape;20976;p28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7" name="Google Shape;20977;p28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8" name="Google Shape;20978;p28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9" name="Google Shape;20979;p28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0" name="Google Shape;20980;p28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1" name="Google Shape;20981;p28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2" name="Google Shape;20982;p28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3" name="Google Shape;20983;p28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4" name="Google Shape;20984;p28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5" name="Google Shape;20985;p28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6" name="Google Shape;20986;p28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7" name="Google Shape;20987;p28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8" name="Google Shape;20988;p28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9" name="Google Shape;20989;p28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0" name="Google Shape;20990;p28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1" name="Google Shape;20991;p28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2" name="Google Shape;20992;p28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3" name="Google Shape;20993;p28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4" name="Google Shape;20994;p28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5" name="Google Shape;20995;p28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6" name="Google Shape;20996;p28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7" name="Google Shape;20997;p28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8" name="Google Shape;20998;p28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9" name="Google Shape;20999;p28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0" name="Google Shape;21000;p28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1" name="Google Shape;21001;p28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2" name="Google Shape;21002;p28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3" name="Google Shape;21003;p28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4" name="Google Shape;21004;p28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5" name="Google Shape;21005;p28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6" name="Google Shape;21006;p28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7" name="Google Shape;21007;p28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8" name="Google Shape;21008;p28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9" name="Google Shape;21009;p28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0" name="Google Shape;21010;p28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1" name="Google Shape;21011;p28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2" name="Google Shape;21012;p28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3" name="Google Shape;21013;p28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4" name="Google Shape;21014;p28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5" name="Google Shape;21015;p28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6" name="Google Shape;21016;p28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7" name="Google Shape;21017;p28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8" name="Google Shape;21018;p28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9" name="Google Shape;21019;p28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0" name="Google Shape;21020;p28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1" name="Google Shape;21021;p28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2" name="Google Shape;21022;p28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3" name="Google Shape;21023;p28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4" name="Google Shape;21024;p28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5" name="Google Shape;21025;p28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6" name="Google Shape;21026;p28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7" name="Google Shape;21027;p28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8" name="Google Shape;21028;p28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9" name="Google Shape;21029;p28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0" name="Google Shape;21030;p28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1" name="Google Shape;21031;p28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2" name="Google Shape;21032;p28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3" name="Google Shape;21033;p28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4" name="Google Shape;21034;p28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5" name="Google Shape;21035;p28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6" name="Google Shape;21036;p28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7" name="Google Shape;21037;p28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8" name="Google Shape;21038;p28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9" name="Google Shape;21039;p28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0" name="Google Shape;21040;p28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1" name="Google Shape;21041;p28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2" name="Google Shape;21042;p28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3" name="Google Shape;21043;p28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4" name="Google Shape;21044;p28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5" name="Google Shape;21045;p28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6" name="Google Shape;21046;p28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7" name="Google Shape;21047;p28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8" name="Google Shape;21048;p28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9" name="Google Shape;21049;p28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0" name="Google Shape;21050;p28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1" name="Google Shape;21051;p28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2" name="Google Shape;21052;p28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3" name="Google Shape;21053;p28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4" name="Google Shape;21054;p28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5" name="Google Shape;21055;p28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6" name="Google Shape;21056;p28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7" name="Google Shape;21057;p28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8" name="Google Shape;21058;p28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9" name="Google Shape;21059;p28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0" name="Google Shape;21060;p28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1" name="Google Shape;21061;p28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2" name="Google Shape;21062;p28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3" name="Google Shape;21063;p28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4" name="Google Shape;21064;p28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5" name="Google Shape;21065;p28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6" name="Google Shape;21066;p28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7" name="Google Shape;21067;p28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8" name="Google Shape;21068;p28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9" name="Google Shape;21069;p28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0" name="Google Shape;21070;p28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1" name="Google Shape;21071;p28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2" name="Google Shape;21072;p28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3" name="Google Shape;21073;p28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4" name="Google Shape;21074;p28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5" name="Google Shape;21075;p28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6" name="Google Shape;21076;p28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7" name="Google Shape;21077;p28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8" name="Google Shape;21078;p28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9" name="Google Shape;21079;p28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0" name="Google Shape;21080;p28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1" name="Google Shape;21081;p28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2" name="Google Shape;21082;p28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3" name="Google Shape;21083;p28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4" name="Google Shape;21084;p28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5" name="Google Shape;21085;p28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6" name="Google Shape;21086;p28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7" name="Google Shape;21087;p28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8" name="Google Shape;21088;p28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9" name="Google Shape;21089;p28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0" name="Google Shape;21090;p28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1" name="Google Shape;21091;p28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2" name="Google Shape;21092;p28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3" name="Google Shape;21093;p28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4" name="Google Shape;21094;p28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5" name="Google Shape;21095;p28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6" name="Google Shape;21096;p28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7" name="Google Shape;21097;p28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8" name="Google Shape;21098;p28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9" name="Google Shape;21099;p28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0" name="Google Shape;21100;p28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1" name="Google Shape;21101;p28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2" name="Google Shape;21102;p28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3" name="Google Shape;21103;p28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4" name="Google Shape;21104;p28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5" name="Google Shape;21105;p28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6" name="Google Shape;21106;p28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7" name="Google Shape;21107;p28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8" name="Google Shape;21108;p28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9" name="Google Shape;21109;p28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0" name="Google Shape;21110;p28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1" name="Google Shape;21111;p28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2" name="Google Shape;21112;p28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3" name="Google Shape;21113;p28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4" name="Google Shape;21114;p28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5" name="Google Shape;21115;p28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6" name="Google Shape;21116;p28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7" name="Google Shape;21117;p28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8" name="Google Shape;21118;p28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9" name="Google Shape;21119;p28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0" name="Google Shape;21120;p28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1" name="Google Shape;21121;p28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2" name="Google Shape;21122;p28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3" name="Google Shape;21123;p28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4" name="Google Shape;21124;p28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5" name="Google Shape;21125;p28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6" name="Google Shape;21126;p28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7" name="Google Shape;21127;p28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8" name="Google Shape;21128;p28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9" name="Google Shape;21129;p28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0" name="Google Shape;21130;p28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1" name="Google Shape;21131;p28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2" name="Google Shape;21132;p28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3" name="Google Shape;21133;p28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4" name="Google Shape;21134;p28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5" name="Google Shape;21135;p28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6" name="Google Shape;21136;p28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7" name="Google Shape;21137;p28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8" name="Google Shape;21138;p28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9" name="Google Shape;21139;p28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0" name="Google Shape;21140;p28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1" name="Google Shape;21141;p28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2" name="Google Shape;21142;p28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3" name="Google Shape;21143;p28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4" name="Google Shape;21144;p28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5" name="Google Shape;21145;p28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6" name="Google Shape;21146;p28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7" name="Google Shape;21147;p28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8" name="Google Shape;21148;p28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9" name="Google Shape;21149;p28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0" name="Google Shape;21150;p28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1" name="Google Shape;21151;p28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2" name="Google Shape;21152;p28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3" name="Google Shape;21153;p28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4" name="Google Shape;21154;p28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5" name="Google Shape;21155;p28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6" name="Google Shape;21156;p28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7" name="Google Shape;21157;p28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8" name="Google Shape;21158;p28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9" name="Google Shape;21159;p28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0" name="Google Shape;21160;p28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1" name="Google Shape;21161;p28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2" name="Google Shape;21162;p28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3" name="Google Shape;21163;p28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4" name="Google Shape;21164;p28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5" name="Google Shape;21165;p28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6" name="Google Shape;21166;p28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7" name="Google Shape;21167;p28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8" name="Google Shape;21168;p28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9" name="Google Shape;21169;p28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0" name="Google Shape;21170;p28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1" name="Google Shape;21171;p28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2" name="Google Shape;21172;p28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3" name="Google Shape;21173;p28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4" name="Google Shape;21174;p28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5" name="Google Shape;21175;p28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6" name="Google Shape;21176;p28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7" name="Google Shape;21177;p28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8" name="Google Shape;21178;p28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9" name="Google Shape;21179;p28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0" name="Google Shape;21180;p28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1" name="Google Shape;21181;p28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2" name="Google Shape;21182;p28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3" name="Google Shape;21183;p28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4" name="Google Shape;21184;p28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5" name="Google Shape;21185;p28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6" name="Google Shape;21186;p28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7" name="Google Shape;21187;p28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8" name="Google Shape;21188;p28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9" name="Google Shape;21189;p28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0" name="Google Shape;21190;p28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1" name="Google Shape;21191;p28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2" name="Google Shape;21192;p28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3" name="Google Shape;21193;p28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4" name="Google Shape;21194;p28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1195" name="Google Shape;21195;p28"/>
          <p:cNvSpPr txBox="1">
            <a:spLocks noGrp="1"/>
          </p:cNvSpPr>
          <p:nvPr>
            <p:ph type="subTitle" idx="1"/>
          </p:nvPr>
        </p:nvSpPr>
        <p:spPr>
          <a:xfrm rot="-252785">
            <a:off x="985818" y="1672380"/>
            <a:ext cx="4867553" cy="646525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1196" name="Google Shape;21196;p28"/>
          <p:cNvSpPr txBox="1">
            <a:spLocks noGrp="1"/>
          </p:cNvSpPr>
          <p:nvPr>
            <p:ph type="title" hasCustomPrompt="1"/>
          </p:nvPr>
        </p:nvSpPr>
        <p:spPr>
          <a:xfrm rot="-252504">
            <a:off x="923569" y="720922"/>
            <a:ext cx="4867524" cy="853484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97" name="Google Shape;21197;p28"/>
          <p:cNvSpPr txBox="1">
            <a:spLocks noGrp="1"/>
          </p:cNvSpPr>
          <p:nvPr>
            <p:ph type="subTitle" idx="2"/>
          </p:nvPr>
        </p:nvSpPr>
        <p:spPr>
          <a:xfrm rot="215972">
            <a:off x="3632131" y="3559830"/>
            <a:ext cx="4867603" cy="646489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1198" name="Google Shape;21198;p28"/>
          <p:cNvSpPr txBox="1">
            <a:spLocks noGrp="1"/>
          </p:cNvSpPr>
          <p:nvPr>
            <p:ph type="title" idx="3" hasCustomPrompt="1"/>
          </p:nvPr>
        </p:nvSpPr>
        <p:spPr>
          <a:xfrm rot="215126">
            <a:off x="3685645" y="2607691"/>
            <a:ext cx="4867528" cy="853684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99" name="Google Shape;21199;p28"/>
          <p:cNvSpPr txBox="1">
            <a:spLocks noGrp="1"/>
          </p:cNvSpPr>
          <p:nvPr>
            <p:ph type="subTitle" idx="4"/>
          </p:nvPr>
        </p:nvSpPr>
        <p:spPr>
          <a:xfrm rot="-160233">
            <a:off x="6395602" y="5446920"/>
            <a:ext cx="4867687" cy="646296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1200" name="Google Shape;21200;p28"/>
          <p:cNvSpPr txBox="1">
            <a:spLocks noGrp="1"/>
          </p:cNvSpPr>
          <p:nvPr>
            <p:ph type="title" idx="5" hasCustomPrompt="1"/>
          </p:nvPr>
        </p:nvSpPr>
        <p:spPr>
          <a:xfrm rot="-159386">
            <a:off x="6356018" y="4494739"/>
            <a:ext cx="4867631" cy="853719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01" name="Google Shape;21201;p28"/>
          <p:cNvSpPr/>
          <p:nvPr/>
        </p:nvSpPr>
        <p:spPr>
          <a:xfrm rot="-4454930">
            <a:off x="2762137" y="6159729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2" name="Google Shape;21202;p28"/>
          <p:cNvSpPr/>
          <p:nvPr/>
        </p:nvSpPr>
        <p:spPr>
          <a:xfrm rot="-1797008">
            <a:off x="993088" y="5448293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3" name="Google Shape;21203;p28"/>
          <p:cNvSpPr/>
          <p:nvPr/>
        </p:nvSpPr>
        <p:spPr>
          <a:xfrm rot="-10330255">
            <a:off x="594121" y="6290809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4" name="Google Shape;21204;p28"/>
          <p:cNvSpPr/>
          <p:nvPr/>
        </p:nvSpPr>
        <p:spPr>
          <a:xfrm rot="7248087">
            <a:off x="594130" y="4558648"/>
            <a:ext cx="96863" cy="19516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5" name="Google Shape;21205;p28"/>
          <p:cNvSpPr/>
          <p:nvPr/>
        </p:nvSpPr>
        <p:spPr>
          <a:xfrm rot="-4454930">
            <a:off x="992937" y="3633729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6" name="Google Shape;21206;p28"/>
          <p:cNvSpPr/>
          <p:nvPr/>
        </p:nvSpPr>
        <p:spPr>
          <a:xfrm rot="-4454930">
            <a:off x="11464870" y="1865629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7" name="Google Shape;21207;p28"/>
          <p:cNvSpPr/>
          <p:nvPr/>
        </p:nvSpPr>
        <p:spPr>
          <a:xfrm rot="-1797008">
            <a:off x="10834655" y="125926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8" name="Google Shape;21208;p28"/>
          <p:cNvSpPr/>
          <p:nvPr/>
        </p:nvSpPr>
        <p:spPr>
          <a:xfrm rot="-10330255">
            <a:off x="11192587" y="2769742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9" name="Google Shape;21209;p28"/>
          <p:cNvSpPr/>
          <p:nvPr/>
        </p:nvSpPr>
        <p:spPr>
          <a:xfrm rot="7248087">
            <a:off x="9839563" y="746115"/>
            <a:ext cx="96863" cy="19516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10" name="Google Shape;21210;p28"/>
          <p:cNvSpPr/>
          <p:nvPr/>
        </p:nvSpPr>
        <p:spPr>
          <a:xfrm rot="-4454930">
            <a:off x="11553537" y="551562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80605714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12" name="Google Shape;21212;p29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1213" name="Google Shape;21213;p29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4" name="Google Shape;21214;p29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5" name="Google Shape;21215;p29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6" name="Google Shape;21216;p29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7" name="Google Shape;21217;p29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8" name="Google Shape;21218;p29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9" name="Google Shape;21219;p29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0" name="Google Shape;21220;p29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1" name="Google Shape;21221;p29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2" name="Google Shape;21222;p29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3" name="Google Shape;21223;p29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4" name="Google Shape;21224;p29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5" name="Google Shape;21225;p29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6" name="Google Shape;21226;p29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7" name="Google Shape;21227;p29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8" name="Google Shape;21228;p29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9" name="Google Shape;21229;p29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0" name="Google Shape;21230;p29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1" name="Google Shape;21231;p29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2" name="Google Shape;21232;p29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3" name="Google Shape;21233;p29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4" name="Google Shape;21234;p29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5" name="Google Shape;21235;p29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6" name="Google Shape;21236;p29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7" name="Google Shape;21237;p29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8" name="Google Shape;21238;p29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9" name="Google Shape;21239;p29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0" name="Google Shape;21240;p29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1" name="Google Shape;21241;p29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2" name="Google Shape;21242;p29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3" name="Google Shape;21243;p29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4" name="Google Shape;21244;p29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5" name="Google Shape;21245;p29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6" name="Google Shape;21246;p29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7" name="Google Shape;21247;p29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8" name="Google Shape;21248;p29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9" name="Google Shape;21249;p29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0" name="Google Shape;21250;p29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1" name="Google Shape;21251;p29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2" name="Google Shape;21252;p29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3" name="Google Shape;21253;p29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4" name="Google Shape;21254;p29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5" name="Google Shape;21255;p29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6" name="Google Shape;21256;p29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7" name="Google Shape;21257;p29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8" name="Google Shape;21258;p29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9" name="Google Shape;21259;p29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0" name="Google Shape;21260;p29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1" name="Google Shape;21261;p29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2" name="Google Shape;21262;p29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3" name="Google Shape;21263;p29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4" name="Google Shape;21264;p29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5" name="Google Shape;21265;p29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6" name="Google Shape;21266;p29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7" name="Google Shape;21267;p29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8" name="Google Shape;21268;p29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9" name="Google Shape;21269;p29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0" name="Google Shape;21270;p29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1" name="Google Shape;21271;p29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2" name="Google Shape;21272;p29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3" name="Google Shape;21273;p29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4" name="Google Shape;21274;p29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5" name="Google Shape;21275;p29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6" name="Google Shape;21276;p29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7" name="Google Shape;21277;p29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8" name="Google Shape;21278;p29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9" name="Google Shape;21279;p29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0" name="Google Shape;21280;p29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1" name="Google Shape;21281;p29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2" name="Google Shape;21282;p29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3" name="Google Shape;21283;p29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4" name="Google Shape;21284;p29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5" name="Google Shape;21285;p29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6" name="Google Shape;21286;p29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7" name="Google Shape;21287;p29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8" name="Google Shape;21288;p29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9" name="Google Shape;21289;p29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0" name="Google Shape;21290;p29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1" name="Google Shape;21291;p29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2" name="Google Shape;21292;p29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3" name="Google Shape;21293;p29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4" name="Google Shape;21294;p29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5" name="Google Shape;21295;p29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6" name="Google Shape;21296;p29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7" name="Google Shape;21297;p29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8" name="Google Shape;21298;p29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9" name="Google Shape;21299;p29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0" name="Google Shape;21300;p29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1" name="Google Shape;21301;p29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2" name="Google Shape;21302;p29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3" name="Google Shape;21303;p29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4" name="Google Shape;21304;p29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5" name="Google Shape;21305;p29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6" name="Google Shape;21306;p29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7" name="Google Shape;21307;p29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8" name="Google Shape;21308;p29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9" name="Google Shape;21309;p29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0" name="Google Shape;21310;p29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1" name="Google Shape;21311;p29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2" name="Google Shape;21312;p29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3" name="Google Shape;21313;p29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4" name="Google Shape;21314;p29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5" name="Google Shape;21315;p29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6" name="Google Shape;21316;p29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7" name="Google Shape;21317;p29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8" name="Google Shape;21318;p29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9" name="Google Shape;21319;p29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0" name="Google Shape;21320;p29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1" name="Google Shape;21321;p29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2" name="Google Shape;21322;p29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3" name="Google Shape;21323;p29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4" name="Google Shape;21324;p29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5" name="Google Shape;21325;p29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6" name="Google Shape;21326;p29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7" name="Google Shape;21327;p29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8" name="Google Shape;21328;p29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9" name="Google Shape;21329;p29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0" name="Google Shape;21330;p29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1" name="Google Shape;21331;p29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2" name="Google Shape;21332;p29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3" name="Google Shape;21333;p29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4" name="Google Shape;21334;p29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5" name="Google Shape;21335;p29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6" name="Google Shape;21336;p29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7" name="Google Shape;21337;p29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8" name="Google Shape;21338;p29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9" name="Google Shape;21339;p29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0" name="Google Shape;21340;p29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1" name="Google Shape;21341;p29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2" name="Google Shape;21342;p29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3" name="Google Shape;21343;p29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4" name="Google Shape;21344;p29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5" name="Google Shape;21345;p29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6" name="Google Shape;21346;p29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7" name="Google Shape;21347;p29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8" name="Google Shape;21348;p29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9" name="Google Shape;21349;p29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0" name="Google Shape;21350;p29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1" name="Google Shape;21351;p29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2" name="Google Shape;21352;p29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3" name="Google Shape;21353;p29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4" name="Google Shape;21354;p29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5" name="Google Shape;21355;p29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6" name="Google Shape;21356;p29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7" name="Google Shape;21357;p29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8" name="Google Shape;21358;p29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9" name="Google Shape;21359;p29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0" name="Google Shape;21360;p29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1" name="Google Shape;21361;p29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2" name="Google Shape;21362;p29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3" name="Google Shape;21363;p29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4" name="Google Shape;21364;p29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5" name="Google Shape;21365;p29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6" name="Google Shape;21366;p29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7" name="Google Shape;21367;p29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8" name="Google Shape;21368;p29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9" name="Google Shape;21369;p29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0" name="Google Shape;21370;p29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1" name="Google Shape;21371;p29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2" name="Google Shape;21372;p29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3" name="Google Shape;21373;p29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4" name="Google Shape;21374;p29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5" name="Google Shape;21375;p29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6" name="Google Shape;21376;p29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7" name="Google Shape;21377;p29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8" name="Google Shape;21378;p29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9" name="Google Shape;21379;p29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0" name="Google Shape;21380;p29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1" name="Google Shape;21381;p29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2" name="Google Shape;21382;p29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3" name="Google Shape;21383;p29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4" name="Google Shape;21384;p29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5" name="Google Shape;21385;p29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6" name="Google Shape;21386;p29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7" name="Google Shape;21387;p29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8" name="Google Shape;21388;p29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9" name="Google Shape;21389;p29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0" name="Google Shape;21390;p29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1" name="Google Shape;21391;p29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2" name="Google Shape;21392;p29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3" name="Google Shape;21393;p29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4" name="Google Shape;21394;p29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5" name="Google Shape;21395;p29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6" name="Google Shape;21396;p29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7" name="Google Shape;21397;p29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8" name="Google Shape;21398;p29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9" name="Google Shape;21399;p29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0" name="Google Shape;21400;p29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1" name="Google Shape;21401;p29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2" name="Google Shape;21402;p29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3" name="Google Shape;21403;p29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4" name="Google Shape;21404;p29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5" name="Google Shape;21405;p29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6" name="Google Shape;21406;p29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7" name="Google Shape;21407;p29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8" name="Google Shape;21408;p29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9" name="Google Shape;21409;p29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0" name="Google Shape;21410;p29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1" name="Google Shape;21411;p29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2" name="Google Shape;21412;p29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3" name="Google Shape;21413;p29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4" name="Google Shape;21414;p29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5" name="Google Shape;21415;p29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6" name="Google Shape;21416;p29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7" name="Google Shape;21417;p29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8" name="Google Shape;21418;p29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9" name="Google Shape;21419;p29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0" name="Google Shape;21420;p29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1" name="Google Shape;21421;p29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2" name="Google Shape;21422;p29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3" name="Google Shape;21423;p29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4" name="Google Shape;21424;p29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5" name="Google Shape;21425;p29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6" name="Google Shape;21426;p29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7" name="Google Shape;21427;p29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8" name="Google Shape;21428;p29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9" name="Google Shape;21429;p29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0" name="Google Shape;21430;p29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1" name="Google Shape;21431;p29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2" name="Google Shape;21432;p29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3" name="Google Shape;21433;p29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4" name="Google Shape;21434;p29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5" name="Google Shape;21435;p29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6" name="Google Shape;21436;p29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7" name="Google Shape;21437;p29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8" name="Google Shape;21438;p29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9" name="Google Shape;21439;p29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0" name="Google Shape;21440;p29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1" name="Google Shape;21441;p29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2" name="Google Shape;21442;p29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3" name="Google Shape;21443;p29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4" name="Google Shape;21444;p29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5" name="Google Shape;21445;p29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6" name="Google Shape;21446;p29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7" name="Google Shape;21447;p29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8" name="Google Shape;21448;p29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9" name="Google Shape;21449;p29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0" name="Google Shape;21450;p29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1" name="Google Shape;21451;p29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2" name="Google Shape;21452;p29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3" name="Google Shape;21453;p29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4" name="Google Shape;21454;p29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5" name="Google Shape;21455;p29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6" name="Google Shape;21456;p29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7" name="Google Shape;21457;p29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8" name="Google Shape;21458;p29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9" name="Google Shape;21459;p29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0" name="Google Shape;21460;p29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1" name="Google Shape;21461;p29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2" name="Google Shape;21462;p29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3" name="Google Shape;21463;p29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4" name="Google Shape;21464;p29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5" name="Google Shape;21465;p29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6" name="Google Shape;21466;p29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7" name="Google Shape;21467;p29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8" name="Google Shape;21468;p29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9" name="Google Shape;21469;p29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0" name="Google Shape;21470;p29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1" name="Google Shape;21471;p29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2" name="Google Shape;21472;p29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3" name="Google Shape;21473;p29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4" name="Google Shape;21474;p29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5" name="Google Shape;21475;p29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6" name="Google Shape;21476;p29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7" name="Google Shape;21477;p29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8" name="Google Shape;21478;p29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9" name="Google Shape;21479;p29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0" name="Google Shape;21480;p29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1" name="Google Shape;21481;p29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2" name="Google Shape;21482;p29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3" name="Google Shape;21483;p29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4" name="Google Shape;21484;p29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5" name="Google Shape;21485;p29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6" name="Google Shape;21486;p29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7" name="Google Shape;21487;p29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8" name="Google Shape;21488;p29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9" name="Google Shape;21489;p29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0" name="Google Shape;21490;p29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1" name="Google Shape;21491;p29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2" name="Google Shape;21492;p29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3" name="Google Shape;21493;p29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4" name="Google Shape;21494;p29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5" name="Google Shape;21495;p29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6" name="Google Shape;21496;p29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7" name="Google Shape;21497;p29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8" name="Google Shape;21498;p29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9" name="Google Shape;21499;p29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0" name="Google Shape;21500;p29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1" name="Google Shape;21501;p29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2" name="Google Shape;21502;p29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3" name="Google Shape;21503;p29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4" name="Google Shape;21504;p29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5" name="Google Shape;21505;p29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6" name="Google Shape;21506;p29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7" name="Google Shape;21507;p29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8" name="Google Shape;21508;p29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9" name="Google Shape;21509;p29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0" name="Google Shape;21510;p29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1" name="Google Shape;21511;p29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2" name="Google Shape;21512;p29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3" name="Google Shape;21513;p29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4" name="Google Shape;21514;p29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5" name="Google Shape;21515;p29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6" name="Google Shape;21516;p29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7" name="Google Shape;21517;p29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8" name="Google Shape;21518;p29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9" name="Google Shape;21519;p29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0" name="Google Shape;21520;p29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1" name="Google Shape;21521;p29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2" name="Google Shape;21522;p29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3" name="Google Shape;21523;p29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4" name="Google Shape;21524;p29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5" name="Google Shape;21525;p29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6" name="Google Shape;21526;p29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7" name="Google Shape;21527;p29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8" name="Google Shape;21528;p29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9" name="Google Shape;21529;p29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0" name="Google Shape;21530;p29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1" name="Google Shape;21531;p29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2" name="Google Shape;21532;p29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3" name="Google Shape;21533;p29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4" name="Google Shape;21534;p29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5" name="Google Shape;21535;p29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6" name="Google Shape;21536;p29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7" name="Google Shape;21537;p29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8" name="Google Shape;21538;p29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9" name="Google Shape;21539;p29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0" name="Google Shape;21540;p29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1" name="Google Shape;21541;p29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2" name="Google Shape;21542;p29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3" name="Google Shape;21543;p29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4" name="Google Shape;21544;p29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5" name="Google Shape;21545;p29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6" name="Google Shape;21546;p29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7" name="Google Shape;21547;p29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8" name="Google Shape;21548;p29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9" name="Google Shape;21549;p29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0" name="Google Shape;21550;p29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1" name="Google Shape;21551;p29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2" name="Google Shape;21552;p29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3" name="Google Shape;21553;p29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4" name="Google Shape;21554;p29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5" name="Google Shape;21555;p29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6" name="Google Shape;21556;p29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7" name="Google Shape;21557;p29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8" name="Google Shape;21558;p29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9" name="Google Shape;21559;p29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0" name="Google Shape;21560;p29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1" name="Google Shape;21561;p29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2" name="Google Shape;21562;p29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3" name="Google Shape;21563;p29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4" name="Google Shape;21564;p29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5" name="Google Shape;21565;p29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6" name="Google Shape;21566;p29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7" name="Google Shape;21567;p29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8" name="Google Shape;21568;p29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9" name="Google Shape;21569;p29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0" name="Google Shape;21570;p29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1" name="Google Shape;21571;p29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2" name="Google Shape;21572;p29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3" name="Google Shape;21573;p29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4" name="Google Shape;21574;p29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5" name="Google Shape;21575;p29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6" name="Google Shape;21576;p29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7" name="Google Shape;21577;p29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8" name="Google Shape;21578;p29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9" name="Google Shape;21579;p29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0" name="Google Shape;21580;p29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1" name="Google Shape;21581;p29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2" name="Google Shape;21582;p29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3" name="Google Shape;21583;p29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4" name="Google Shape;21584;p29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5" name="Google Shape;21585;p29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6" name="Google Shape;21586;p29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7" name="Google Shape;21587;p29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8" name="Google Shape;21588;p29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9" name="Google Shape;21589;p29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0" name="Google Shape;21590;p29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1" name="Google Shape;21591;p29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2" name="Google Shape;21592;p29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3" name="Google Shape;21593;p29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4" name="Google Shape;21594;p29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5" name="Google Shape;21595;p29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6" name="Google Shape;21596;p29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7" name="Google Shape;21597;p29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8" name="Google Shape;21598;p29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9" name="Google Shape;21599;p29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0" name="Google Shape;21600;p29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1" name="Google Shape;21601;p29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2" name="Google Shape;21602;p29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3" name="Google Shape;21603;p29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4" name="Google Shape;21604;p29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5" name="Google Shape;21605;p29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6" name="Google Shape;21606;p29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7" name="Google Shape;21607;p29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8" name="Google Shape;21608;p29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9" name="Google Shape;21609;p29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0" name="Google Shape;21610;p29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1" name="Google Shape;21611;p29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2" name="Google Shape;21612;p29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3" name="Google Shape;21613;p29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4" name="Google Shape;21614;p29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5" name="Google Shape;21615;p29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6" name="Google Shape;21616;p29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7" name="Google Shape;21617;p29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8" name="Google Shape;21618;p29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9" name="Google Shape;21619;p29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0" name="Google Shape;21620;p29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1" name="Google Shape;21621;p29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2" name="Google Shape;21622;p29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3" name="Google Shape;21623;p29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4" name="Google Shape;21624;p29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5" name="Google Shape;21625;p29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6" name="Google Shape;21626;p29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7" name="Google Shape;21627;p29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8" name="Google Shape;21628;p29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9" name="Google Shape;21629;p29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0" name="Google Shape;21630;p29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1" name="Google Shape;21631;p29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2" name="Google Shape;21632;p29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3" name="Google Shape;21633;p29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4" name="Google Shape;21634;p29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5" name="Google Shape;21635;p29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6" name="Google Shape;21636;p29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7" name="Google Shape;21637;p29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8" name="Google Shape;21638;p29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9" name="Google Shape;21639;p29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0" name="Google Shape;21640;p29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1" name="Google Shape;21641;p29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2" name="Google Shape;21642;p29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3" name="Google Shape;21643;p29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4" name="Google Shape;21644;p29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5" name="Google Shape;21645;p29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6" name="Google Shape;21646;p29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7" name="Google Shape;21647;p29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8" name="Google Shape;21648;p29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9" name="Google Shape;21649;p29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0" name="Google Shape;21650;p29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1" name="Google Shape;21651;p29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2" name="Google Shape;21652;p29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3" name="Google Shape;21653;p29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4" name="Google Shape;21654;p29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5" name="Google Shape;21655;p29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6" name="Google Shape;21656;p29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7" name="Google Shape;21657;p29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8" name="Google Shape;21658;p29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9" name="Google Shape;21659;p29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0" name="Google Shape;21660;p29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1" name="Google Shape;21661;p29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2" name="Google Shape;21662;p29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3" name="Google Shape;21663;p29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4" name="Google Shape;21664;p29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5" name="Google Shape;21665;p29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6" name="Google Shape;21666;p29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7" name="Google Shape;21667;p29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8" name="Google Shape;21668;p29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9" name="Google Shape;21669;p29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0" name="Google Shape;21670;p29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1" name="Google Shape;21671;p29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2" name="Google Shape;21672;p29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3" name="Google Shape;21673;p29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4" name="Google Shape;21674;p29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5" name="Google Shape;21675;p29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6" name="Google Shape;21676;p29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7" name="Google Shape;21677;p29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8" name="Google Shape;21678;p29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9" name="Google Shape;21679;p29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0" name="Google Shape;21680;p29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1" name="Google Shape;21681;p29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2" name="Google Shape;21682;p29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3" name="Google Shape;21683;p29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4" name="Google Shape;21684;p29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5" name="Google Shape;21685;p29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6" name="Google Shape;21686;p29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7" name="Google Shape;21687;p29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8" name="Google Shape;21688;p29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9" name="Google Shape;21689;p29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0" name="Google Shape;21690;p29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1" name="Google Shape;21691;p29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2" name="Google Shape;21692;p29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3" name="Google Shape;21693;p29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4" name="Google Shape;21694;p29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5" name="Google Shape;21695;p29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6" name="Google Shape;21696;p29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7" name="Google Shape;21697;p29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8" name="Google Shape;21698;p29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9" name="Google Shape;21699;p29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0" name="Google Shape;21700;p29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1" name="Google Shape;21701;p29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2" name="Google Shape;21702;p29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3" name="Google Shape;21703;p29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4" name="Google Shape;21704;p29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5" name="Google Shape;21705;p29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6" name="Google Shape;21706;p29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7" name="Google Shape;21707;p29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8" name="Google Shape;21708;p29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9" name="Google Shape;21709;p29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0" name="Google Shape;21710;p29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1" name="Google Shape;21711;p29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2" name="Google Shape;21712;p29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3" name="Google Shape;21713;p29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4" name="Google Shape;21714;p29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5" name="Google Shape;21715;p29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6" name="Google Shape;21716;p29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7" name="Google Shape;21717;p29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8" name="Google Shape;21718;p29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9" name="Google Shape;21719;p29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0" name="Google Shape;21720;p29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1" name="Google Shape;21721;p29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2" name="Google Shape;21722;p29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3" name="Google Shape;21723;p29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4" name="Google Shape;21724;p29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5" name="Google Shape;21725;p29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6" name="Google Shape;21726;p29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7" name="Google Shape;21727;p29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8" name="Google Shape;21728;p29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9" name="Google Shape;21729;p29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0" name="Google Shape;21730;p29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1" name="Google Shape;21731;p29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2" name="Google Shape;21732;p29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3" name="Google Shape;21733;p29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4" name="Google Shape;21734;p29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5" name="Google Shape;21735;p29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6" name="Google Shape;21736;p29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7" name="Google Shape;21737;p29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8" name="Google Shape;21738;p29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9" name="Google Shape;21739;p29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0" name="Google Shape;21740;p29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1" name="Google Shape;21741;p29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2" name="Google Shape;21742;p29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3" name="Google Shape;21743;p29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4" name="Google Shape;21744;p29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5" name="Google Shape;21745;p29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6" name="Google Shape;21746;p29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7" name="Google Shape;21747;p29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8" name="Google Shape;21748;p29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9" name="Google Shape;21749;p29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0" name="Google Shape;21750;p29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1" name="Google Shape;21751;p29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2" name="Google Shape;21752;p29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3" name="Google Shape;21753;p29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4" name="Google Shape;21754;p29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5" name="Google Shape;21755;p29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6" name="Google Shape;21756;p29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7" name="Google Shape;21757;p29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8" name="Google Shape;21758;p29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9" name="Google Shape;21759;p29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0" name="Google Shape;21760;p29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1" name="Google Shape;21761;p29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2" name="Google Shape;21762;p29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3" name="Google Shape;21763;p29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4" name="Google Shape;21764;p29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5" name="Google Shape;21765;p29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6" name="Google Shape;21766;p29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7" name="Google Shape;21767;p29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8" name="Google Shape;21768;p29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9" name="Google Shape;21769;p29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0" name="Google Shape;21770;p29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1" name="Google Shape;21771;p29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2" name="Google Shape;21772;p29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3" name="Google Shape;21773;p29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4" name="Google Shape;21774;p29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5" name="Google Shape;21775;p29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6" name="Google Shape;21776;p29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7" name="Google Shape;21777;p29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8" name="Google Shape;21778;p29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9" name="Google Shape;21779;p29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0" name="Google Shape;21780;p29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1" name="Google Shape;21781;p29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2" name="Google Shape;21782;p29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3" name="Google Shape;21783;p29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4" name="Google Shape;21784;p29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5" name="Google Shape;21785;p29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6" name="Google Shape;21786;p29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7" name="Google Shape;21787;p29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8" name="Google Shape;21788;p29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9" name="Google Shape;21789;p29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0" name="Google Shape;21790;p29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1" name="Google Shape;21791;p29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2" name="Google Shape;21792;p29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3" name="Google Shape;21793;p29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4" name="Google Shape;21794;p29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5" name="Google Shape;21795;p29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6" name="Google Shape;21796;p29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7" name="Google Shape;21797;p29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8" name="Google Shape;21798;p29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9" name="Google Shape;21799;p29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0" name="Google Shape;21800;p29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1" name="Google Shape;21801;p29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2" name="Google Shape;21802;p29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3" name="Google Shape;21803;p29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4" name="Google Shape;21804;p29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5" name="Google Shape;21805;p29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6" name="Google Shape;21806;p29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7" name="Google Shape;21807;p29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8" name="Google Shape;21808;p29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9" name="Google Shape;21809;p29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0" name="Google Shape;21810;p29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1" name="Google Shape;21811;p29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2" name="Google Shape;21812;p29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3" name="Google Shape;21813;p29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4" name="Google Shape;21814;p29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5" name="Google Shape;21815;p29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6" name="Google Shape;21816;p29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7" name="Google Shape;21817;p29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8" name="Google Shape;21818;p29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9" name="Google Shape;21819;p29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0" name="Google Shape;21820;p29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1" name="Google Shape;21821;p29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2" name="Google Shape;21822;p29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3" name="Google Shape;21823;p29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4" name="Google Shape;21824;p29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5" name="Google Shape;21825;p29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6" name="Google Shape;21826;p29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7" name="Google Shape;21827;p29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8" name="Google Shape;21828;p29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9" name="Google Shape;21829;p29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0" name="Google Shape;21830;p29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1" name="Google Shape;21831;p29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2" name="Google Shape;21832;p29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3" name="Google Shape;21833;p29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4" name="Google Shape;21834;p29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5" name="Google Shape;21835;p29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6" name="Google Shape;21836;p29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7" name="Google Shape;21837;p29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8" name="Google Shape;21838;p29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9" name="Google Shape;21839;p29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0" name="Google Shape;21840;p29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1" name="Google Shape;21841;p29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2" name="Google Shape;21842;p29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3" name="Google Shape;21843;p29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4" name="Google Shape;21844;p29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5" name="Google Shape;21845;p29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6" name="Google Shape;21846;p29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7" name="Google Shape;21847;p29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8" name="Google Shape;21848;p29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9" name="Google Shape;21849;p29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0" name="Google Shape;21850;p29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1" name="Google Shape;21851;p29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2" name="Google Shape;21852;p29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3" name="Google Shape;21853;p29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4" name="Google Shape;21854;p29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5" name="Google Shape;21855;p29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6" name="Google Shape;21856;p29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7" name="Google Shape;21857;p29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8" name="Google Shape;21858;p29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9" name="Google Shape;21859;p29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0" name="Google Shape;21860;p29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1" name="Google Shape;21861;p29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2" name="Google Shape;21862;p29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3" name="Google Shape;21863;p29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4" name="Google Shape;21864;p29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5" name="Google Shape;21865;p29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6" name="Google Shape;21866;p29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7" name="Google Shape;21867;p29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8" name="Google Shape;21868;p29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9" name="Google Shape;21869;p29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0" name="Google Shape;21870;p29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1" name="Google Shape;21871;p29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2" name="Google Shape;21872;p29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3" name="Google Shape;21873;p29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4" name="Google Shape;21874;p29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5" name="Google Shape;21875;p29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6" name="Google Shape;21876;p29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7" name="Google Shape;21877;p29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8" name="Google Shape;21878;p29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9" name="Google Shape;21879;p29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0" name="Google Shape;21880;p29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1" name="Google Shape;21881;p29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2" name="Google Shape;21882;p29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3" name="Google Shape;21883;p29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4" name="Google Shape;21884;p29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5" name="Google Shape;21885;p29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6" name="Google Shape;21886;p29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7" name="Google Shape;21887;p29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8" name="Google Shape;21888;p29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9" name="Google Shape;21889;p29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0" name="Google Shape;21890;p29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1" name="Google Shape;21891;p29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2" name="Google Shape;21892;p29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3" name="Google Shape;21893;p29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4" name="Google Shape;21894;p29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5" name="Google Shape;21895;p29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6" name="Google Shape;21896;p29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7" name="Google Shape;21897;p29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8" name="Google Shape;21898;p29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9" name="Google Shape;21899;p29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0" name="Google Shape;21900;p29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1" name="Google Shape;21901;p29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2" name="Google Shape;21902;p29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3" name="Google Shape;21903;p29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4" name="Google Shape;21904;p29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5" name="Google Shape;21905;p29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6" name="Google Shape;21906;p29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7" name="Google Shape;21907;p29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8" name="Google Shape;21908;p29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9" name="Google Shape;21909;p29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0" name="Google Shape;21910;p29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1" name="Google Shape;21911;p29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2" name="Google Shape;21912;p29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3" name="Google Shape;21913;p29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4" name="Google Shape;21914;p29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5" name="Google Shape;21915;p29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6" name="Google Shape;21916;p29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7" name="Google Shape;21917;p29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8" name="Google Shape;21918;p29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9" name="Google Shape;21919;p29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0" name="Google Shape;21920;p29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1" name="Google Shape;21921;p29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2" name="Google Shape;21922;p29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3" name="Google Shape;21923;p29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4" name="Google Shape;21924;p29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5" name="Google Shape;21925;p29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6" name="Google Shape;21926;p29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7" name="Google Shape;21927;p29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8" name="Google Shape;21928;p29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9" name="Google Shape;21929;p29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0" name="Google Shape;21930;p29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1" name="Google Shape;21931;p29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2" name="Google Shape;21932;p29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3" name="Google Shape;21933;p29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4" name="Google Shape;21934;p29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5" name="Google Shape;21935;p29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6" name="Google Shape;21936;p29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7" name="Google Shape;21937;p29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8" name="Google Shape;21938;p29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9" name="Google Shape;21939;p29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0" name="Google Shape;21940;p29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1" name="Google Shape;21941;p29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2" name="Google Shape;21942;p29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3" name="Google Shape;21943;p29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4" name="Google Shape;21944;p29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5" name="Google Shape;21945;p29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6" name="Google Shape;21946;p29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7" name="Google Shape;21947;p29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8" name="Google Shape;21948;p29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9" name="Google Shape;21949;p29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0" name="Google Shape;21950;p29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1" name="Google Shape;21951;p29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2" name="Google Shape;21952;p29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3" name="Google Shape;21953;p29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4" name="Google Shape;21954;p29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5" name="Google Shape;21955;p29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6" name="Google Shape;21956;p29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7" name="Google Shape;21957;p29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8" name="Google Shape;21958;p29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9" name="Google Shape;21959;p29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0" name="Google Shape;21960;p29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1" name="Google Shape;21961;p29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2" name="Google Shape;21962;p29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3" name="Google Shape;21963;p29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4" name="Google Shape;21964;p29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5" name="Google Shape;21965;p29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6" name="Google Shape;21966;p29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7" name="Google Shape;21967;p29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8" name="Google Shape;21968;p29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9" name="Google Shape;21969;p29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0" name="Google Shape;21970;p29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1" name="Google Shape;21971;p29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2" name="Google Shape;21972;p29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3" name="Google Shape;21973;p29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4" name="Google Shape;21974;p29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5" name="Google Shape;21975;p29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6" name="Google Shape;21976;p29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7" name="Google Shape;21977;p29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8" name="Google Shape;21978;p29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9" name="Google Shape;21979;p29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0" name="Google Shape;21980;p29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1" name="Google Shape;21981;p29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2" name="Google Shape;21982;p29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3" name="Google Shape;21983;p29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4" name="Google Shape;21984;p29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5" name="Google Shape;21985;p29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6" name="Google Shape;21986;p29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7" name="Google Shape;21987;p29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8" name="Google Shape;21988;p29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9" name="Google Shape;21989;p29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0" name="Google Shape;21990;p29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1" name="Google Shape;21991;p29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2" name="Google Shape;21992;p29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3" name="Google Shape;21993;p29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4" name="Google Shape;21994;p29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5" name="Google Shape;21995;p29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6" name="Google Shape;21996;p29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7" name="Google Shape;21997;p29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8" name="Google Shape;21998;p29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9" name="Google Shape;21999;p29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0" name="Google Shape;22000;p29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1" name="Google Shape;22001;p29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2" name="Google Shape;22002;p29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3" name="Google Shape;22003;p29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4" name="Google Shape;22004;p29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5" name="Google Shape;22005;p29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6" name="Google Shape;22006;p29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7" name="Google Shape;22007;p29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8" name="Google Shape;22008;p29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9" name="Google Shape;22009;p29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0" name="Google Shape;22010;p29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1" name="Google Shape;22011;p29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2" name="Google Shape;22012;p29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3" name="Google Shape;22013;p29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4" name="Google Shape;22014;p29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5" name="Google Shape;22015;p29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6" name="Google Shape;22016;p29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7" name="Google Shape;22017;p29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8" name="Google Shape;22018;p29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9" name="Google Shape;22019;p29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0" name="Google Shape;22020;p29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1" name="Google Shape;22021;p29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2" name="Google Shape;22022;p29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3" name="Google Shape;22023;p29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4" name="Google Shape;22024;p29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5" name="Google Shape;22025;p29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6" name="Google Shape;22026;p29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7" name="Google Shape;22027;p29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8" name="Google Shape;22028;p29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9" name="Google Shape;22029;p29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0" name="Google Shape;22030;p29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1" name="Google Shape;22031;p29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2" name="Google Shape;22032;p29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3" name="Google Shape;22033;p29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4" name="Google Shape;22034;p29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5" name="Google Shape;22035;p29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6" name="Google Shape;22036;p29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7" name="Google Shape;22037;p29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8" name="Google Shape;22038;p29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9" name="Google Shape;22039;p29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0" name="Google Shape;22040;p29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1" name="Google Shape;22041;p29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2" name="Google Shape;22042;p29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3" name="Google Shape;22043;p29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4" name="Google Shape;22044;p29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5" name="Google Shape;22045;p29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6" name="Google Shape;22046;p29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7" name="Google Shape;22047;p29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8" name="Google Shape;22048;p29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2049" name="Google Shape;22049;p29"/>
          <p:cNvSpPr txBox="1">
            <a:spLocks noGrp="1"/>
          </p:cNvSpPr>
          <p:nvPr>
            <p:ph type="title"/>
          </p:nvPr>
        </p:nvSpPr>
        <p:spPr>
          <a:xfrm rot="129289">
            <a:off x="1551321" y="586931"/>
            <a:ext cx="4553220" cy="141140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10666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2050" name="Google Shape;22050;p29"/>
          <p:cNvSpPr txBox="1">
            <a:spLocks noGrp="1"/>
          </p:cNvSpPr>
          <p:nvPr>
            <p:ph type="subTitle" idx="1"/>
          </p:nvPr>
        </p:nvSpPr>
        <p:spPr>
          <a:xfrm rot="-686">
            <a:off x="1823931" y="2395888"/>
            <a:ext cx="4008000" cy="1636800"/>
          </a:xfrm>
          <a:prstGeom prst="rect">
            <a:avLst/>
          </a:prstGeom>
          <a:solidFill>
            <a:schemeClr val="lt2"/>
          </a:solidFill>
          <a:effectLst>
            <a:outerShdw dist="57150" dir="2400000" algn="bl" rotWithShape="0">
              <a:schemeClr val="dk1">
                <a:alpha val="19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667">
                <a:latin typeface="Rum Raisin"/>
                <a:ea typeface="Rum Raisin"/>
                <a:cs typeface="Rum Raisin"/>
                <a:sym typeface="Rum Rais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51" name="Google Shape;22051;p29"/>
          <p:cNvSpPr txBox="1"/>
          <p:nvPr/>
        </p:nvSpPr>
        <p:spPr>
          <a:xfrm rot="373294">
            <a:off x="7429663" y="4433741"/>
            <a:ext cx="3499008" cy="1292051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66675" dir="264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121900" tIns="0" rIns="12190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CREDITS: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 This presentation template was created by </a:t>
            </a: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>
                  <a:noFill/>
                </a:uFill>
                <a:latin typeface="Anaheim"/>
                <a:ea typeface="Anaheim"/>
                <a:cs typeface="Anaheim"/>
                <a:sym typeface="Anaheim"/>
                <a:hlinkClick r:id="rId2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, and includes icons by </a:t>
            </a: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>
                  <a:noFill/>
                </a:uFill>
                <a:latin typeface="Anaheim"/>
                <a:ea typeface="Anaheim"/>
                <a:cs typeface="Anaheim"/>
                <a:sym typeface="Anaheim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, and infographics &amp; images by </a:t>
            </a: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>
                  <a:noFill/>
                </a:uFill>
                <a:latin typeface="Anaheim"/>
                <a:ea typeface="Anaheim"/>
                <a:cs typeface="Anaheim"/>
                <a:sym typeface="Anaheim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Freepik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 </a:t>
            </a:r>
            <a:endParaRPr kumimoji="0" sz="1600" b="1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naheim"/>
              <a:ea typeface="Anaheim"/>
              <a:cs typeface="Anaheim"/>
              <a:sym typeface="Anaheim"/>
            </a:endParaRPr>
          </a:p>
        </p:txBody>
      </p:sp>
    </p:spTree>
    <p:extLst>
      <p:ext uri="{BB962C8B-B14F-4D97-AF65-F5344CB8AC3E}">
        <p14:creationId xmlns:p14="http://schemas.microsoft.com/office/powerpoint/2010/main" val="3690409151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53" name="Google Shape;22053;p30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2054" name="Google Shape;22054;p30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5" name="Google Shape;22055;p30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6" name="Google Shape;22056;p30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7" name="Google Shape;22057;p30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8" name="Google Shape;22058;p30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9" name="Google Shape;22059;p30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0" name="Google Shape;22060;p30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1" name="Google Shape;22061;p30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2" name="Google Shape;22062;p30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3" name="Google Shape;22063;p30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4" name="Google Shape;22064;p30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5" name="Google Shape;22065;p30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6" name="Google Shape;22066;p30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7" name="Google Shape;22067;p30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8" name="Google Shape;22068;p30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9" name="Google Shape;22069;p30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0" name="Google Shape;22070;p30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1" name="Google Shape;22071;p30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2" name="Google Shape;22072;p30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3" name="Google Shape;22073;p30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4" name="Google Shape;22074;p30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5" name="Google Shape;22075;p30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6" name="Google Shape;22076;p30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7" name="Google Shape;22077;p30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8" name="Google Shape;22078;p30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9" name="Google Shape;22079;p30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0" name="Google Shape;22080;p30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1" name="Google Shape;22081;p30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2" name="Google Shape;22082;p30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3" name="Google Shape;22083;p30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4" name="Google Shape;22084;p30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5" name="Google Shape;22085;p30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6" name="Google Shape;22086;p30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7" name="Google Shape;22087;p30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8" name="Google Shape;22088;p30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9" name="Google Shape;22089;p30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0" name="Google Shape;22090;p30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1" name="Google Shape;22091;p30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2" name="Google Shape;22092;p30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3" name="Google Shape;22093;p30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4" name="Google Shape;22094;p30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5" name="Google Shape;22095;p30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6" name="Google Shape;22096;p30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7" name="Google Shape;22097;p30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8" name="Google Shape;22098;p30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9" name="Google Shape;22099;p30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0" name="Google Shape;22100;p30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1" name="Google Shape;22101;p30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2" name="Google Shape;22102;p30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3" name="Google Shape;22103;p30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4" name="Google Shape;22104;p30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5" name="Google Shape;22105;p30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6" name="Google Shape;22106;p30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7" name="Google Shape;22107;p30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8" name="Google Shape;22108;p30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9" name="Google Shape;22109;p30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0" name="Google Shape;22110;p30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1" name="Google Shape;22111;p30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2" name="Google Shape;22112;p30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3" name="Google Shape;22113;p30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4" name="Google Shape;22114;p30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5" name="Google Shape;22115;p30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6" name="Google Shape;22116;p30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7" name="Google Shape;22117;p30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8" name="Google Shape;22118;p30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9" name="Google Shape;22119;p30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0" name="Google Shape;22120;p30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1" name="Google Shape;22121;p30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2" name="Google Shape;22122;p30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3" name="Google Shape;22123;p30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4" name="Google Shape;22124;p30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5" name="Google Shape;22125;p30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6" name="Google Shape;22126;p30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7" name="Google Shape;22127;p30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8" name="Google Shape;22128;p30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9" name="Google Shape;22129;p30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0" name="Google Shape;22130;p30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1" name="Google Shape;22131;p30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2" name="Google Shape;22132;p30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3" name="Google Shape;22133;p30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4" name="Google Shape;22134;p30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5" name="Google Shape;22135;p30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6" name="Google Shape;22136;p30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7" name="Google Shape;22137;p30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8" name="Google Shape;22138;p30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9" name="Google Shape;22139;p30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0" name="Google Shape;22140;p30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1" name="Google Shape;22141;p30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2" name="Google Shape;22142;p30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3" name="Google Shape;22143;p30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4" name="Google Shape;22144;p30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5" name="Google Shape;22145;p30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6" name="Google Shape;22146;p30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7" name="Google Shape;22147;p30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8" name="Google Shape;22148;p30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9" name="Google Shape;22149;p30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0" name="Google Shape;22150;p30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1" name="Google Shape;22151;p30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2" name="Google Shape;22152;p30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3" name="Google Shape;22153;p30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4" name="Google Shape;22154;p30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5" name="Google Shape;22155;p30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6" name="Google Shape;22156;p30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7" name="Google Shape;22157;p30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8" name="Google Shape;22158;p30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9" name="Google Shape;22159;p30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0" name="Google Shape;22160;p30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1" name="Google Shape;22161;p30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2" name="Google Shape;22162;p30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3" name="Google Shape;22163;p30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4" name="Google Shape;22164;p30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5" name="Google Shape;22165;p30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6" name="Google Shape;22166;p30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7" name="Google Shape;22167;p30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8" name="Google Shape;22168;p30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9" name="Google Shape;22169;p30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0" name="Google Shape;22170;p30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1" name="Google Shape;22171;p30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2" name="Google Shape;22172;p30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3" name="Google Shape;22173;p30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4" name="Google Shape;22174;p30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5" name="Google Shape;22175;p30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6" name="Google Shape;22176;p30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7" name="Google Shape;22177;p30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8" name="Google Shape;22178;p30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9" name="Google Shape;22179;p30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0" name="Google Shape;22180;p30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1" name="Google Shape;22181;p30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2" name="Google Shape;22182;p30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3" name="Google Shape;22183;p30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4" name="Google Shape;22184;p30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5" name="Google Shape;22185;p30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6" name="Google Shape;22186;p30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7" name="Google Shape;22187;p30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8" name="Google Shape;22188;p30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9" name="Google Shape;22189;p30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0" name="Google Shape;22190;p30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1" name="Google Shape;22191;p30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2" name="Google Shape;22192;p30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3" name="Google Shape;22193;p30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4" name="Google Shape;22194;p30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5" name="Google Shape;22195;p30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6" name="Google Shape;22196;p30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7" name="Google Shape;22197;p30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8" name="Google Shape;22198;p30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9" name="Google Shape;22199;p30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0" name="Google Shape;22200;p30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1" name="Google Shape;22201;p30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2" name="Google Shape;22202;p30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3" name="Google Shape;22203;p30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4" name="Google Shape;22204;p30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5" name="Google Shape;22205;p30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6" name="Google Shape;22206;p30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7" name="Google Shape;22207;p30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8" name="Google Shape;22208;p30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9" name="Google Shape;22209;p30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0" name="Google Shape;22210;p30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1" name="Google Shape;22211;p30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2" name="Google Shape;22212;p30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3" name="Google Shape;22213;p30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4" name="Google Shape;22214;p30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5" name="Google Shape;22215;p30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6" name="Google Shape;22216;p30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7" name="Google Shape;22217;p30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8" name="Google Shape;22218;p30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9" name="Google Shape;22219;p30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0" name="Google Shape;22220;p30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1" name="Google Shape;22221;p30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2" name="Google Shape;22222;p30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3" name="Google Shape;22223;p30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4" name="Google Shape;22224;p30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5" name="Google Shape;22225;p30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6" name="Google Shape;22226;p30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7" name="Google Shape;22227;p30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8" name="Google Shape;22228;p30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9" name="Google Shape;22229;p30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0" name="Google Shape;22230;p30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1" name="Google Shape;22231;p30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2" name="Google Shape;22232;p30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3" name="Google Shape;22233;p30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4" name="Google Shape;22234;p30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5" name="Google Shape;22235;p30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6" name="Google Shape;22236;p30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7" name="Google Shape;22237;p30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8" name="Google Shape;22238;p30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9" name="Google Shape;22239;p30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0" name="Google Shape;22240;p30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1" name="Google Shape;22241;p30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2" name="Google Shape;22242;p30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3" name="Google Shape;22243;p30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4" name="Google Shape;22244;p30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5" name="Google Shape;22245;p30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6" name="Google Shape;22246;p30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7" name="Google Shape;22247;p30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8" name="Google Shape;22248;p30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9" name="Google Shape;22249;p30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0" name="Google Shape;22250;p30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1" name="Google Shape;22251;p30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2" name="Google Shape;22252;p30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3" name="Google Shape;22253;p30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4" name="Google Shape;22254;p30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5" name="Google Shape;22255;p30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6" name="Google Shape;22256;p30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7" name="Google Shape;22257;p30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8" name="Google Shape;22258;p30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9" name="Google Shape;22259;p30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0" name="Google Shape;22260;p30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1" name="Google Shape;22261;p30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2" name="Google Shape;22262;p30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3" name="Google Shape;22263;p30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4" name="Google Shape;22264;p30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5" name="Google Shape;22265;p30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6" name="Google Shape;22266;p30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7" name="Google Shape;22267;p30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8" name="Google Shape;22268;p30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9" name="Google Shape;22269;p30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0" name="Google Shape;22270;p30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1" name="Google Shape;22271;p30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2" name="Google Shape;22272;p30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3" name="Google Shape;22273;p30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4" name="Google Shape;22274;p30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5" name="Google Shape;22275;p30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6" name="Google Shape;22276;p30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7" name="Google Shape;22277;p30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8" name="Google Shape;22278;p30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9" name="Google Shape;22279;p30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0" name="Google Shape;22280;p30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1" name="Google Shape;22281;p30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2" name="Google Shape;22282;p30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3" name="Google Shape;22283;p30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4" name="Google Shape;22284;p30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5" name="Google Shape;22285;p30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6" name="Google Shape;22286;p30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7" name="Google Shape;22287;p30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8" name="Google Shape;22288;p30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9" name="Google Shape;22289;p30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0" name="Google Shape;22290;p30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1" name="Google Shape;22291;p30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2" name="Google Shape;22292;p30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3" name="Google Shape;22293;p30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4" name="Google Shape;22294;p30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5" name="Google Shape;22295;p30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6" name="Google Shape;22296;p30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7" name="Google Shape;22297;p30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8" name="Google Shape;22298;p30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9" name="Google Shape;22299;p30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0" name="Google Shape;22300;p30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1" name="Google Shape;22301;p30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2" name="Google Shape;22302;p30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3" name="Google Shape;22303;p30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4" name="Google Shape;22304;p30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5" name="Google Shape;22305;p30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6" name="Google Shape;22306;p30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7" name="Google Shape;22307;p30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8" name="Google Shape;22308;p30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9" name="Google Shape;22309;p30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0" name="Google Shape;22310;p30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1" name="Google Shape;22311;p30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2" name="Google Shape;22312;p30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3" name="Google Shape;22313;p30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4" name="Google Shape;22314;p30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5" name="Google Shape;22315;p30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6" name="Google Shape;22316;p30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7" name="Google Shape;22317;p30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8" name="Google Shape;22318;p30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9" name="Google Shape;22319;p30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0" name="Google Shape;22320;p30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1" name="Google Shape;22321;p30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2" name="Google Shape;22322;p30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3" name="Google Shape;22323;p30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4" name="Google Shape;22324;p30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5" name="Google Shape;22325;p30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6" name="Google Shape;22326;p30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7" name="Google Shape;22327;p30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8" name="Google Shape;22328;p30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9" name="Google Shape;22329;p30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0" name="Google Shape;22330;p30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1" name="Google Shape;22331;p30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2" name="Google Shape;22332;p30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3" name="Google Shape;22333;p30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4" name="Google Shape;22334;p30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5" name="Google Shape;22335;p30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6" name="Google Shape;22336;p30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7" name="Google Shape;22337;p30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8" name="Google Shape;22338;p30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9" name="Google Shape;22339;p30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0" name="Google Shape;22340;p30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1" name="Google Shape;22341;p30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2" name="Google Shape;22342;p30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3" name="Google Shape;22343;p30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4" name="Google Shape;22344;p30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5" name="Google Shape;22345;p30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6" name="Google Shape;22346;p30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7" name="Google Shape;22347;p30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8" name="Google Shape;22348;p30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9" name="Google Shape;22349;p30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0" name="Google Shape;22350;p30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1" name="Google Shape;22351;p30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2" name="Google Shape;22352;p30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3" name="Google Shape;22353;p30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4" name="Google Shape;22354;p30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5" name="Google Shape;22355;p30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6" name="Google Shape;22356;p30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7" name="Google Shape;22357;p30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8" name="Google Shape;22358;p30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9" name="Google Shape;22359;p30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0" name="Google Shape;22360;p30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1" name="Google Shape;22361;p30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2" name="Google Shape;22362;p30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3" name="Google Shape;22363;p30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4" name="Google Shape;22364;p30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5" name="Google Shape;22365;p30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6" name="Google Shape;22366;p30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7" name="Google Shape;22367;p30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8" name="Google Shape;22368;p30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9" name="Google Shape;22369;p30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0" name="Google Shape;22370;p30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1" name="Google Shape;22371;p30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2" name="Google Shape;22372;p30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3" name="Google Shape;22373;p30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4" name="Google Shape;22374;p30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5" name="Google Shape;22375;p30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6" name="Google Shape;22376;p30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7" name="Google Shape;22377;p30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8" name="Google Shape;22378;p30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9" name="Google Shape;22379;p30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0" name="Google Shape;22380;p30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1" name="Google Shape;22381;p30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2" name="Google Shape;22382;p30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3" name="Google Shape;22383;p30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4" name="Google Shape;22384;p30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5" name="Google Shape;22385;p30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6" name="Google Shape;22386;p30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7" name="Google Shape;22387;p30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8" name="Google Shape;22388;p30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9" name="Google Shape;22389;p30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0" name="Google Shape;22390;p30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1" name="Google Shape;22391;p30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2" name="Google Shape;22392;p30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3" name="Google Shape;22393;p30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4" name="Google Shape;22394;p30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5" name="Google Shape;22395;p30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6" name="Google Shape;22396;p30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7" name="Google Shape;22397;p30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8" name="Google Shape;22398;p30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9" name="Google Shape;22399;p30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0" name="Google Shape;22400;p30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1" name="Google Shape;22401;p30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2" name="Google Shape;22402;p30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3" name="Google Shape;22403;p30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4" name="Google Shape;22404;p30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5" name="Google Shape;22405;p30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6" name="Google Shape;22406;p30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7" name="Google Shape;22407;p30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8" name="Google Shape;22408;p30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9" name="Google Shape;22409;p30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0" name="Google Shape;22410;p30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1" name="Google Shape;22411;p30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2" name="Google Shape;22412;p30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3" name="Google Shape;22413;p30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4" name="Google Shape;22414;p30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5" name="Google Shape;22415;p30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6" name="Google Shape;22416;p30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7" name="Google Shape;22417;p30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8" name="Google Shape;22418;p30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9" name="Google Shape;22419;p30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0" name="Google Shape;22420;p30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1" name="Google Shape;22421;p30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2" name="Google Shape;22422;p30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3" name="Google Shape;22423;p30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4" name="Google Shape;22424;p30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5" name="Google Shape;22425;p30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6" name="Google Shape;22426;p30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7" name="Google Shape;22427;p30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8" name="Google Shape;22428;p30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9" name="Google Shape;22429;p30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0" name="Google Shape;22430;p30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1" name="Google Shape;22431;p30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2" name="Google Shape;22432;p30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3" name="Google Shape;22433;p30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4" name="Google Shape;22434;p30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5" name="Google Shape;22435;p30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6" name="Google Shape;22436;p30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7" name="Google Shape;22437;p30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8" name="Google Shape;22438;p30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9" name="Google Shape;22439;p30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0" name="Google Shape;22440;p30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1" name="Google Shape;22441;p30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2" name="Google Shape;22442;p30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3" name="Google Shape;22443;p30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4" name="Google Shape;22444;p30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5" name="Google Shape;22445;p30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6" name="Google Shape;22446;p30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7" name="Google Shape;22447;p30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8" name="Google Shape;22448;p30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9" name="Google Shape;22449;p30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0" name="Google Shape;22450;p30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1" name="Google Shape;22451;p30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2" name="Google Shape;22452;p30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3" name="Google Shape;22453;p30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4" name="Google Shape;22454;p30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5" name="Google Shape;22455;p30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6" name="Google Shape;22456;p30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7" name="Google Shape;22457;p30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8" name="Google Shape;22458;p30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9" name="Google Shape;22459;p30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0" name="Google Shape;22460;p30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1" name="Google Shape;22461;p30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2" name="Google Shape;22462;p30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3" name="Google Shape;22463;p30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4" name="Google Shape;22464;p30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5" name="Google Shape;22465;p30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6" name="Google Shape;22466;p30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7" name="Google Shape;22467;p30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8" name="Google Shape;22468;p30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9" name="Google Shape;22469;p30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0" name="Google Shape;22470;p30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1" name="Google Shape;22471;p30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2" name="Google Shape;22472;p30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3" name="Google Shape;22473;p30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4" name="Google Shape;22474;p30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5" name="Google Shape;22475;p30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6" name="Google Shape;22476;p30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7" name="Google Shape;22477;p30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8" name="Google Shape;22478;p30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9" name="Google Shape;22479;p30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0" name="Google Shape;22480;p30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1" name="Google Shape;22481;p30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2" name="Google Shape;22482;p30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3" name="Google Shape;22483;p30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4" name="Google Shape;22484;p30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5" name="Google Shape;22485;p30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6" name="Google Shape;22486;p30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7" name="Google Shape;22487;p30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8" name="Google Shape;22488;p30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9" name="Google Shape;22489;p30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0" name="Google Shape;22490;p30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1" name="Google Shape;22491;p30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2" name="Google Shape;22492;p30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3" name="Google Shape;22493;p30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4" name="Google Shape;22494;p30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5" name="Google Shape;22495;p30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6" name="Google Shape;22496;p30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7" name="Google Shape;22497;p30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8" name="Google Shape;22498;p30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9" name="Google Shape;22499;p30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0" name="Google Shape;22500;p30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1" name="Google Shape;22501;p30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2" name="Google Shape;22502;p30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3" name="Google Shape;22503;p30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4" name="Google Shape;22504;p30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5" name="Google Shape;22505;p30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6" name="Google Shape;22506;p30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7" name="Google Shape;22507;p30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8" name="Google Shape;22508;p30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9" name="Google Shape;22509;p30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0" name="Google Shape;22510;p30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1" name="Google Shape;22511;p30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2" name="Google Shape;22512;p30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3" name="Google Shape;22513;p30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4" name="Google Shape;22514;p30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5" name="Google Shape;22515;p30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6" name="Google Shape;22516;p30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7" name="Google Shape;22517;p30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8" name="Google Shape;22518;p30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9" name="Google Shape;22519;p30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0" name="Google Shape;22520;p30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1" name="Google Shape;22521;p30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2" name="Google Shape;22522;p30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3" name="Google Shape;22523;p30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4" name="Google Shape;22524;p30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5" name="Google Shape;22525;p30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6" name="Google Shape;22526;p30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7" name="Google Shape;22527;p30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8" name="Google Shape;22528;p30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9" name="Google Shape;22529;p30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0" name="Google Shape;22530;p30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1" name="Google Shape;22531;p30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2" name="Google Shape;22532;p30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3" name="Google Shape;22533;p30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4" name="Google Shape;22534;p30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5" name="Google Shape;22535;p30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6" name="Google Shape;22536;p30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7" name="Google Shape;22537;p30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8" name="Google Shape;22538;p30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9" name="Google Shape;22539;p30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0" name="Google Shape;22540;p30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1" name="Google Shape;22541;p30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2" name="Google Shape;22542;p30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3" name="Google Shape;22543;p30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4" name="Google Shape;22544;p30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5" name="Google Shape;22545;p30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6" name="Google Shape;22546;p30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7" name="Google Shape;22547;p30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8" name="Google Shape;22548;p30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9" name="Google Shape;22549;p30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0" name="Google Shape;22550;p30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1" name="Google Shape;22551;p30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2" name="Google Shape;22552;p30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3" name="Google Shape;22553;p30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4" name="Google Shape;22554;p30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5" name="Google Shape;22555;p30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6" name="Google Shape;22556;p30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7" name="Google Shape;22557;p30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8" name="Google Shape;22558;p30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9" name="Google Shape;22559;p30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0" name="Google Shape;22560;p30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1" name="Google Shape;22561;p30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2" name="Google Shape;22562;p30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3" name="Google Shape;22563;p30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4" name="Google Shape;22564;p30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5" name="Google Shape;22565;p30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6" name="Google Shape;22566;p30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7" name="Google Shape;22567;p30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8" name="Google Shape;22568;p30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9" name="Google Shape;22569;p30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0" name="Google Shape;22570;p30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1" name="Google Shape;22571;p30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2" name="Google Shape;22572;p30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3" name="Google Shape;22573;p30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4" name="Google Shape;22574;p30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5" name="Google Shape;22575;p30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6" name="Google Shape;22576;p30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7" name="Google Shape;22577;p30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8" name="Google Shape;22578;p30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9" name="Google Shape;22579;p30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0" name="Google Shape;22580;p30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1" name="Google Shape;22581;p30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2" name="Google Shape;22582;p30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3" name="Google Shape;22583;p30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4" name="Google Shape;22584;p30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5" name="Google Shape;22585;p30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6" name="Google Shape;22586;p30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7" name="Google Shape;22587;p30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8" name="Google Shape;22588;p30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9" name="Google Shape;22589;p30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0" name="Google Shape;22590;p30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1" name="Google Shape;22591;p30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2" name="Google Shape;22592;p30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3" name="Google Shape;22593;p30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4" name="Google Shape;22594;p30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5" name="Google Shape;22595;p30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6" name="Google Shape;22596;p30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7" name="Google Shape;22597;p30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8" name="Google Shape;22598;p30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9" name="Google Shape;22599;p30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0" name="Google Shape;22600;p30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1" name="Google Shape;22601;p30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2" name="Google Shape;22602;p30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3" name="Google Shape;22603;p30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4" name="Google Shape;22604;p30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5" name="Google Shape;22605;p30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6" name="Google Shape;22606;p30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7" name="Google Shape;22607;p30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8" name="Google Shape;22608;p30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9" name="Google Shape;22609;p30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0" name="Google Shape;22610;p30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1" name="Google Shape;22611;p30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2" name="Google Shape;22612;p30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3" name="Google Shape;22613;p30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4" name="Google Shape;22614;p30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5" name="Google Shape;22615;p30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6" name="Google Shape;22616;p30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7" name="Google Shape;22617;p30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8" name="Google Shape;22618;p30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9" name="Google Shape;22619;p30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0" name="Google Shape;22620;p30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1" name="Google Shape;22621;p30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2" name="Google Shape;22622;p30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3" name="Google Shape;22623;p30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4" name="Google Shape;22624;p30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5" name="Google Shape;22625;p30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6" name="Google Shape;22626;p30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7" name="Google Shape;22627;p30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8" name="Google Shape;22628;p30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9" name="Google Shape;22629;p30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0" name="Google Shape;22630;p30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1" name="Google Shape;22631;p30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2" name="Google Shape;22632;p30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3" name="Google Shape;22633;p30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4" name="Google Shape;22634;p30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5" name="Google Shape;22635;p30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6" name="Google Shape;22636;p30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7" name="Google Shape;22637;p30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8" name="Google Shape;22638;p30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9" name="Google Shape;22639;p30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0" name="Google Shape;22640;p30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1" name="Google Shape;22641;p30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2" name="Google Shape;22642;p30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3" name="Google Shape;22643;p30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4" name="Google Shape;22644;p30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5" name="Google Shape;22645;p30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6" name="Google Shape;22646;p30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7" name="Google Shape;22647;p30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8" name="Google Shape;22648;p30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9" name="Google Shape;22649;p30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0" name="Google Shape;22650;p30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1" name="Google Shape;22651;p30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2" name="Google Shape;22652;p30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3" name="Google Shape;22653;p30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4" name="Google Shape;22654;p30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5" name="Google Shape;22655;p30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6" name="Google Shape;22656;p30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7" name="Google Shape;22657;p30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8" name="Google Shape;22658;p30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9" name="Google Shape;22659;p30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0" name="Google Shape;22660;p30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1" name="Google Shape;22661;p30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2" name="Google Shape;22662;p30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3" name="Google Shape;22663;p30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4" name="Google Shape;22664;p30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5" name="Google Shape;22665;p30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6" name="Google Shape;22666;p30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7" name="Google Shape;22667;p30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8" name="Google Shape;22668;p30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9" name="Google Shape;22669;p30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0" name="Google Shape;22670;p30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1" name="Google Shape;22671;p30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2" name="Google Shape;22672;p30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3" name="Google Shape;22673;p30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4" name="Google Shape;22674;p30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5" name="Google Shape;22675;p30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6" name="Google Shape;22676;p30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7" name="Google Shape;22677;p30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8" name="Google Shape;22678;p30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9" name="Google Shape;22679;p30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0" name="Google Shape;22680;p30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1" name="Google Shape;22681;p30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2" name="Google Shape;22682;p30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3" name="Google Shape;22683;p30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4" name="Google Shape;22684;p30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5" name="Google Shape;22685;p30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6" name="Google Shape;22686;p30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7" name="Google Shape;22687;p30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8" name="Google Shape;22688;p30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9" name="Google Shape;22689;p30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0" name="Google Shape;22690;p30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1" name="Google Shape;22691;p30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2" name="Google Shape;22692;p30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3" name="Google Shape;22693;p30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4" name="Google Shape;22694;p30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5" name="Google Shape;22695;p30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6" name="Google Shape;22696;p30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7" name="Google Shape;22697;p30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8" name="Google Shape;22698;p30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9" name="Google Shape;22699;p30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0" name="Google Shape;22700;p30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1" name="Google Shape;22701;p30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2" name="Google Shape;22702;p30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3" name="Google Shape;22703;p30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4" name="Google Shape;22704;p30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5" name="Google Shape;22705;p30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6" name="Google Shape;22706;p30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7" name="Google Shape;22707;p30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8" name="Google Shape;22708;p30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9" name="Google Shape;22709;p30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0" name="Google Shape;22710;p30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1" name="Google Shape;22711;p30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2" name="Google Shape;22712;p30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3" name="Google Shape;22713;p30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4" name="Google Shape;22714;p30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5" name="Google Shape;22715;p30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6" name="Google Shape;22716;p30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7" name="Google Shape;22717;p30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8" name="Google Shape;22718;p30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9" name="Google Shape;22719;p30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0" name="Google Shape;22720;p30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1" name="Google Shape;22721;p30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2" name="Google Shape;22722;p30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3" name="Google Shape;22723;p30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4" name="Google Shape;22724;p30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5" name="Google Shape;22725;p30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6" name="Google Shape;22726;p30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7" name="Google Shape;22727;p30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8" name="Google Shape;22728;p30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9" name="Google Shape;22729;p30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0" name="Google Shape;22730;p30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1" name="Google Shape;22731;p30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2" name="Google Shape;22732;p30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3" name="Google Shape;22733;p30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4" name="Google Shape;22734;p30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5" name="Google Shape;22735;p30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6" name="Google Shape;22736;p30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7" name="Google Shape;22737;p30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8" name="Google Shape;22738;p30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9" name="Google Shape;22739;p30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0" name="Google Shape;22740;p30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1" name="Google Shape;22741;p30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2" name="Google Shape;22742;p30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3" name="Google Shape;22743;p30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4" name="Google Shape;22744;p30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5" name="Google Shape;22745;p30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6" name="Google Shape;22746;p30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7" name="Google Shape;22747;p30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8" name="Google Shape;22748;p30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9" name="Google Shape;22749;p30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0" name="Google Shape;22750;p30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1" name="Google Shape;22751;p30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2" name="Google Shape;22752;p30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3" name="Google Shape;22753;p30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4" name="Google Shape;22754;p30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5" name="Google Shape;22755;p30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6" name="Google Shape;22756;p30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7" name="Google Shape;22757;p30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8" name="Google Shape;22758;p30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9" name="Google Shape;22759;p30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0" name="Google Shape;22760;p30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1" name="Google Shape;22761;p30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2" name="Google Shape;22762;p30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3" name="Google Shape;22763;p30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4" name="Google Shape;22764;p30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5" name="Google Shape;22765;p30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6" name="Google Shape;22766;p30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7" name="Google Shape;22767;p30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8" name="Google Shape;22768;p30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9" name="Google Shape;22769;p30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0" name="Google Shape;22770;p30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1" name="Google Shape;22771;p30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2" name="Google Shape;22772;p30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3" name="Google Shape;22773;p30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4" name="Google Shape;22774;p30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5" name="Google Shape;22775;p30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6" name="Google Shape;22776;p30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7" name="Google Shape;22777;p30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8" name="Google Shape;22778;p30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9" name="Google Shape;22779;p30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0" name="Google Shape;22780;p30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1" name="Google Shape;22781;p30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2" name="Google Shape;22782;p30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3" name="Google Shape;22783;p30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4" name="Google Shape;22784;p30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5" name="Google Shape;22785;p30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6" name="Google Shape;22786;p30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7" name="Google Shape;22787;p30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8" name="Google Shape;22788;p30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9" name="Google Shape;22789;p30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0" name="Google Shape;22790;p30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1" name="Google Shape;22791;p30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2" name="Google Shape;22792;p30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3" name="Google Shape;22793;p30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4" name="Google Shape;22794;p30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5" name="Google Shape;22795;p30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6" name="Google Shape;22796;p30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7" name="Google Shape;22797;p30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8" name="Google Shape;22798;p30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9" name="Google Shape;22799;p30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0" name="Google Shape;22800;p30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1" name="Google Shape;22801;p30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2" name="Google Shape;22802;p30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3" name="Google Shape;22803;p30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4" name="Google Shape;22804;p30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5" name="Google Shape;22805;p30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6" name="Google Shape;22806;p30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7" name="Google Shape;22807;p30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8" name="Google Shape;22808;p30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9" name="Google Shape;22809;p30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0" name="Google Shape;22810;p30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1" name="Google Shape;22811;p30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2" name="Google Shape;22812;p30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3" name="Google Shape;22813;p30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4" name="Google Shape;22814;p30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5" name="Google Shape;22815;p30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6" name="Google Shape;22816;p30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7" name="Google Shape;22817;p30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8" name="Google Shape;22818;p30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9" name="Google Shape;22819;p30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0" name="Google Shape;22820;p30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1" name="Google Shape;22821;p30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2" name="Google Shape;22822;p30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3" name="Google Shape;22823;p30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4" name="Google Shape;22824;p30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5" name="Google Shape;22825;p30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6" name="Google Shape;22826;p30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7" name="Google Shape;22827;p30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8" name="Google Shape;22828;p30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9" name="Google Shape;22829;p30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0" name="Google Shape;22830;p30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1" name="Google Shape;22831;p30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2" name="Google Shape;22832;p30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3" name="Google Shape;22833;p30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4" name="Google Shape;22834;p30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5" name="Google Shape;22835;p30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6" name="Google Shape;22836;p30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7" name="Google Shape;22837;p30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8" name="Google Shape;22838;p30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9" name="Google Shape;22839;p30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0" name="Google Shape;22840;p30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1" name="Google Shape;22841;p30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2" name="Google Shape;22842;p30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3" name="Google Shape;22843;p30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4" name="Google Shape;22844;p30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5" name="Google Shape;22845;p30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6" name="Google Shape;22846;p30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7" name="Google Shape;22847;p30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8" name="Google Shape;22848;p30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9" name="Google Shape;22849;p30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0" name="Google Shape;22850;p30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1" name="Google Shape;22851;p30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2" name="Google Shape;22852;p30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3" name="Google Shape;22853;p30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4" name="Google Shape;22854;p30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5" name="Google Shape;22855;p30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6" name="Google Shape;22856;p30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7" name="Google Shape;22857;p30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8" name="Google Shape;22858;p30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9" name="Google Shape;22859;p30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0" name="Google Shape;22860;p30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1" name="Google Shape;22861;p30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2" name="Google Shape;22862;p30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3" name="Google Shape;22863;p30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4" name="Google Shape;22864;p30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5" name="Google Shape;22865;p30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6" name="Google Shape;22866;p30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7" name="Google Shape;22867;p30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8" name="Google Shape;22868;p30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9" name="Google Shape;22869;p30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0" name="Google Shape;22870;p30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1" name="Google Shape;22871;p30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2" name="Google Shape;22872;p30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3" name="Google Shape;22873;p30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4" name="Google Shape;22874;p30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5" name="Google Shape;22875;p30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6" name="Google Shape;22876;p30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7" name="Google Shape;22877;p30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8" name="Google Shape;22878;p30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9" name="Google Shape;22879;p30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0" name="Google Shape;22880;p30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1" name="Google Shape;22881;p30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2" name="Google Shape;22882;p30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3" name="Google Shape;22883;p30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4" name="Google Shape;22884;p30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5" name="Google Shape;22885;p30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6" name="Google Shape;22886;p30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7" name="Google Shape;22887;p30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8" name="Google Shape;22888;p30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9" name="Google Shape;22889;p30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2890" name="Google Shape;22890;p30"/>
          <p:cNvSpPr/>
          <p:nvPr/>
        </p:nvSpPr>
        <p:spPr>
          <a:xfrm rot="-6345070" flipH="1">
            <a:off x="639637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1" name="Google Shape;22891;p30"/>
          <p:cNvSpPr/>
          <p:nvPr/>
        </p:nvSpPr>
        <p:spPr>
          <a:xfrm rot="-9002992" flipH="1">
            <a:off x="1536088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2" name="Google Shape;22892;p30"/>
          <p:cNvSpPr/>
          <p:nvPr/>
        </p:nvSpPr>
        <p:spPr>
          <a:xfrm rot="-469745" flipH="1">
            <a:off x="715654" y="5176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3" name="Google Shape;22893;p30"/>
          <p:cNvSpPr/>
          <p:nvPr/>
        </p:nvSpPr>
        <p:spPr>
          <a:xfrm rot="-9837433" flipH="1">
            <a:off x="10775868" y="616859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4" name="Google Shape;22894;p30"/>
          <p:cNvSpPr/>
          <p:nvPr/>
        </p:nvSpPr>
        <p:spPr>
          <a:xfrm rot="-9837433" flipH="1">
            <a:off x="11624561" y="1090981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5" name="Google Shape;22895;p30"/>
          <p:cNvSpPr/>
          <p:nvPr/>
        </p:nvSpPr>
        <p:spPr>
          <a:xfrm rot="-7177666" flipH="1">
            <a:off x="11361250" y="1979457"/>
            <a:ext cx="97095" cy="1945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549607872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Background 1">
    <p:spTree>
      <p:nvGrpSpPr>
        <p:cNvPr id="1" name="Shape 228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897" name="Google Shape;22897;p31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2898" name="Google Shape;22898;p31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99" name="Google Shape;22899;p31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0" name="Google Shape;22900;p31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1" name="Google Shape;22901;p31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2" name="Google Shape;22902;p31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3" name="Google Shape;22903;p31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4" name="Google Shape;22904;p31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5" name="Google Shape;22905;p31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6" name="Google Shape;22906;p31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7" name="Google Shape;22907;p31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8" name="Google Shape;22908;p31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9" name="Google Shape;22909;p31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0" name="Google Shape;22910;p31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1" name="Google Shape;22911;p31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2" name="Google Shape;22912;p31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3" name="Google Shape;22913;p31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4" name="Google Shape;22914;p31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5" name="Google Shape;22915;p31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6" name="Google Shape;22916;p31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7" name="Google Shape;22917;p31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8" name="Google Shape;22918;p31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9" name="Google Shape;22919;p31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0" name="Google Shape;22920;p31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1" name="Google Shape;22921;p31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2" name="Google Shape;22922;p31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3" name="Google Shape;22923;p31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4" name="Google Shape;22924;p31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5" name="Google Shape;22925;p31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6" name="Google Shape;22926;p31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7" name="Google Shape;22927;p31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8" name="Google Shape;22928;p31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9" name="Google Shape;22929;p31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0" name="Google Shape;22930;p31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1" name="Google Shape;22931;p31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2" name="Google Shape;22932;p31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3" name="Google Shape;22933;p31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4" name="Google Shape;22934;p31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5" name="Google Shape;22935;p31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6" name="Google Shape;22936;p31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7" name="Google Shape;22937;p31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8" name="Google Shape;22938;p31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9" name="Google Shape;22939;p31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0" name="Google Shape;22940;p31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1" name="Google Shape;22941;p31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2" name="Google Shape;22942;p31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3" name="Google Shape;22943;p31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4" name="Google Shape;22944;p31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5" name="Google Shape;22945;p31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6" name="Google Shape;22946;p31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7" name="Google Shape;22947;p31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8" name="Google Shape;22948;p31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9" name="Google Shape;22949;p31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0" name="Google Shape;22950;p31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1" name="Google Shape;22951;p31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2" name="Google Shape;22952;p31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3" name="Google Shape;22953;p31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4" name="Google Shape;22954;p31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5" name="Google Shape;22955;p31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6" name="Google Shape;22956;p31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7" name="Google Shape;22957;p31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8" name="Google Shape;22958;p31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9" name="Google Shape;22959;p31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0" name="Google Shape;22960;p31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1" name="Google Shape;22961;p31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2" name="Google Shape;22962;p31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3" name="Google Shape;22963;p31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4" name="Google Shape;22964;p31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5" name="Google Shape;22965;p31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6" name="Google Shape;22966;p31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7" name="Google Shape;22967;p31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8" name="Google Shape;22968;p31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9" name="Google Shape;22969;p31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0" name="Google Shape;22970;p31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1" name="Google Shape;22971;p31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2" name="Google Shape;22972;p31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3" name="Google Shape;22973;p31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4" name="Google Shape;22974;p31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5" name="Google Shape;22975;p31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6" name="Google Shape;22976;p31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7" name="Google Shape;22977;p31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8" name="Google Shape;22978;p31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9" name="Google Shape;22979;p31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0" name="Google Shape;22980;p31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1" name="Google Shape;22981;p31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2" name="Google Shape;22982;p31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3" name="Google Shape;22983;p31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4" name="Google Shape;22984;p31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5" name="Google Shape;22985;p31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6" name="Google Shape;22986;p31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7" name="Google Shape;22987;p31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8" name="Google Shape;22988;p31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9" name="Google Shape;22989;p31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0" name="Google Shape;22990;p31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1" name="Google Shape;22991;p31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2" name="Google Shape;22992;p31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3" name="Google Shape;22993;p31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4" name="Google Shape;22994;p31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5" name="Google Shape;22995;p31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6" name="Google Shape;22996;p31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7" name="Google Shape;22997;p31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8" name="Google Shape;22998;p31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9" name="Google Shape;22999;p31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0" name="Google Shape;23000;p31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1" name="Google Shape;23001;p31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2" name="Google Shape;23002;p31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3" name="Google Shape;23003;p31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4" name="Google Shape;23004;p31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5" name="Google Shape;23005;p31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6" name="Google Shape;23006;p31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7" name="Google Shape;23007;p31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8" name="Google Shape;23008;p31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9" name="Google Shape;23009;p31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0" name="Google Shape;23010;p31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1" name="Google Shape;23011;p31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2" name="Google Shape;23012;p31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3" name="Google Shape;23013;p31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4" name="Google Shape;23014;p31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5" name="Google Shape;23015;p31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6" name="Google Shape;23016;p31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7" name="Google Shape;23017;p31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8" name="Google Shape;23018;p31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9" name="Google Shape;23019;p31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0" name="Google Shape;23020;p31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1" name="Google Shape;23021;p31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2" name="Google Shape;23022;p31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3" name="Google Shape;23023;p31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4" name="Google Shape;23024;p31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5" name="Google Shape;23025;p31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6" name="Google Shape;23026;p31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7" name="Google Shape;23027;p31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8" name="Google Shape;23028;p31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9" name="Google Shape;23029;p31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0" name="Google Shape;23030;p31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1" name="Google Shape;23031;p31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2" name="Google Shape;23032;p31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3" name="Google Shape;23033;p31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4" name="Google Shape;23034;p31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5" name="Google Shape;23035;p31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6" name="Google Shape;23036;p31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7" name="Google Shape;23037;p31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8" name="Google Shape;23038;p31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9" name="Google Shape;23039;p31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0" name="Google Shape;23040;p31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1" name="Google Shape;23041;p31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2" name="Google Shape;23042;p31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3" name="Google Shape;23043;p31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4" name="Google Shape;23044;p31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5" name="Google Shape;23045;p31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6" name="Google Shape;23046;p31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7" name="Google Shape;23047;p31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8" name="Google Shape;23048;p31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9" name="Google Shape;23049;p31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0" name="Google Shape;23050;p31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1" name="Google Shape;23051;p31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2" name="Google Shape;23052;p31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3" name="Google Shape;23053;p31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4" name="Google Shape;23054;p31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5" name="Google Shape;23055;p31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6" name="Google Shape;23056;p31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7" name="Google Shape;23057;p31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8" name="Google Shape;23058;p31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9" name="Google Shape;23059;p31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0" name="Google Shape;23060;p31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1" name="Google Shape;23061;p31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2" name="Google Shape;23062;p31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3" name="Google Shape;23063;p31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4" name="Google Shape;23064;p31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5" name="Google Shape;23065;p31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6" name="Google Shape;23066;p31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7" name="Google Shape;23067;p31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8" name="Google Shape;23068;p31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9" name="Google Shape;23069;p31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0" name="Google Shape;23070;p31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1" name="Google Shape;23071;p31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2" name="Google Shape;23072;p31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3" name="Google Shape;23073;p31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4" name="Google Shape;23074;p31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5" name="Google Shape;23075;p31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6" name="Google Shape;23076;p31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7" name="Google Shape;23077;p31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8" name="Google Shape;23078;p31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9" name="Google Shape;23079;p31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0" name="Google Shape;23080;p31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1" name="Google Shape;23081;p31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2" name="Google Shape;23082;p31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3" name="Google Shape;23083;p31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4" name="Google Shape;23084;p31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5" name="Google Shape;23085;p31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6" name="Google Shape;23086;p31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7" name="Google Shape;23087;p31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8" name="Google Shape;23088;p31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9" name="Google Shape;23089;p31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0" name="Google Shape;23090;p31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1" name="Google Shape;23091;p31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2" name="Google Shape;23092;p31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3" name="Google Shape;23093;p31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4" name="Google Shape;23094;p31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5" name="Google Shape;23095;p31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6" name="Google Shape;23096;p31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7" name="Google Shape;23097;p31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8" name="Google Shape;23098;p31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9" name="Google Shape;23099;p31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0" name="Google Shape;23100;p31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1" name="Google Shape;23101;p31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2" name="Google Shape;23102;p31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3" name="Google Shape;23103;p31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4" name="Google Shape;23104;p31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5" name="Google Shape;23105;p31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6" name="Google Shape;23106;p31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7" name="Google Shape;23107;p31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8" name="Google Shape;23108;p31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9" name="Google Shape;23109;p31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0" name="Google Shape;23110;p31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1" name="Google Shape;23111;p31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2" name="Google Shape;23112;p31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3" name="Google Shape;23113;p31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4" name="Google Shape;23114;p31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5" name="Google Shape;23115;p31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6" name="Google Shape;23116;p31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7" name="Google Shape;23117;p31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8" name="Google Shape;23118;p31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9" name="Google Shape;23119;p31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0" name="Google Shape;23120;p31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1" name="Google Shape;23121;p31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2" name="Google Shape;23122;p31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3" name="Google Shape;23123;p31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4" name="Google Shape;23124;p31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5" name="Google Shape;23125;p31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6" name="Google Shape;23126;p31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7" name="Google Shape;23127;p31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8" name="Google Shape;23128;p31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9" name="Google Shape;23129;p31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0" name="Google Shape;23130;p31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1" name="Google Shape;23131;p31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2" name="Google Shape;23132;p31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3" name="Google Shape;23133;p31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4" name="Google Shape;23134;p31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5" name="Google Shape;23135;p31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6" name="Google Shape;23136;p31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7" name="Google Shape;23137;p31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8" name="Google Shape;23138;p31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9" name="Google Shape;23139;p31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0" name="Google Shape;23140;p31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1" name="Google Shape;23141;p31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2" name="Google Shape;23142;p31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3" name="Google Shape;23143;p31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4" name="Google Shape;23144;p31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5" name="Google Shape;23145;p31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6" name="Google Shape;23146;p31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7" name="Google Shape;23147;p31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8" name="Google Shape;23148;p31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9" name="Google Shape;23149;p31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0" name="Google Shape;23150;p31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1" name="Google Shape;23151;p31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2" name="Google Shape;23152;p31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3" name="Google Shape;23153;p31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4" name="Google Shape;23154;p31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5" name="Google Shape;23155;p31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6" name="Google Shape;23156;p31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7" name="Google Shape;23157;p31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8" name="Google Shape;23158;p31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9" name="Google Shape;23159;p31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0" name="Google Shape;23160;p31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1" name="Google Shape;23161;p31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2" name="Google Shape;23162;p31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3" name="Google Shape;23163;p31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4" name="Google Shape;23164;p31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5" name="Google Shape;23165;p31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6" name="Google Shape;23166;p31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7" name="Google Shape;23167;p31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8" name="Google Shape;23168;p31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9" name="Google Shape;23169;p31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0" name="Google Shape;23170;p31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1" name="Google Shape;23171;p31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2" name="Google Shape;23172;p31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3" name="Google Shape;23173;p31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4" name="Google Shape;23174;p31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5" name="Google Shape;23175;p31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6" name="Google Shape;23176;p31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7" name="Google Shape;23177;p31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8" name="Google Shape;23178;p31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9" name="Google Shape;23179;p31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0" name="Google Shape;23180;p31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1" name="Google Shape;23181;p31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2" name="Google Shape;23182;p31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3" name="Google Shape;23183;p31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4" name="Google Shape;23184;p31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5" name="Google Shape;23185;p31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6" name="Google Shape;23186;p31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7" name="Google Shape;23187;p31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8" name="Google Shape;23188;p31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9" name="Google Shape;23189;p31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0" name="Google Shape;23190;p31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1" name="Google Shape;23191;p31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2" name="Google Shape;23192;p31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3" name="Google Shape;23193;p31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4" name="Google Shape;23194;p31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5" name="Google Shape;23195;p31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6" name="Google Shape;23196;p31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7" name="Google Shape;23197;p31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8" name="Google Shape;23198;p31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9" name="Google Shape;23199;p31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0" name="Google Shape;23200;p31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1" name="Google Shape;23201;p31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2" name="Google Shape;23202;p31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3" name="Google Shape;23203;p31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4" name="Google Shape;23204;p31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5" name="Google Shape;23205;p31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6" name="Google Shape;23206;p31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7" name="Google Shape;23207;p31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8" name="Google Shape;23208;p31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9" name="Google Shape;23209;p31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0" name="Google Shape;23210;p31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1" name="Google Shape;23211;p31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2" name="Google Shape;23212;p31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3" name="Google Shape;23213;p31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4" name="Google Shape;23214;p31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5" name="Google Shape;23215;p31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6" name="Google Shape;23216;p31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7" name="Google Shape;23217;p31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8" name="Google Shape;23218;p31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9" name="Google Shape;23219;p31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0" name="Google Shape;23220;p31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1" name="Google Shape;23221;p31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2" name="Google Shape;23222;p31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3" name="Google Shape;23223;p31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4" name="Google Shape;23224;p31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5" name="Google Shape;23225;p31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6" name="Google Shape;23226;p31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7" name="Google Shape;23227;p31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8" name="Google Shape;23228;p31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9" name="Google Shape;23229;p31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0" name="Google Shape;23230;p31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1" name="Google Shape;23231;p31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2" name="Google Shape;23232;p31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3" name="Google Shape;23233;p31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4" name="Google Shape;23234;p31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5" name="Google Shape;23235;p31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6" name="Google Shape;23236;p31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7" name="Google Shape;23237;p31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8" name="Google Shape;23238;p31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9" name="Google Shape;23239;p31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0" name="Google Shape;23240;p31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1" name="Google Shape;23241;p31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2" name="Google Shape;23242;p31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3" name="Google Shape;23243;p31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4" name="Google Shape;23244;p31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5" name="Google Shape;23245;p31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6" name="Google Shape;23246;p31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7" name="Google Shape;23247;p31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8" name="Google Shape;23248;p31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9" name="Google Shape;23249;p31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0" name="Google Shape;23250;p31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1" name="Google Shape;23251;p31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2" name="Google Shape;23252;p31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3" name="Google Shape;23253;p31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4" name="Google Shape;23254;p31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5" name="Google Shape;23255;p31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6" name="Google Shape;23256;p31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7" name="Google Shape;23257;p31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8" name="Google Shape;23258;p31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9" name="Google Shape;23259;p31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0" name="Google Shape;23260;p31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1" name="Google Shape;23261;p31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2" name="Google Shape;23262;p31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3" name="Google Shape;23263;p31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4" name="Google Shape;23264;p31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5" name="Google Shape;23265;p31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6" name="Google Shape;23266;p31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7" name="Google Shape;23267;p31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8" name="Google Shape;23268;p31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9" name="Google Shape;23269;p31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0" name="Google Shape;23270;p31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1" name="Google Shape;23271;p31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2" name="Google Shape;23272;p31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3" name="Google Shape;23273;p31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4" name="Google Shape;23274;p31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5" name="Google Shape;23275;p31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6" name="Google Shape;23276;p31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7" name="Google Shape;23277;p31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8" name="Google Shape;23278;p31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9" name="Google Shape;23279;p31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0" name="Google Shape;23280;p31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1" name="Google Shape;23281;p31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2" name="Google Shape;23282;p31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3" name="Google Shape;23283;p31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4" name="Google Shape;23284;p31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5" name="Google Shape;23285;p31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6" name="Google Shape;23286;p31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7" name="Google Shape;23287;p31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8" name="Google Shape;23288;p31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9" name="Google Shape;23289;p31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0" name="Google Shape;23290;p31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1" name="Google Shape;23291;p31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2" name="Google Shape;23292;p31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3" name="Google Shape;23293;p31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4" name="Google Shape;23294;p31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5" name="Google Shape;23295;p31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6" name="Google Shape;23296;p31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7" name="Google Shape;23297;p31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8" name="Google Shape;23298;p31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9" name="Google Shape;23299;p31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0" name="Google Shape;23300;p31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1" name="Google Shape;23301;p31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2" name="Google Shape;23302;p31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3" name="Google Shape;23303;p31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4" name="Google Shape;23304;p31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5" name="Google Shape;23305;p31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6" name="Google Shape;23306;p31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7" name="Google Shape;23307;p31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8" name="Google Shape;23308;p31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9" name="Google Shape;23309;p31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0" name="Google Shape;23310;p31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1" name="Google Shape;23311;p31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2" name="Google Shape;23312;p31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3" name="Google Shape;23313;p31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4" name="Google Shape;23314;p31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5" name="Google Shape;23315;p31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6" name="Google Shape;23316;p31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7" name="Google Shape;23317;p31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8" name="Google Shape;23318;p31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9" name="Google Shape;23319;p31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0" name="Google Shape;23320;p31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1" name="Google Shape;23321;p31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2" name="Google Shape;23322;p31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3" name="Google Shape;23323;p31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4" name="Google Shape;23324;p31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5" name="Google Shape;23325;p31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6" name="Google Shape;23326;p31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7" name="Google Shape;23327;p31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8" name="Google Shape;23328;p31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9" name="Google Shape;23329;p31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0" name="Google Shape;23330;p31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1" name="Google Shape;23331;p31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2" name="Google Shape;23332;p31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3" name="Google Shape;23333;p31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4" name="Google Shape;23334;p31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5" name="Google Shape;23335;p31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6" name="Google Shape;23336;p31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7" name="Google Shape;23337;p31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8" name="Google Shape;23338;p31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9" name="Google Shape;23339;p31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0" name="Google Shape;23340;p31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1" name="Google Shape;23341;p31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2" name="Google Shape;23342;p31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3" name="Google Shape;23343;p31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4" name="Google Shape;23344;p31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5" name="Google Shape;23345;p31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6" name="Google Shape;23346;p31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7" name="Google Shape;23347;p31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8" name="Google Shape;23348;p31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9" name="Google Shape;23349;p31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0" name="Google Shape;23350;p31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1" name="Google Shape;23351;p31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2" name="Google Shape;23352;p31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3" name="Google Shape;23353;p31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4" name="Google Shape;23354;p31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5" name="Google Shape;23355;p31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6" name="Google Shape;23356;p31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7" name="Google Shape;23357;p31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8" name="Google Shape;23358;p31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9" name="Google Shape;23359;p31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0" name="Google Shape;23360;p31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1" name="Google Shape;23361;p31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2" name="Google Shape;23362;p31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3" name="Google Shape;23363;p31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4" name="Google Shape;23364;p31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5" name="Google Shape;23365;p31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6" name="Google Shape;23366;p31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7" name="Google Shape;23367;p31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8" name="Google Shape;23368;p31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9" name="Google Shape;23369;p31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0" name="Google Shape;23370;p31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1" name="Google Shape;23371;p31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2" name="Google Shape;23372;p31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3" name="Google Shape;23373;p31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4" name="Google Shape;23374;p31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5" name="Google Shape;23375;p31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6" name="Google Shape;23376;p31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7" name="Google Shape;23377;p31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8" name="Google Shape;23378;p31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9" name="Google Shape;23379;p31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0" name="Google Shape;23380;p31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1" name="Google Shape;23381;p31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2" name="Google Shape;23382;p31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3" name="Google Shape;23383;p31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4" name="Google Shape;23384;p31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5" name="Google Shape;23385;p31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6" name="Google Shape;23386;p31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7" name="Google Shape;23387;p31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8" name="Google Shape;23388;p31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9" name="Google Shape;23389;p31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0" name="Google Shape;23390;p31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1" name="Google Shape;23391;p31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2" name="Google Shape;23392;p31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3" name="Google Shape;23393;p31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4" name="Google Shape;23394;p31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5" name="Google Shape;23395;p31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6" name="Google Shape;23396;p31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7" name="Google Shape;23397;p31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8" name="Google Shape;23398;p31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9" name="Google Shape;23399;p31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0" name="Google Shape;23400;p31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1" name="Google Shape;23401;p31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2" name="Google Shape;23402;p31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3" name="Google Shape;23403;p31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4" name="Google Shape;23404;p31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5" name="Google Shape;23405;p31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6" name="Google Shape;23406;p31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7" name="Google Shape;23407;p31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8" name="Google Shape;23408;p31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9" name="Google Shape;23409;p31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0" name="Google Shape;23410;p31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1" name="Google Shape;23411;p31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2" name="Google Shape;23412;p31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3" name="Google Shape;23413;p31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4" name="Google Shape;23414;p31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5" name="Google Shape;23415;p31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6" name="Google Shape;23416;p31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7" name="Google Shape;23417;p31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8" name="Google Shape;23418;p31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9" name="Google Shape;23419;p31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0" name="Google Shape;23420;p31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1" name="Google Shape;23421;p31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2" name="Google Shape;23422;p31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3" name="Google Shape;23423;p31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4" name="Google Shape;23424;p31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5" name="Google Shape;23425;p31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6" name="Google Shape;23426;p31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7" name="Google Shape;23427;p31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8" name="Google Shape;23428;p31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9" name="Google Shape;23429;p31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0" name="Google Shape;23430;p31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1" name="Google Shape;23431;p31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2" name="Google Shape;23432;p31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3" name="Google Shape;23433;p31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4" name="Google Shape;23434;p31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5" name="Google Shape;23435;p31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6" name="Google Shape;23436;p31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7" name="Google Shape;23437;p31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8" name="Google Shape;23438;p31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9" name="Google Shape;23439;p31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0" name="Google Shape;23440;p31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1" name="Google Shape;23441;p31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2" name="Google Shape;23442;p31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3" name="Google Shape;23443;p31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4" name="Google Shape;23444;p31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5" name="Google Shape;23445;p31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6" name="Google Shape;23446;p31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7" name="Google Shape;23447;p31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8" name="Google Shape;23448;p31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9" name="Google Shape;23449;p31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0" name="Google Shape;23450;p31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1" name="Google Shape;23451;p31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2" name="Google Shape;23452;p31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3" name="Google Shape;23453;p31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4" name="Google Shape;23454;p31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5" name="Google Shape;23455;p31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6" name="Google Shape;23456;p31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7" name="Google Shape;23457;p31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8" name="Google Shape;23458;p31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9" name="Google Shape;23459;p31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0" name="Google Shape;23460;p31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1" name="Google Shape;23461;p31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2" name="Google Shape;23462;p31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3" name="Google Shape;23463;p31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4" name="Google Shape;23464;p31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5" name="Google Shape;23465;p31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6" name="Google Shape;23466;p31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7" name="Google Shape;23467;p31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8" name="Google Shape;23468;p31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9" name="Google Shape;23469;p31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0" name="Google Shape;23470;p31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1" name="Google Shape;23471;p31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2" name="Google Shape;23472;p31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3" name="Google Shape;23473;p31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4" name="Google Shape;23474;p31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5" name="Google Shape;23475;p31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6" name="Google Shape;23476;p31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7" name="Google Shape;23477;p31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8" name="Google Shape;23478;p31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9" name="Google Shape;23479;p31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0" name="Google Shape;23480;p31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1" name="Google Shape;23481;p31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2" name="Google Shape;23482;p31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3" name="Google Shape;23483;p31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4" name="Google Shape;23484;p31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5" name="Google Shape;23485;p31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6" name="Google Shape;23486;p31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7" name="Google Shape;23487;p31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8" name="Google Shape;23488;p31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9" name="Google Shape;23489;p31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0" name="Google Shape;23490;p31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1" name="Google Shape;23491;p31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2" name="Google Shape;23492;p31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3" name="Google Shape;23493;p31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4" name="Google Shape;23494;p31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5" name="Google Shape;23495;p31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6" name="Google Shape;23496;p31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7" name="Google Shape;23497;p31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8" name="Google Shape;23498;p31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9" name="Google Shape;23499;p31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0" name="Google Shape;23500;p31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1" name="Google Shape;23501;p31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2" name="Google Shape;23502;p31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3" name="Google Shape;23503;p31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4" name="Google Shape;23504;p31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5" name="Google Shape;23505;p31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6" name="Google Shape;23506;p31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7" name="Google Shape;23507;p31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8" name="Google Shape;23508;p31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9" name="Google Shape;23509;p31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0" name="Google Shape;23510;p31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1" name="Google Shape;23511;p31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2" name="Google Shape;23512;p31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3" name="Google Shape;23513;p31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4" name="Google Shape;23514;p31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5" name="Google Shape;23515;p31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6" name="Google Shape;23516;p31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7" name="Google Shape;23517;p31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8" name="Google Shape;23518;p31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9" name="Google Shape;23519;p31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0" name="Google Shape;23520;p31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1" name="Google Shape;23521;p31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2" name="Google Shape;23522;p31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3" name="Google Shape;23523;p31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4" name="Google Shape;23524;p31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5" name="Google Shape;23525;p31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6" name="Google Shape;23526;p31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7" name="Google Shape;23527;p31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8" name="Google Shape;23528;p31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9" name="Google Shape;23529;p31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0" name="Google Shape;23530;p31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1" name="Google Shape;23531;p31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2" name="Google Shape;23532;p31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3" name="Google Shape;23533;p31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4" name="Google Shape;23534;p31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5" name="Google Shape;23535;p31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6" name="Google Shape;23536;p31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7" name="Google Shape;23537;p31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8" name="Google Shape;23538;p31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9" name="Google Shape;23539;p31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0" name="Google Shape;23540;p31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1" name="Google Shape;23541;p31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2" name="Google Shape;23542;p31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3" name="Google Shape;23543;p31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4" name="Google Shape;23544;p31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5" name="Google Shape;23545;p31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6" name="Google Shape;23546;p31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7" name="Google Shape;23547;p31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8" name="Google Shape;23548;p31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9" name="Google Shape;23549;p31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0" name="Google Shape;23550;p31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1" name="Google Shape;23551;p31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2" name="Google Shape;23552;p31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3" name="Google Shape;23553;p31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4" name="Google Shape;23554;p31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5" name="Google Shape;23555;p31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6" name="Google Shape;23556;p31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7" name="Google Shape;23557;p31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8" name="Google Shape;23558;p31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9" name="Google Shape;23559;p31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0" name="Google Shape;23560;p31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1" name="Google Shape;23561;p31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2" name="Google Shape;23562;p31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3" name="Google Shape;23563;p31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4" name="Google Shape;23564;p31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5" name="Google Shape;23565;p31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6" name="Google Shape;23566;p31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7" name="Google Shape;23567;p31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8" name="Google Shape;23568;p31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9" name="Google Shape;23569;p31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0" name="Google Shape;23570;p31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1" name="Google Shape;23571;p31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2" name="Google Shape;23572;p31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3" name="Google Shape;23573;p31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4" name="Google Shape;23574;p31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5" name="Google Shape;23575;p31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6" name="Google Shape;23576;p31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7" name="Google Shape;23577;p31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8" name="Google Shape;23578;p31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9" name="Google Shape;23579;p31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0" name="Google Shape;23580;p31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1" name="Google Shape;23581;p31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2" name="Google Shape;23582;p31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3" name="Google Shape;23583;p31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4" name="Google Shape;23584;p31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5" name="Google Shape;23585;p31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6" name="Google Shape;23586;p31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7" name="Google Shape;23587;p31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8" name="Google Shape;23588;p31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9" name="Google Shape;23589;p31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0" name="Google Shape;23590;p31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1" name="Google Shape;23591;p31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2" name="Google Shape;23592;p31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3" name="Google Shape;23593;p31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4" name="Google Shape;23594;p31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5" name="Google Shape;23595;p31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6" name="Google Shape;23596;p31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7" name="Google Shape;23597;p31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8" name="Google Shape;23598;p31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9" name="Google Shape;23599;p31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0" name="Google Shape;23600;p31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1" name="Google Shape;23601;p31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2" name="Google Shape;23602;p31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3" name="Google Shape;23603;p31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4" name="Google Shape;23604;p31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5" name="Google Shape;23605;p31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6" name="Google Shape;23606;p31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7" name="Google Shape;23607;p31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8" name="Google Shape;23608;p31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9" name="Google Shape;23609;p31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0" name="Google Shape;23610;p31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1" name="Google Shape;23611;p31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2" name="Google Shape;23612;p31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3" name="Google Shape;23613;p31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4" name="Google Shape;23614;p31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5" name="Google Shape;23615;p31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6" name="Google Shape;23616;p31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7" name="Google Shape;23617;p31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8" name="Google Shape;23618;p31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9" name="Google Shape;23619;p31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0" name="Google Shape;23620;p31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1" name="Google Shape;23621;p31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2" name="Google Shape;23622;p31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3" name="Google Shape;23623;p31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4" name="Google Shape;23624;p31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5" name="Google Shape;23625;p31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6" name="Google Shape;23626;p31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7" name="Google Shape;23627;p31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8" name="Google Shape;23628;p31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9" name="Google Shape;23629;p31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0" name="Google Shape;23630;p31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1" name="Google Shape;23631;p31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2" name="Google Shape;23632;p31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3" name="Google Shape;23633;p31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4" name="Google Shape;23634;p31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5" name="Google Shape;23635;p31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6" name="Google Shape;23636;p31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7" name="Google Shape;23637;p31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8" name="Google Shape;23638;p31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9" name="Google Shape;23639;p31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0" name="Google Shape;23640;p31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1" name="Google Shape;23641;p31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2" name="Google Shape;23642;p31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3" name="Google Shape;23643;p31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4" name="Google Shape;23644;p31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5" name="Google Shape;23645;p31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6" name="Google Shape;23646;p31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7" name="Google Shape;23647;p31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8" name="Google Shape;23648;p31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9" name="Google Shape;23649;p31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0" name="Google Shape;23650;p31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1" name="Google Shape;23651;p31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2" name="Google Shape;23652;p31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3" name="Google Shape;23653;p31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4" name="Google Shape;23654;p31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5" name="Google Shape;23655;p31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6" name="Google Shape;23656;p31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7" name="Google Shape;23657;p31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8" name="Google Shape;23658;p31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9" name="Google Shape;23659;p31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0" name="Google Shape;23660;p31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1" name="Google Shape;23661;p31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2" name="Google Shape;23662;p31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3" name="Google Shape;23663;p31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4" name="Google Shape;23664;p31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5" name="Google Shape;23665;p31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6" name="Google Shape;23666;p31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7" name="Google Shape;23667;p31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8" name="Google Shape;23668;p31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9" name="Google Shape;23669;p31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0" name="Google Shape;23670;p31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1" name="Google Shape;23671;p31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2" name="Google Shape;23672;p31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3" name="Google Shape;23673;p31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4" name="Google Shape;23674;p31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5" name="Google Shape;23675;p31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6" name="Google Shape;23676;p31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7" name="Google Shape;23677;p31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8" name="Google Shape;23678;p31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9" name="Google Shape;23679;p31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0" name="Google Shape;23680;p31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1" name="Google Shape;23681;p31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2" name="Google Shape;23682;p31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3" name="Google Shape;23683;p31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4" name="Google Shape;23684;p31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5" name="Google Shape;23685;p31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6" name="Google Shape;23686;p31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7" name="Google Shape;23687;p31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8" name="Google Shape;23688;p31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9" name="Google Shape;23689;p31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0" name="Google Shape;23690;p31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1" name="Google Shape;23691;p31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2" name="Google Shape;23692;p31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3" name="Google Shape;23693;p31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4" name="Google Shape;23694;p31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5" name="Google Shape;23695;p31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6" name="Google Shape;23696;p31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7" name="Google Shape;23697;p31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8" name="Google Shape;23698;p31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9" name="Google Shape;23699;p31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0" name="Google Shape;23700;p31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1" name="Google Shape;23701;p31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2" name="Google Shape;23702;p31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3" name="Google Shape;23703;p31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4" name="Google Shape;23704;p31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5" name="Google Shape;23705;p31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6" name="Google Shape;23706;p31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7" name="Google Shape;23707;p31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8" name="Google Shape;23708;p31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9" name="Google Shape;23709;p31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0" name="Google Shape;23710;p31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1" name="Google Shape;23711;p31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2" name="Google Shape;23712;p31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3" name="Google Shape;23713;p31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4" name="Google Shape;23714;p31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5" name="Google Shape;23715;p31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6" name="Google Shape;23716;p31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7" name="Google Shape;23717;p31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8" name="Google Shape;23718;p31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9" name="Google Shape;23719;p31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0" name="Google Shape;23720;p31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1" name="Google Shape;23721;p31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2" name="Google Shape;23722;p31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3" name="Google Shape;23723;p31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4" name="Google Shape;23724;p31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5" name="Google Shape;23725;p31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6" name="Google Shape;23726;p31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7" name="Google Shape;23727;p31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8" name="Google Shape;23728;p31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9" name="Google Shape;23729;p31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0" name="Google Shape;23730;p31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1" name="Google Shape;23731;p31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2" name="Google Shape;23732;p31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3" name="Google Shape;23733;p31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3734" name="Google Shape;23734;p31"/>
          <p:cNvSpPr/>
          <p:nvPr/>
        </p:nvSpPr>
        <p:spPr>
          <a:xfrm rot="-9002992" flipH="1">
            <a:off x="10411655" y="6251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5" name="Google Shape;23735;p31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6" name="Google Shape;23736;p31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7" name="Google Shape;23737;p31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8" name="Google Shape;23738;p31"/>
          <p:cNvSpPr/>
          <p:nvPr/>
        </p:nvSpPr>
        <p:spPr>
          <a:xfrm rot="-6345070" flipH="1">
            <a:off x="1450337" y="8204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39" name="Google Shape;23739;p31"/>
          <p:cNvSpPr/>
          <p:nvPr/>
        </p:nvSpPr>
        <p:spPr>
          <a:xfrm rot="-9002992" flipH="1">
            <a:off x="593955" y="1380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3740" name="Google Shape;23740;p31"/>
          <p:cNvSpPr/>
          <p:nvPr/>
        </p:nvSpPr>
        <p:spPr>
          <a:xfrm rot="-469745" flipH="1">
            <a:off x="664554" y="468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17139019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1_Title and two columns">
    <p:spTree>
      <p:nvGrpSpPr>
        <p:cNvPr id="1" name="Shape 16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2" name="Google Shape;162;p5"/>
          <p:cNvGrpSpPr/>
          <p:nvPr/>
        </p:nvGrpSpPr>
        <p:grpSpPr>
          <a:xfrm>
            <a:off x="0" y="2383698"/>
            <a:ext cx="12192000" cy="4494948"/>
            <a:chOff x="0" y="1787773"/>
            <a:chExt cx="9144000" cy="3371211"/>
          </a:xfrm>
        </p:grpSpPr>
        <p:grpSp>
          <p:nvGrpSpPr>
            <p:cNvPr id="163" name="Google Shape;163;p5"/>
            <p:cNvGrpSpPr/>
            <p:nvPr/>
          </p:nvGrpSpPr>
          <p:grpSpPr>
            <a:xfrm>
              <a:off x="0" y="1787773"/>
              <a:ext cx="9144000" cy="1685611"/>
              <a:chOff x="0" y="3457798"/>
              <a:chExt cx="9144000" cy="1685611"/>
            </a:xfrm>
          </p:grpSpPr>
          <p:grpSp>
            <p:nvGrpSpPr>
              <p:cNvPr id="164" name="Google Shape;164;p5"/>
              <p:cNvGrpSpPr/>
              <p:nvPr/>
            </p:nvGrpSpPr>
            <p:grpSpPr>
              <a:xfrm flipH="1">
                <a:off x="0" y="4394703"/>
                <a:ext cx="9144000" cy="746475"/>
                <a:chOff x="0" y="148125"/>
                <a:chExt cx="9144000" cy="746475"/>
              </a:xfrm>
            </p:grpSpPr>
            <p:cxnSp>
              <p:nvCxnSpPr>
                <p:cNvPr id="165" name="Google Shape;165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6" name="Google Shape;166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7" name="Google Shape;167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8" name="Google Shape;168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69" name="Google Shape;169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170" name="Google Shape;170;p5"/>
              <p:cNvGrpSpPr/>
              <p:nvPr/>
            </p:nvGrpSpPr>
            <p:grpSpPr>
              <a:xfrm flipH="1">
                <a:off x="126250" y="3457798"/>
                <a:ext cx="8891025" cy="1685611"/>
                <a:chOff x="69413" y="1182463"/>
                <a:chExt cx="8891025" cy="885300"/>
              </a:xfrm>
            </p:grpSpPr>
            <p:cxnSp>
              <p:nvCxnSpPr>
                <p:cNvPr id="171" name="Google Shape;171;p5"/>
                <p:cNvCxnSpPr/>
                <p:nvPr/>
              </p:nvCxnSpPr>
              <p:spPr>
                <a:xfrm rot="5400000">
                  <a:off x="36768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2" name="Google Shape;172;p5"/>
                <p:cNvCxnSpPr/>
                <p:nvPr/>
              </p:nvCxnSpPr>
              <p:spPr>
                <a:xfrm rot="5400000">
                  <a:off x="18245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3" name="Google Shape;173;p5"/>
                <p:cNvCxnSpPr/>
                <p:nvPr/>
              </p:nvCxnSpPr>
              <p:spPr>
                <a:xfrm rot="5400000">
                  <a:off x="-27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4" name="Google Shape;174;p5"/>
                <p:cNvCxnSpPr/>
                <p:nvPr/>
              </p:nvCxnSpPr>
              <p:spPr>
                <a:xfrm rot="5400000">
                  <a:off x="-1880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5" name="Google Shape;175;p5"/>
                <p:cNvCxnSpPr/>
                <p:nvPr/>
              </p:nvCxnSpPr>
              <p:spPr>
                <a:xfrm rot="5400000">
                  <a:off x="-37323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6" name="Google Shape;176;p5"/>
                <p:cNvCxnSpPr/>
                <p:nvPr/>
              </p:nvCxnSpPr>
              <p:spPr>
                <a:xfrm rot="5400000">
                  <a:off x="55291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7" name="Google Shape;177;p5"/>
                <p:cNvCxnSpPr/>
                <p:nvPr/>
              </p:nvCxnSpPr>
              <p:spPr>
                <a:xfrm rot="5400000">
                  <a:off x="147905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8" name="Google Shape;178;p5"/>
                <p:cNvCxnSpPr/>
                <p:nvPr/>
              </p:nvCxnSpPr>
              <p:spPr>
                <a:xfrm rot="5400000">
                  <a:off x="129383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79" name="Google Shape;179;p5"/>
                <p:cNvCxnSpPr/>
                <p:nvPr/>
              </p:nvCxnSpPr>
              <p:spPr>
                <a:xfrm rot="5400000">
                  <a:off x="110860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0" name="Google Shape;180;p5"/>
                <p:cNvCxnSpPr/>
                <p:nvPr/>
              </p:nvCxnSpPr>
              <p:spPr>
                <a:xfrm rot="5400000">
                  <a:off x="92337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1" name="Google Shape;181;p5"/>
                <p:cNvCxnSpPr/>
                <p:nvPr/>
              </p:nvCxnSpPr>
              <p:spPr>
                <a:xfrm rot="5400000">
                  <a:off x="73814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2" name="Google Shape;182;p5"/>
                <p:cNvCxnSpPr/>
                <p:nvPr/>
              </p:nvCxnSpPr>
              <p:spPr>
                <a:xfrm rot="5400000">
                  <a:off x="166428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3" name="Google Shape;183;p5"/>
                <p:cNvCxnSpPr/>
                <p:nvPr/>
              </p:nvCxnSpPr>
              <p:spPr>
                <a:xfrm rot="5400000">
                  <a:off x="259043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4" name="Google Shape;184;p5"/>
                <p:cNvCxnSpPr/>
                <p:nvPr/>
              </p:nvCxnSpPr>
              <p:spPr>
                <a:xfrm rot="5400000">
                  <a:off x="24052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5" name="Google Shape;185;p5"/>
                <p:cNvCxnSpPr/>
                <p:nvPr/>
              </p:nvCxnSpPr>
              <p:spPr>
                <a:xfrm rot="5400000">
                  <a:off x="22199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6" name="Google Shape;186;p5"/>
                <p:cNvCxnSpPr/>
                <p:nvPr/>
              </p:nvCxnSpPr>
              <p:spPr>
                <a:xfrm rot="5400000">
                  <a:off x="203474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7" name="Google Shape;187;p5"/>
                <p:cNvCxnSpPr/>
                <p:nvPr/>
              </p:nvCxnSpPr>
              <p:spPr>
                <a:xfrm rot="5400000">
                  <a:off x="184951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8" name="Google Shape;188;p5"/>
                <p:cNvCxnSpPr/>
                <p:nvPr/>
              </p:nvCxnSpPr>
              <p:spPr>
                <a:xfrm rot="5400000">
                  <a:off x="277566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89" name="Google Shape;189;p5"/>
                <p:cNvCxnSpPr/>
                <p:nvPr/>
              </p:nvCxnSpPr>
              <p:spPr>
                <a:xfrm rot="5400000">
                  <a:off x="370181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0" name="Google Shape;190;p5"/>
                <p:cNvCxnSpPr/>
                <p:nvPr/>
              </p:nvCxnSpPr>
              <p:spPr>
                <a:xfrm rot="5400000">
                  <a:off x="351658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1" name="Google Shape;191;p5"/>
                <p:cNvCxnSpPr/>
                <p:nvPr/>
              </p:nvCxnSpPr>
              <p:spPr>
                <a:xfrm rot="5400000">
                  <a:off x="333135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2" name="Google Shape;192;p5"/>
                <p:cNvCxnSpPr/>
                <p:nvPr/>
              </p:nvCxnSpPr>
              <p:spPr>
                <a:xfrm rot="5400000">
                  <a:off x="314612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3" name="Google Shape;193;p5"/>
                <p:cNvCxnSpPr/>
                <p:nvPr/>
              </p:nvCxnSpPr>
              <p:spPr>
                <a:xfrm rot="5400000">
                  <a:off x="296089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4" name="Google Shape;194;p5"/>
                <p:cNvCxnSpPr/>
                <p:nvPr/>
              </p:nvCxnSpPr>
              <p:spPr>
                <a:xfrm rot="5400000">
                  <a:off x="388704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5" name="Google Shape;195;p5"/>
                <p:cNvCxnSpPr/>
                <p:nvPr/>
              </p:nvCxnSpPr>
              <p:spPr>
                <a:xfrm rot="5400000">
                  <a:off x="481319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6" name="Google Shape;196;p5"/>
                <p:cNvCxnSpPr/>
                <p:nvPr/>
              </p:nvCxnSpPr>
              <p:spPr>
                <a:xfrm rot="5400000">
                  <a:off x="462796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7" name="Google Shape;197;p5"/>
                <p:cNvCxnSpPr/>
                <p:nvPr/>
              </p:nvCxnSpPr>
              <p:spPr>
                <a:xfrm rot="5400000">
                  <a:off x="444273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8" name="Google Shape;198;p5"/>
                <p:cNvCxnSpPr/>
                <p:nvPr/>
              </p:nvCxnSpPr>
              <p:spPr>
                <a:xfrm rot="5400000">
                  <a:off x="425750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199" name="Google Shape;199;p5"/>
                <p:cNvCxnSpPr/>
                <p:nvPr/>
              </p:nvCxnSpPr>
              <p:spPr>
                <a:xfrm rot="5400000">
                  <a:off x="407227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0" name="Google Shape;200;p5"/>
                <p:cNvCxnSpPr/>
                <p:nvPr/>
              </p:nvCxnSpPr>
              <p:spPr>
                <a:xfrm rot="5400000">
                  <a:off x="499842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1" name="Google Shape;201;p5"/>
                <p:cNvCxnSpPr/>
                <p:nvPr/>
              </p:nvCxnSpPr>
              <p:spPr>
                <a:xfrm rot="5400000">
                  <a:off x="592457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2" name="Google Shape;202;p5"/>
                <p:cNvCxnSpPr/>
                <p:nvPr/>
              </p:nvCxnSpPr>
              <p:spPr>
                <a:xfrm rot="5400000">
                  <a:off x="573934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3" name="Google Shape;203;p5"/>
                <p:cNvCxnSpPr/>
                <p:nvPr/>
              </p:nvCxnSpPr>
              <p:spPr>
                <a:xfrm rot="5400000">
                  <a:off x="555411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4" name="Google Shape;204;p5"/>
                <p:cNvCxnSpPr/>
                <p:nvPr/>
              </p:nvCxnSpPr>
              <p:spPr>
                <a:xfrm rot="5400000">
                  <a:off x="536888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5" name="Google Shape;205;p5"/>
                <p:cNvCxnSpPr/>
                <p:nvPr/>
              </p:nvCxnSpPr>
              <p:spPr>
                <a:xfrm rot="5400000">
                  <a:off x="518365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6" name="Google Shape;206;p5"/>
                <p:cNvCxnSpPr/>
                <p:nvPr/>
              </p:nvCxnSpPr>
              <p:spPr>
                <a:xfrm rot="5400000">
                  <a:off x="610980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7" name="Google Shape;207;p5"/>
                <p:cNvCxnSpPr/>
                <p:nvPr/>
              </p:nvCxnSpPr>
              <p:spPr>
                <a:xfrm rot="5400000">
                  <a:off x="703595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8" name="Google Shape;208;p5"/>
                <p:cNvCxnSpPr/>
                <p:nvPr/>
              </p:nvCxnSpPr>
              <p:spPr>
                <a:xfrm rot="5400000">
                  <a:off x="685072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09" name="Google Shape;209;p5"/>
                <p:cNvCxnSpPr/>
                <p:nvPr/>
              </p:nvCxnSpPr>
              <p:spPr>
                <a:xfrm rot="5400000">
                  <a:off x="666549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0" name="Google Shape;210;p5"/>
                <p:cNvCxnSpPr/>
                <p:nvPr/>
              </p:nvCxnSpPr>
              <p:spPr>
                <a:xfrm rot="5400000">
                  <a:off x="648026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1" name="Google Shape;211;p5"/>
                <p:cNvCxnSpPr/>
                <p:nvPr/>
              </p:nvCxnSpPr>
              <p:spPr>
                <a:xfrm rot="5400000">
                  <a:off x="629503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2" name="Google Shape;212;p5"/>
                <p:cNvCxnSpPr/>
                <p:nvPr/>
              </p:nvCxnSpPr>
              <p:spPr>
                <a:xfrm rot="5400000">
                  <a:off x="722118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3" name="Google Shape;213;p5"/>
                <p:cNvCxnSpPr/>
                <p:nvPr/>
              </p:nvCxnSpPr>
              <p:spPr>
                <a:xfrm rot="5400000">
                  <a:off x="814732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4" name="Google Shape;214;p5"/>
                <p:cNvCxnSpPr/>
                <p:nvPr/>
              </p:nvCxnSpPr>
              <p:spPr>
                <a:xfrm rot="5400000">
                  <a:off x="796209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5" name="Google Shape;215;p5"/>
                <p:cNvCxnSpPr/>
                <p:nvPr/>
              </p:nvCxnSpPr>
              <p:spPr>
                <a:xfrm rot="5400000">
                  <a:off x="777686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6" name="Google Shape;216;p5"/>
                <p:cNvCxnSpPr/>
                <p:nvPr/>
              </p:nvCxnSpPr>
              <p:spPr>
                <a:xfrm rot="5400000">
                  <a:off x="759163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7" name="Google Shape;217;p5"/>
                <p:cNvCxnSpPr/>
                <p:nvPr/>
              </p:nvCxnSpPr>
              <p:spPr>
                <a:xfrm rot="5400000">
                  <a:off x="740640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8" name="Google Shape;218;p5"/>
                <p:cNvCxnSpPr/>
                <p:nvPr/>
              </p:nvCxnSpPr>
              <p:spPr>
                <a:xfrm rot="5400000">
                  <a:off x="833255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19" name="Google Shape;219;p5"/>
                <p:cNvCxnSpPr/>
                <p:nvPr/>
              </p:nvCxnSpPr>
              <p:spPr>
                <a:xfrm rot="5400000">
                  <a:off x="851778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20" name="Google Shape;220;p5"/>
              <p:cNvGrpSpPr/>
              <p:nvPr/>
            </p:nvGrpSpPr>
            <p:grpSpPr>
              <a:xfrm flipH="1">
                <a:off x="0" y="3457850"/>
                <a:ext cx="9144000" cy="746475"/>
                <a:chOff x="0" y="148125"/>
                <a:chExt cx="9144000" cy="746475"/>
              </a:xfrm>
            </p:grpSpPr>
            <p:cxnSp>
              <p:nvCxnSpPr>
                <p:cNvPr id="221" name="Google Shape;221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2" name="Google Shape;222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3" name="Google Shape;223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4" name="Google Shape;224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5" name="Google Shape;225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  <p:grpSp>
          <p:nvGrpSpPr>
            <p:cNvPr id="226" name="Google Shape;226;p5"/>
            <p:cNvGrpSpPr/>
            <p:nvPr/>
          </p:nvGrpSpPr>
          <p:grpSpPr>
            <a:xfrm>
              <a:off x="0" y="3473373"/>
              <a:ext cx="9144000" cy="1685611"/>
              <a:chOff x="0" y="3457798"/>
              <a:chExt cx="9144000" cy="1685611"/>
            </a:xfrm>
          </p:grpSpPr>
          <p:grpSp>
            <p:nvGrpSpPr>
              <p:cNvPr id="227" name="Google Shape;227;p5"/>
              <p:cNvGrpSpPr/>
              <p:nvPr/>
            </p:nvGrpSpPr>
            <p:grpSpPr>
              <a:xfrm flipH="1">
                <a:off x="0" y="4394703"/>
                <a:ext cx="9144000" cy="746475"/>
                <a:chOff x="0" y="148125"/>
                <a:chExt cx="9144000" cy="746475"/>
              </a:xfrm>
            </p:grpSpPr>
            <p:cxnSp>
              <p:nvCxnSpPr>
                <p:cNvPr id="228" name="Google Shape;228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29" name="Google Shape;229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0" name="Google Shape;230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1" name="Google Shape;231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2" name="Google Shape;232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33" name="Google Shape;233;p5"/>
              <p:cNvGrpSpPr/>
              <p:nvPr/>
            </p:nvGrpSpPr>
            <p:grpSpPr>
              <a:xfrm flipH="1">
                <a:off x="126250" y="3457798"/>
                <a:ext cx="8891025" cy="1685611"/>
                <a:chOff x="69413" y="1182463"/>
                <a:chExt cx="8891025" cy="885300"/>
              </a:xfrm>
            </p:grpSpPr>
            <p:cxnSp>
              <p:nvCxnSpPr>
                <p:cNvPr id="234" name="Google Shape;234;p5"/>
                <p:cNvCxnSpPr/>
                <p:nvPr/>
              </p:nvCxnSpPr>
              <p:spPr>
                <a:xfrm rot="5400000">
                  <a:off x="36768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5" name="Google Shape;235;p5"/>
                <p:cNvCxnSpPr/>
                <p:nvPr/>
              </p:nvCxnSpPr>
              <p:spPr>
                <a:xfrm rot="5400000">
                  <a:off x="18245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6" name="Google Shape;236;p5"/>
                <p:cNvCxnSpPr/>
                <p:nvPr/>
              </p:nvCxnSpPr>
              <p:spPr>
                <a:xfrm rot="5400000">
                  <a:off x="-27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7" name="Google Shape;237;p5"/>
                <p:cNvCxnSpPr/>
                <p:nvPr/>
              </p:nvCxnSpPr>
              <p:spPr>
                <a:xfrm rot="5400000">
                  <a:off x="-1880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8" name="Google Shape;238;p5"/>
                <p:cNvCxnSpPr/>
                <p:nvPr/>
              </p:nvCxnSpPr>
              <p:spPr>
                <a:xfrm rot="5400000">
                  <a:off x="-37323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39" name="Google Shape;239;p5"/>
                <p:cNvCxnSpPr/>
                <p:nvPr/>
              </p:nvCxnSpPr>
              <p:spPr>
                <a:xfrm rot="5400000">
                  <a:off x="55291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0" name="Google Shape;240;p5"/>
                <p:cNvCxnSpPr/>
                <p:nvPr/>
              </p:nvCxnSpPr>
              <p:spPr>
                <a:xfrm rot="5400000">
                  <a:off x="147905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1" name="Google Shape;241;p5"/>
                <p:cNvCxnSpPr/>
                <p:nvPr/>
              </p:nvCxnSpPr>
              <p:spPr>
                <a:xfrm rot="5400000">
                  <a:off x="129383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2" name="Google Shape;242;p5"/>
                <p:cNvCxnSpPr/>
                <p:nvPr/>
              </p:nvCxnSpPr>
              <p:spPr>
                <a:xfrm rot="5400000">
                  <a:off x="110860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3" name="Google Shape;243;p5"/>
                <p:cNvCxnSpPr/>
                <p:nvPr/>
              </p:nvCxnSpPr>
              <p:spPr>
                <a:xfrm rot="5400000">
                  <a:off x="92337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4" name="Google Shape;244;p5"/>
                <p:cNvCxnSpPr/>
                <p:nvPr/>
              </p:nvCxnSpPr>
              <p:spPr>
                <a:xfrm rot="5400000">
                  <a:off x="73814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5" name="Google Shape;245;p5"/>
                <p:cNvCxnSpPr/>
                <p:nvPr/>
              </p:nvCxnSpPr>
              <p:spPr>
                <a:xfrm rot="5400000">
                  <a:off x="166428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6" name="Google Shape;246;p5"/>
                <p:cNvCxnSpPr/>
                <p:nvPr/>
              </p:nvCxnSpPr>
              <p:spPr>
                <a:xfrm rot="5400000">
                  <a:off x="259043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7" name="Google Shape;247;p5"/>
                <p:cNvCxnSpPr/>
                <p:nvPr/>
              </p:nvCxnSpPr>
              <p:spPr>
                <a:xfrm rot="5400000">
                  <a:off x="240520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8" name="Google Shape;248;p5"/>
                <p:cNvCxnSpPr/>
                <p:nvPr/>
              </p:nvCxnSpPr>
              <p:spPr>
                <a:xfrm rot="5400000">
                  <a:off x="221997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49" name="Google Shape;249;p5"/>
                <p:cNvCxnSpPr/>
                <p:nvPr/>
              </p:nvCxnSpPr>
              <p:spPr>
                <a:xfrm rot="5400000">
                  <a:off x="203474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0" name="Google Shape;250;p5"/>
                <p:cNvCxnSpPr/>
                <p:nvPr/>
              </p:nvCxnSpPr>
              <p:spPr>
                <a:xfrm rot="5400000">
                  <a:off x="184951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1" name="Google Shape;251;p5"/>
                <p:cNvCxnSpPr/>
                <p:nvPr/>
              </p:nvCxnSpPr>
              <p:spPr>
                <a:xfrm rot="5400000">
                  <a:off x="277566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2" name="Google Shape;252;p5"/>
                <p:cNvCxnSpPr/>
                <p:nvPr/>
              </p:nvCxnSpPr>
              <p:spPr>
                <a:xfrm rot="5400000">
                  <a:off x="370181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3" name="Google Shape;253;p5"/>
                <p:cNvCxnSpPr/>
                <p:nvPr/>
              </p:nvCxnSpPr>
              <p:spPr>
                <a:xfrm rot="5400000">
                  <a:off x="351658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4" name="Google Shape;254;p5"/>
                <p:cNvCxnSpPr/>
                <p:nvPr/>
              </p:nvCxnSpPr>
              <p:spPr>
                <a:xfrm rot="5400000">
                  <a:off x="3331356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5" name="Google Shape;255;p5"/>
                <p:cNvCxnSpPr/>
                <p:nvPr/>
              </p:nvCxnSpPr>
              <p:spPr>
                <a:xfrm rot="5400000">
                  <a:off x="314612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6" name="Google Shape;256;p5"/>
                <p:cNvCxnSpPr/>
                <p:nvPr/>
              </p:nvCxnSpPr>
              <p:spPr>
                <a:xfrm rot="5400000">
                  <a:off x="2960897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7" name="Google Shape;257;p5"/>
                <p:cNvCxnSpPr/>
                <p:nvPr/>
              </p:nvCxnSpPr>
              <p:spPr>
                <a:xfrm rot="5400000">
                  <a:off x="388704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8" name="Google Shape;258;p5"/>
                <p:cNvCxnSpPr/>
                <p:nvPr/>
              </p:nvCxnSpPr>
              <p:spPr>
                <a:xfrm rot="5400000">
                  <a:off x="481319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59" name="Google Shape;259;p5"/>
                <p:cNvCxnSpPr/>
                <p:nvPr/>
              </p:nvCxnSpPr>
              <p:spPr>
                <a:xfrm rot="5400000">
                  <a:off x="462796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0" name="Google Shape;260;p5"/>
                <p:cNvCxnSpPr/>
                <p:nvPr/>
              </p:nvCxnSpPr>
              <p:spPr>
                <a:xfrm rot="5400000">
                  <a:off x="4442734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1" name="Google Shape;261;p5"/>
                <p:cNvCxnSpPr/>
                <p:nvPr/>
              </p:nvCxnSpPr>
              <p:spPr>
                <a:xfrm rot="5400000">
                  <a:off x="425750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2" name="Google Shape;262;p5"/>
                <p:cNvCxnSpPr/>
                <p:nvPr/>
              </p:nvCxnSpPr>
              <p:spPr>
                <a:xfrm rot="5400000">
                  <a:off x="4072275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3" name="Google Shape;263;p5"/>
                <p:cNvCxnSpPr/>
                <p:nvPr/>
              </p:nvCxnSpPr>
              <p:spPr>
                <a:xfrm rot="5400000">
                  <a:off x="499842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4" name="Google Shape;264;p5"/>
                <p:cNvCxnSpPr/>
                <p:nvPr/>
              </p:nvCxnSpPr>
              <p:spPr>
                <a:xfrm rot="5400000">
                  <a:off x="592457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5" name="Google Shape;265;p5"/>
                <p:cNvCxnSpPr/>
                <p:nvPr/>
              </p:nvCxnSpPr>
              <p:spPr>
                <a:xfrm rot="5400000">
                  <a:off x="573934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6" name="Google Shape;266;p5"/>
                <p:cNvCxnSpPr/>
                <p:nvPr/>
              </p:nvCxnSpPr>
              <p:spPr>
                <a:xfrm rot="5400000">
                  <a:off x="555411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7" name="Google Shape;267;p5"/>
                <p:cNvCxnSpPr/>
                <p:nvPr/>
              </p:nvCxnSpPr>
              <p:spPr>
                <a:xfrm rot="5400000">
                  <a:off x="536888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8" name="Google Shape;268;p5"/>
                <p:cNvCxnSpPr/>
                <p:nvPr/>
              </p:nvCxnSpPr>
              <p:spPr>
                <a:xfrm rot="5400000">
                  <a:off x="5183653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69" name="Google Shape;269;p5"/>
                <p:cNvCxnSpPr/>
                <p:nvPr/>
              </p:nvCxnSpPr>
              <p:spPr>
                <a:xfrm rot="5400000">
                  <a:off x="6109802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0" name="Google Shape;270;p5"/>
                <p:cNvCxnSpPr/>
                <p:nvPr/>
              </p:nvCxnSpPr>
              <p:spPr>
                <a:xfrm rot="5400000">
                  <a:off x="703595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1" name="Google Shape;271;p5"/>
                <p:cNvCxnSpPr/>
                <p:nvPr/>
              </p:nvCxnSpPr>
              <p:spPr>
                <a:xfrm rot="5400000">
                  <a:off x="685072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2" name="Google Shape;272;p5"/>
                <p:cNvCxnSpPr/>
                <p:nvPr/>
              </p:nvCxnSpPr>
              <p:spPr>
                <a:xfrm rot="5400000">
                  <a:off x="666549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3" name="Google Shape;273;p5"/>
                <p:cNvCxnSpPr/>
                <p:nvPr/>
              </p:nvCxnSpPr>
              <p:spPr>
                <a:xfrm rot="5400000">
                  <a:off x="648026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4" name="Google Shape;274;p5"/>
                <p:cNvCxnSpPr/>
                <p:nvPr/>
              </p:nvCxnSpPr>
              <p:spPr>
                <a:xfrm rot="5400000">
                  <a:off x="6295031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5" name="Google Shape;275;p5"/>
                <p:cNvCxnSpPr/>
                <p:nvPr/>
              </p:nvCxnSpPr>
              <p:spPr>
                <a:xfrm rot="5400000">
                  <a:off x="7221180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6" name="Google Shape;276;p5"/>
                <p:cNvCxnSpPr/>
                <p:nvPr/>
              </p:nvCxnSpPr>
              <p:spPr>
                <a:xfrm rot="5400000">
                  <a:off x="814732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7" name="Google Shape;277;p5"/>
                <p:cNvCxnSpPr/>
                <p:nvPr/>
              </p:nvCxnSpPr>
              <p:spPr>
                <a:xfrm rot="5400000">
                  <a:off x="796209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8" name="Google Shape;278;p5"/>
                <p:cNvCxnSpPr/>
                <p:nvPr/>
              </p:nvCxnSpPr>
              <p:spPr>
                <a:xfrm rot="5400000">
                  <a:off x="777686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79" name="Google Shape;279;p5"/>
                <p:cNvCxnSpPr/>
                <p:nvPr/>
              </p:nvCxnSpPr>
              <p:spPr>
                <a:xfrm rot="5400000">
                  <a:off x="759163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0" name="Google Shape;280;p5"/>
                <p:cNvCxnSpPr/>
                <p:nvPr/>
              </p:nvCxnSpPr>
              <p:spPr>
                <a:xfrm rot="5400000">
                  <a:off x="7406409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1" name="Google Shape;281;p5"/>
                <p:cNvCxnSpPr/>
                <p:nvPr/>
              </p:nvCxnSpPr>
              <p:spPr>
                <a:xfrm rot="5400000">
                  <a:off x="833255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2" name="Google Shape;282;p5"/>
                <p:cNvCxnSpPr/>
                <p:nvPr/>
              </p:nvCxnSpPr>
              <p:spPr>
                <a:xfrm rot="5400000">
                  <a:off x="8517788" y="1625113"/>
                  <a:ext cx="8853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  <p:grpSp>
            <p:nvGrpSpPr>
              <p:cNvPr id="283" name="Google Shape;283;p5"/>
              <p:cNvGrpSpPr/>
              <p:nvPr/>
            </p:nvGrpSpPr>
            <p:grpSpPr>
              <a:xfrm flipH="1">
                <a:off x="0" y="3457850"/>
                <a:ext cx="9144000" cy="746475"/>
                <a:chOff x="0" y="148125"/>
                <a:chExt cx="9144000" cy="746475"/>
              </a:xfrm>
            </p:grpSpPr>
            <p:cxnSp>
              <p:nvCxnSpPr>
                <p:cNvPr id="284" name="Google Shape;284;p5"/>
                <p:cNvCxnSpPr/>
                <p:nvPr/>
              </p:nvCxnSpPr>
              <p:spPr>
                <a:xfrm>
                  <a:off x="0" y="148125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5" name="Google Shape;285;p5"/>
                <p:cNvCxnSpPr/>
                <p:nvPr/>
              </p:nvCxnSpPr>
              <p:spPr>
                <a:xfrm>
                  <a:off x="0" y="334744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6" name="Google Shape;286;p5"/>
                <p:cNvCxnSpPr/>
                <p:nvPr/>
              </p:nvCxnSpPr>
              <p:spPr>
                <a:xfrm>
                  <a:off x="0" y="521363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7" name="Google Shape;287;p5"/>
                <p:cNvCxnSpPr/>
                <p:nvPr/>
              </p:nvCxnSpPr>
              <p:spPr>
                <a:xfrm>
                  <a:off x="0" y="707981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  <p:cxnSp>
              <p:nvCxnSpPr>
                <p:cNvPr id="288" name="Google Shape;288;p5"/>
                <p:cNvCxnSpPr/>
                <p:nvPr/>
              </p:nvCxnSpPr>
              <p:spPr>
                <a:xfrm>
                  <a:off x="0" y="894600"/>
                  <a:ext cx="9144000" cy="0"/>
                </a:xfrm>
                <a:prstGeom prst="straightConnector1">
                  <a:avLst/>
                </a:prstGeom>
                <a:noFill/>
                <a:ln w="9525" cap="flat" cmpd="sng">
                  <a:solidFill>
                    <a:schemeClr val="dk2"/>
                  </a:solidFill>
                  <a:prstDash val="solid"/>
                  <a:round/>
                  <a:headEnd type="none" w="med" len="med"/>
                  <a:tailEnd type="none" w="med" len="med"/>
                </a:ln>
              </p:spPr>
            </p:cxnSp>
          </p:grpSp>
        </p:grpSp>
      </p:grpSp>
      <p:sp>
        <p:nvSpPr>
          <p:cNvPr id="289" name="Google Shape;289;p5"/>
          <p:cNvSpPr/>
          <p:nvPr/>
        </p:nvSpPr>
        <p:spPr>
          <a:xfrm>
            <a:off x="-100" y="6215673"/>
            <a:ext cx="12192191" cy="645064"/>
          </a:xfrm>
          <a:custGeom>
            <a:avLst/>
            <a:gdLst/>
            <a:ahLst/>
            <a:cxnLst/>
            <a:rect l="l" t="t" r="r" b="b"/>
            <a:pathLst>
              <a:path w="285420" h="15101" extrusionOk="0">
                <a:moveTo>
                  <a:pt x="15647" y="1"/>
                </a:moveTo>
                <a:cubicBezTo>
                  <a:pt x="13937" y="1"/>
                  <a:pt x="12240" y="654"/>
                  <a:pt x="10947" y="1931"/>
                </a:cubicBezTo>
                <a:cubicBezTo>
                  <a:pt x="10064" y="2841"/>
                  <a:pt x="9181" y="3778"/>
                  <a:pt x="8244" y="4661"/>
                </a:cubicBezTo>
                <a:cubicBezTo>
                  <a:pt x="7001" y="5882"/>
                  <a:pt x="5330" y="6555"/>
                  <a:pt x="3627" y="6555"/>
                </a:cubicBezTo>
                <a:cubicBezTo>
                  <a:pt x="3203" y="6555"/>
                  <a:pt x="2777" y="6513"/>
                  <a:pt x="2355" y="6428"/>
                </a:cubicBezTo>
                <a:cubicBezTo>
                  <a:pt x="1552" y="6294"/>
                  <a:pt x="803" y="5946"/>
                  <a:pt x="0" y="5919"/>
                </a:cubicBezTo>
                <a:lnTo>
                  <a:pt x="0" y="15100"/>
                </a:lnTo>
                <a:lnTo>
                  <a:pt x="284331" y="15100"/>
                </a:lnTo>
                <a:cubicBezTo>
                  <a:pt x="284427" y="15100"/>
                  <a:pt x="284514" y="15100"/>
                  <a:pt x="284592" y="15100"/>
                </a:cubicBezTo>
                <a:cubicBezTo>
                  <a:pt x="285420" y="15100"/>
                  <a:pt x="285375" y="15055"/>
                  <a:pt x="285375" y="14029"/>
                </a:cubicBezTo>
                <a:lnTo>
                  <a:pt x="285375" y="1851"/>
                </a:lnTo>
                <a:cubicBezTo>
                  <a:pt x="285375" y="753"/>
                  <a:pt x="285322" y="646"/>
                  <a:pt x="284278" y="325"/>
                </a:cubicBezTo>
                <a:cubicBezTo>
                  <a:pt x="284144" y="272"/>
                  <a:pt x="284010" y="245"/>
                  <a:pt x="283876" y="218"/>
                </a:cubicBezTo>
                <a:cubicBezTo>
                  <a:pt x="283277" y="90"/>
                  <a:pt x="282692" y="25"/>
                  <a:pt x="282125" y="25"/>
                </a:cubicBezTo>
                <a:cubicBezTo>
                  <a:pt x="280311" y="25"/>
                  <a:pt x="278672" y="691"/>
                  <a:pt x="277265" y="2118"/>
                </a:cubicBezTo>
                <a:cubicBezTo>
                  <a:pt x="276355" y="3028"/>
                  <a:pt x="275499" y="3992"/>
                  <a:pt x="274535" y="4822"/>
                </a:cubicBezTo>
                <a:cubicBezTo>
                  <a:pt x="273197" y="6019"/>
                  <a:pt x="271720" y="6602"/>
                  <a:pt x="270142" y="6602"/>
                </a:cubicBezTo>
                <a:cubicBezTo>
                  <a:pt x="269321" y="6602"/>
                  <a:pt x="268473" y="6445"/>
                  <a:pt x="267603" y="6133"/>
                </a:cubicBezTo>
                <a:cubicBezTo>
                  <a:pt x="266318" y="5625"/>
                  <a:pt x="265194" y="4795"/>
                  <a:pt x="264338" y="3724"/>
                </a:cubicBezTo>
                <a:cubicBezTo>
                  <a:pt x="263829" y="3109"/>
                  <a:pt x="263267" y="2520"/>
                  <a:pt x="262678" y="1985"/>
                </a:cubicBezTo>
                <a:cubicBezTo>
                  <a:pt x="262009" y="1315"/>
                  <a:pt x="261206" y="807"/>
                  <a:pt x="260323" y="486"/>
                </a:cubicBezTo>
                <a:cubicBezTo>
                  <a:pt x="259443" y="184"/>
                  <a:pt x="258597" y="32"/>
                  <a:pt x="257784" y="32"/>
                </a:cubicBezTo>
                <a:cubicBezTo>
                  <a:pt x="256074" y="32"/>
                  <a:pt x="254511" y="704"/>
                  <a:pt x="253096" y="2065"/>
                </a:cubicBezTo>
                <a:cubicBezTo>
                  <a:pt x="252159" y="2948"/>
                  <a:pt x="251276" y="3885"/>
                  <a:pt x="250366" y="4795"/>
                </a:cubicBezTo>
                <a:cubicBezTo>
                  <a:pt x="249188" y="5919"/>
                  <a:pt x="247582" y="6561"/>
                  <a:pt x="245949" y="6588"/>
                </a:cubicBezTo>
                <a:cubicBezTo>
                  <a:pt x="245870" y="6591"/>
                  <a:pt x="245792" y="6592"/>
                  <a:pt x="245714" y="6592"/>
                </a:cubicBezTo>
                <a:cubicBezTo>
                  <a:pt x="243474" y="6592"/>
                  <a:pt x="241749" y="5489"/>
                  <a:pt x="240275" y="3885"/>
                </a:cubicBezTo>
                <a:cubicBezTo>
                  <a:pt x="239686" y="3243"/>
                  <a:pt x="239097" y="2573"/>
                  <a:pt x="238455" y="1985"/>
                </a:cubicBezTo>
                <a:cubicBezTo>
                  <a:pt x="237134" y="676"/>
                  <a:pt x="235414" y="27"/>
                  <a:pt x="233696" y="27"/>
                </a:cubicBezTo>
                <a:cubicBezTo>
                  <a:pt x="231934" y="27"/>
                  <a:pt x="230174" y="710"/>
                  <a:pt x="228846" y="2065"/>
                </a:cubicBezTo>
                <a:cubicBezTo>
                  <a:pt x="227936" y="2948"/>
                  <a:pt x="227080" y="3858"/>
                  <a:pt x="226170" y="4741"/>
                </a:cubicBezTo>
                <a:cubicBezTo>
                  <a:pt x="224888" y="5983"/>
                  <a:pt x="223232" y="6605"/>
                  <a:pt x="221576" y="6605"/>
                </a:cubicBezTo>
                <a:cubicBezTo>
                  <a:pt x="219946" y="6605"/>
                  <a:pt x="218317" y="6003"/>
                  <a:pt x="217043" y="4795"/>
                </a:cubicBezTo>
                <a:cubicBezTo>
                  <a:pt x="216052" y="3858"/>
                  <a:pt x="215115" y="2868"/>
                  <a:pt x="214152" y="1931"/>
                </a:cubicBezTo>
                <a:cubicBezTo>
                  <a:pt x="212834" y="666"/>
                  <a:pt x="211139" y="37"/>
                  <a:pt x="209448" y="37"/>
                </a:cubicBezTo>
                <a:cubicBezTo>
                  <a:pt x="207739" y="37"/>
                  <a:pt x="206035" y="680"/>
                  <a:pt x="204730" y="1958"/>
                </a:cubicBezTo>
                <a:cubicBezTo>
                  <a:pt x="203794" y="2841"/>
                  <a:pt x="202910" y="3778"/>
                  <a:pt x="202000" y="4688"/>
                </a:cubicBezTo>
                <a:cubicBezTo>
                  <a:pt x="200702" y="5959"/>
                  <a:pt x="199016" y="6595"/>
                  <a:pt x="197333" y="6595"/>
                </a:cubicBezTo>
                <a:cubicBezTo>
                  <a:pt x="195650" y="6595"/>
                  <a:pt x="193971" y="5959"/>
                  <a:pt x="192686" y="4688"/>
                </a:cubicBezTo>
                <a:cubicBezTo>
                  <a:pt x="191749" y="3751"/>
                  <a:pt x="190866" y="2788"/>
                  <a:pt x="189902" y="1904"/>
                </a:cubicBezTo>
                <a:cubicBezTo>
                  <a:pt x="188522" y="656"/>
                  <a:pt x="186981" y="23"/>
                  <a:pt x="185299" y="23"/>
                </a:cubicBezTo>
                <a:cubicBezTo>
                  <a:pt x="184600" y="23"/>
                  <a:pt x="183877" y="132"/>
                  <a:pt x="183131" y="352"/>
                </a:cubicBezTo>
                <a:cubicBezTo>
                  <a:pt x="182113" y="700"/>
                  <a:pt x="181177" y="1262"/>
                  <a:pt x="180400" y="2011"/>
                </a:cubicBezTo>
                <a:cubicBezTo>
                  <a:pt x="179357" y="2975"/>
                  <a:pt x="178500" y="4153"/>
                  <a:pt x="177349" y="5089"/>
                </a:cubicBezTo>
                <a:cubicBezTo>
                  <a:pt x="176125" y="6099"/>
                  <a:pt x="174633" y="6597"/>
                  <a:pt x="173142" y="6597"/>
                </a:cubicBezTo>
                <a:cubicBezTo>
                  <a:pt x="171472" y="6597"/>
                  <a:pt x="169804" y="5972"/>
                  <a:pt x="168516" y="4741"/>
                </a:cubicBezTo>
                <a:cubicBezTo>
                  <a:pt x="167660" y="3912"/>
                  <a:pt x="166830" y="3082"/>
                  <a:pt x="166027" y="2225"/>
                </a:cubicBezTo>
                <a:cubicBezTo>
                  <a:pt x="165572" y="1770"/>
                  <a:pt x="165064" y="1369"/>
                  <a:pt x="164528" y="1048"/>
                </a:cubicBezTo>
                <a:cubicBezTo>
                  <a:pt x="163351" y="352"/>
                  <a:pt x="162166" y="4"/>
                  <a:pt x="160985" y="4"/>
                </a:cubicBezTo>
                <a:cubicBezTo>
                  <a:pt x="159804" y="4"/>
                  <a:pt x="158627" y="352"/>
                  <a:pt x="157462" y="1048"/>
                </a:cubicBezTo>
                <a:cubicBezTo>
                  <a:pt x="156472" y="1663"/>
                  <a:pt x="155615" y="2440"/>
                  <a:pt x="154893" y="3350"/>
                </a:cubicBezTo>
                <a:cubicBezTo>
                  <a:pt x="154304" y="4046"/>
                  <a:pt x="153662" y="4661"/>
                  <a:pt x="152939" y="5223"/>
                </a:cubicBezTo>
                <a:cubicBezTo>
                  <a:pt x="151895" y="6026"/>
                  <a:pt x="150637" y="6508"/>
                  <a:pt x="149326" y="6561"/>
                </a:cubicBezTo>
                <a:cubicBezTo>
                  <a:pt x="149172" y="6572"/>
                  <a:pt x="149018" y="6577"/>
                  <a:pt x="148865" y="6577"/>
                </a:cubicBezTo>
                <a:cubicBezTo>
                  <a:pt x="147076" y="6577"/>
                  <a:pt x="145364" y="5861"/>
                  <a:pt x="144106" y="4554"/>
                </a:cubicBezTo>
                <a:cubicBezTo>
                  <a:pt x="143196" y="3671"/>
                  <a:pt x="142340" y="2761"/>
                  <a:pt x="141430" y="1878"/>
                </a:cubicBezTo>
                <a:cubicBezTo>
                  <a:pt x="140134" y="657"/>
                  <a:pt x="138466" y="31"/>
                  <a:pt x="136787" y="31"/>
                </a:cubicBezTo>
                <a:cubicBezTo>
                  <a:pt x="135483" y="31"/>
                  <a:pt x="134172" y="409"/>
                  <a:pt x="133025" y="1182"/>
                </a:cubicBezTo>
                <a:cubicBezTo>
                  <a:pt x="132142" y="1824"/>
                  <a:pt x="131339" y="2573"/>
                  <a:pt x="130643" y="3430"/>
                </a:cubicBezTo>
                <a:cubicBezTo>
                  <a:pt x="129706" y="4527"/>
                  <a:pt x="128662" y="5544"/>
                  <a:pt x="127271" y="6080"/>
                </a:cubicBezTo>
                <a:cubicBezTo>
                  <a:pt x="126342" y="6435"/>
                  <a:pt x="125439" y="6613"/>
                  <a:pt x="124566" y="6613"/>
                </a:cubicBezTo>
                <a:cubicBezTo>
                  <a:pt x="122873" y="6613"/>
                  <a:pt x="121296" y="5941"/>
                  <a:pt x="119883" y="4581"/>
                </a:cubicBezTo>
                <a:cubicBezTo>
                  <a:pt x="118973" y="3698"/>
                  <a:pt x="118117" y="2761"/>
                  <a:pt x="117207" y="1904"/>
                </a:cubicBezTo>
                <a:cubicBezTo>
                  <a:pt x="115841" y="635"/>
                  <a:pt x="114310" y="15"/>
                  <a:pt x="112632" y="15"/>
                </a:cubicBezTo>
                <a:cubicBezTo>
                  <a:pt x="111975" y="15"/>
                  <a:pt x="111296" y="110"/>
                  <a:pt x="110596" y="298"/>
                </a:cubicBezTo>
                <a:cubicBezTo>
                  <a:pt x="108963" y="753"/>
                  <a:pt x="107758" y="1878"/>
                  <a:pt x="106688" y="3109"/>
                </a:cubicBezTo>
                <a:cubicBezTo>
                  <a:pt x="106206" y="3644"/>
                  <a:pt x="105698" y="4179"/>
                  <a:pt x="105189" y="4661"/>
                </a:cubicBezTo>
                <a:cubicBezTo>
                  <a:pt x="103868" y="5943"/>
                  <a:pt x="102162" y="6579"/>
                  <a:pt x="100461" y="6579"/>
                </a:cubicBezTo>
                <a:cubicBezTo>
                  <a:pt x="98716" y="6579"/>
                  <a:pt x="96975" y="5909"/>
                  <a:pt x="95660" y="4581"/>
                </a:cubicBezTo>
                <a:cubicBezTo>
                  <a:pt x="94724" y="3671"/>
                  <a:pt x="93840" y="2734"/>
                  <a:pt x="92930" y="1851"/>
                </a:cubicBezTo>
                <a:cubicBezTo>
                  <a:pt x="91753" y="700"/>
                  <a:pt x="90173" y="57"/>
                  <a:pt x="88514" y="31"/>
                </a:cubicBezTo>
                <a:cubicBezTo>
                  <a:pt x="88408" y="26"/>
                  <a:pt x="88303" y="24"/>
                  <a:pt x="88200" y="24"/>
                </a:cubicBezTo>
                <a:cubicBezTo>
                  <a:pt x="85996" y="24"/>
                  <a:pt x="84270" y="1097"/>
                  <a:pt x="82813" y="2707"/>
                </a:cubicBezTo>
                <a:cubicBezTo>
                  <a:pt x="82251" y="3323"/>
                  <a:pt x="81662" y="3965"/>
                  <a:pt x="81046" y="4554"/>
                </a:cubicBezTo>
                <a:cubicBezTo>
                  <a:pt x="79721" y="5906"/>
                  <a:pt x="77975" y="6582"/>
                  <a:pt x="76229" y="6582"/>
                </a:cubicBezTo>
                <a:cubicBezTo>
                  <a:pt x="74482" y="6582"/>
                  <a:pt x="72736" y="5906"/>
                  <a:pt x="71411" y="4554"/>
                </a:cubicBezTo>
                <a:cubicBezTo>
                  <a:pt x="70501" y="3671"/>
                  <a:pt x="69617" y="2734"/>
                  <a:pt x="68681" y="1824"/>
                </a:cubicBezTo>
                <a:cubicBezTo>
                  <a:pt x="67503" y="673"/>
                  <a:pt x="65924" y="31"/>
                  <a:pt x="64264" y="31"/>
                </a:cubicBezTo>
                <a:cubicBezTo>
                  <a:pt x="64182" y="28"/>
                  <a:pt x="64101" y="26"/>
                  <a:pt x="64020" y="26"/>
                </a:cubicBezTo>
                <a:cubicBezTo>
                  <a:pt x="61860" y="26"/>
                  <a:pt x="60142" y="1052"/>
                  <a:pt x="58697" y="2600"/>
                </a:cubicBezTo>
                <a:cubicBezTo>
                  <a:pt x="58001" y="3350"/>
                  <a:pt x="57359" y="4099"/>
                  <a:pt x="56583" y="4768"/>
                </a:cubicBezTo>
                <a:cubicBezTo>
                  <a:pt x="55343" y="5951"/>
                  <a:pt x="53708" y="6576"/>
                  <a:pt x="52038" y="6576"/>
                </a:cubicBezTo>
                <a:cubicBezTo>
                  <a:pt x="51365" y="6576"/>
                  <a:pt x="50686" y="6475"/>
                  <a:pt x="50025" y="6267"/>
                </a:cubicBezTo>
                <a:cubicBezTo>
                  <a:pt x="48847" y="5946"/>
                  <a:pt x="47937" y="5250"/>
                  <a:pt x="47054" y="4447"/>
                </a:cubicBezTo>
                <a:cubicBezTo>
                  <a:pt x="46064" y="3564"/>
                  <a:pt x="45314" y="2520"/>
                  <a:pt x="44297" y="1637"/>
                </a:cubicBezTo>
                <a:cubicBezTo>
                  <a:pt x="43030" y="559"/>
                  <a:pt x="41469" y="22"/>
                  <a:pt x="39912" y="22"/>
                </a:cubicBezTo>
                <a:cubicBezTo>
                  <a:pt x="38180" y="22"/>
                  <a:pt x="36454" y="687"/>
                  <a:pt x="35143" y="2011"/>
                </a:cubicBezTo>
                <a:cubicBezTo>
                  <a:pt x="34233" y="2921"/>
                  <a:pt x="33350" y="3858"/>
                  <a:pt x="32413" y="4741"/>
                </a:cubicBezTo>
                <a:cubicBezTo>
                  <a:pt x="31126" y="5954"/>
                  <a:pt x="29461" y="6572"/>
                  <a:pt x="27785" y="6572"/>
                </a:cubicBezTo>
                <a:cubicBezTo>
                  <a:pt x="26465" y="6572"/>
                  <a:pt x="25138" y="6189"/>
                  <a:pt x="23982" y="5411"/>
                </a:cubicBezTo>
                <a:cubicBezTo>
                  <a:pt x="23099" y="4768"/>
                  <a:pt x="22296" y="3992"/>
                  <a:pt x="21600" y="3162"/>
                </a:cubicBezTo>
                <a:cubicBezTo>
                  <a:pt x="20984" y="2413"/>
                  <a:pt x="20262" y="1770"/>
                  <a:pt x="19485" y="1208"/>
                </a:cubicBezTo>
                <a:cubicBezTo>
                  <a:pt x="18324" y="399"/>
                  <a:pt x="16982" y="1"/>
                  <a:pt x="15647" y="1"/>
                </a:cubicBezTo>
                <a:close/>
              </a:path>
            </a:pathLst>
          </a:custGeom>
          <a:solidFill>
            <a:srgbClr val="94A0B9"/>
          </a:solidFill>
          <a:ln>
            <a:noFill/>
          </a:ln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90" name="Google Shape;290;p5"/>
          <p:cNvSpPr txBox="1">
            <a:spLocks noGrp="1"/>
          </p:cNvSpPr>
          <p:nvPr>
            <p:ph type="title"/>
          </p:nvPr>
        </p:nvSpPr>
        <p:spPr>
          <a:xfrm>
            <a:off x="1316651" y="3132984"/>
            <a:ext cx="4045200" cy="6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91" name="Google Shape;291;p5"/>
          <p:cNvSpPr txBox="1">
            <a:spLocks noGrp="1"/>
          </p:cNvSpPr>
          <p:nvPr>
            <p:ph type="subTitle" idx="1"/>
          </p:nvPr>
        </p:nvSpPr>
        <p:spPr>
          <a:xfrm>
            <a:off x="1316600" y="3923832"/>
            <a:ext cx="4045200" cy="14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2" name="Google Shape;292;p5"/>
          <p:cNvSpPr txBox="1">
            <a:spLocks noGrp="1"/>
          </p:cNvSpPr>
          <p:nvPr>
            <p:ph type="title" idx="2"/>
          </p:nvPr>
        </p:nvSpPr>
        <p:spPr>
          <a:xfrm>
            <a:off x="6830217" y="3132984"/>
            <a:ext cx="4045200" cy="6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  <p:sp>
        <p:nvSpPr>
          <p:cNvPr id="293" name="Google Shape;293;p5"/>
          <p:cNvSpPr txBox="1">
            <a:spLocks noGrp="1"/>
          </p:cNvSpPr>
          <p:nvPr>
            <p:ph type="subTitle" idx="3"/>
          </p:nvPr>
        </p:nvSpPr>
        <p:spPr>
          <a:xfrm>
            <a:off x="6830167" y="3923832"/>
            <a:ext cx="4045200" cy="140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94" name="Google Shape;294;p5"/>
          <p:cNvSpPr txBox="1">
            <a:spLocks noGrp="1"/>
          </p:cNvSpPr>
          <p:nvPr>
            <p:ph type="title" idx="4"/>
          </p:nvPr>
        </p:nvSpPr>
        <p:spPr>
          <a:xfrm>
            <a:off x="952400" y="617639"/>
            <a:ext cx="10287200" cy="6240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498730732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 slid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oogle Shape;9;p2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0" name="Google Shape;10;p2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" name="Google Shape;11;p2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" name="Google Shape;12;p2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" name="Google Shape;13;p2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" name="Google Shape;14;p2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" name="Google Shape;16;p2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" name="Google Shape;17;p2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" name="Google Shape;18;p2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" name="Google Shape;19;p2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" name="Google Shape;20;p2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" name="Google Shape;21;p2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" name="Google Shape;22;p2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" name="Google Shape;23;p2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" name="Google Shape;24;p2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" name="Google Shape;25;p2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" name="Google Shape;26;p2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" name="Google Shape;27;p2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" name="Google Shape;28;p2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" name="Google Shape;29;p2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" name="Google Shape;30;p2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" name="Google Shape;31;p2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" name="Google Shape;32;p2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" name="Google Shape;33;p2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" name="Google Shape;34;p2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" name="Google Shape;35;p2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" name="Google Shape;36;p2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" name="Google Shape;37;p2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" name="Google Shape;38;p2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" name="Google Shape;39;p2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" name="Google Shape;40;p2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" name="Google Shape;41;p2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" name="Google Shape;42;p2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" name="Google Shape;43;p2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" name="Google Shape;44;p2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" name="Google Shape;45;p2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" name="Google Shape;46;p2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" name="Google Shape;47;p2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" name="Google Shape;48;p2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" name="Google Shape;49;p2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" name="Google Shape;50;p2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" name="Google Shape;51;p2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" name="Google Shape;52;p2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" name="Google Shape;53;p2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" name="Google Shape;54;p2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" name="Google Shape;55;p2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" name="Google Shape;56;p2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" name="Google Shape;57;p2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" name="Google Shape;58;p2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" name="Google Shape;59;p2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" name="Google Shape;60;p2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" name="Google Shape;61;p2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" name="Google Shape;62;p2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" name="Google Shape;63;p2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" name="Google Shape;64;p2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" name="Google Shape;65;p2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" name="Google Shape;66;p2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" name="Google Shape;67;p2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" name="Google Shape;68;p2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" name="Google Shape;69;p2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" name="Google Shape;70;p2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" name="Google Shape;71;p2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" name="Google Shape;72;p2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" name="Google Shape;73;p2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" name="Google Shape;74;p2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" name="Google Shape;75;p2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" name="Google Shape;76;p2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" name="Google Shape;77;p2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" name="Google Shape;78;p2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" name="Google Shape;79;p2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" name="Google Shape;80;p2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" name="Google Shape;81;p2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" name="Google Shape;82;p2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" name="Google Shape;83;p2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" name="Google Shape;84;p2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" name="Google Shape;85;p2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" name="Google Shape;86;p2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" name="Google Shape;87;p2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" name="Google Shape;88;p2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" name="Google Shape;89;p2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" name="Google Shape;90;p2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" name="Google Shape;91;p2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" name="Google Shape;92;p2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" name="Google Shape;93;p2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" name="Google Shape;94;p2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" name="Google Shape;95;p2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" name="Google Shape;96;p2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" name="Google Shape;97;p2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" name="Google Shape;98;p2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" name="Google Shape;99;p2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" name="Google Shape;100;p2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" name="Google Shape;101;p2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" name="Google Shape;102;p2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" name="Google Shape;103;p2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" name="Google Shape;104;p2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" name="Google Shape;105;p2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" name="Google Shape;106;p2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" name="Google Shape;107;p2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" name="Google Shape;108;p2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" name="Google Shape;109;p2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" name="Google Shape;110;p2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" name="Google Shape;111;p2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" name="Google Shape;112;p2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" name="Google Shape;113;p2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" name="Google Shape;114;p2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" name="Google Shape;115;p2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" name="Google Shape;116;p2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" name="Google Shape;117;p2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" name="Google Shape;118;p2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" name="Google Shape;119;p2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" name="Google Shape;120;p2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" name="Google Shape;121;p2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" name="Google Shape;122;p2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" name="Google Shape;123;p2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" name="Google Shape;124;p2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" name="Google Shape;125;p2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" name="Google Shape;126;p2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" name="Google Shape;127;p2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" name="Google Shape;128;p2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" name="Google Shape;129;p2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" name="Google Shape;130;p2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" name="Google Shape;131;p2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" name="Google Shape;132;p2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" name="Google Shape;133;p2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" name="Google Shape;134;p2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" name="Google Shape;135;p2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" name="Google Shape;136;p2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" name="Google Shape;137;p2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" name="Google Shape;138;p2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" name="Google Shape;139;p2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" name="Google Shape;140;p2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" name="Google Shape;141;p2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" name="Google Shape;142;p2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" name="Google Shape;143;p2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" name="Google Shape;144;p2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" name="Google Shape;145;p2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" name="Google Shape;146;p2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" name="Google Shape;147;p2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" name="Google Shape;148;p2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" name="Google Shape;149;p2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" name="Google Shape;150;p2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" name="Google Shape;151;p2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" name="Google Shape;152;p2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" name="Google Shape;153;p2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" name="Google Shape;154;p2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" name="Google Shape;155;p2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" name="Google Shape;156;p2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" name="Google Shape;157;p2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" name="Google Shape;158;p2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" name="Google Shape;159;p2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" name="Google Shape;160;p2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" name="Google Shape;161;p2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" name="Google Shape;162;p2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" name="Google Shape;163;p2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" name="Google Shape;164;p2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" name="Google Shape;165;p2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" name="Google Shape;166;p2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" name="Google Shape;167;p2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" name="Google Shape;168;p2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" name="Google Shape;169;p2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" name="Google Shape;170;p2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" name="Google Shape;171;p2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" name="Google Shape;172;p2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" name="Google Shape;173;p2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" name="Google Shape;174;p2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" name="Google Shape;175;p2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" name="Google Shape;176;p2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" name="Google Shape;177;p2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" name="Google Shape;178;p2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" name="Google Shape;179;p2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" name="Google Shape;180;p2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" name="Google Shape;181;p2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" name="Google Shape;182;p2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" name="Google Shape;183;p2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" name="Google Shape;184;p2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" name="Google Shape;185;p2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" name="Google Shape;186;p2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" name="Google Shape;187;p2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" name="Google Shape;188;p2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" name="Google Shape;189;p2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" name="Google Shape;190;p2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" name="Google Shape;191;p2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" name="Google Shape;192;p2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" name="Google Shape;193;p2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" name="Google Shape;194;p2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" name="Google Shape;195;p2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" name="Google Shape;196;p2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" name="Google Shape;197;p2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" name="Google Shape;198;p2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" name="Google Shape;199;p2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" name="Google Shape;200;p2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" name="Google Shape;201;p2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" name="Google Shape;202;p2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" name="Google Shape;203;p2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" name="Google Shape;204;p2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" name="Google Shape;205;p2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" name="Google Shape;206;p2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" name="Google Shape;207;p2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" name="Google Shape;208;p2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" name="Google Shape;209;p2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" name="Google Shape;210;p2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" name="Google Shape;211;p2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" name="Google Shape;212;p2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" name="Google Shape;213;p2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" name="Google Shape;214;p2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" name="Google Shape;215;p2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" name="Google Shape;216;p2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" name="Google Shape;217;p2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" name="Google Shape;218;p2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" name="Google Shape;219;p2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" name="Google Shape;220;p2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" name="Google Shape;221;p2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" name="Google Shape;222;p2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" name="Google Shape;223;p2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" name="Google Shape;224;p2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" name="Google Shape;225;p2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" name="Google Shape;226;p2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" name="Google Shape;227;p2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" name="Google Shape;228;p2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" name="Google Shape;229;p2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" name="Google Shape;230;p2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" name="Google Shape;231;p2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" name="Google Shape;232;p2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" name="Google Shape;233;p2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" name="Google Shape;234;p2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" name="Google Shape;235;p2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" name="Google Shape;236;p2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" name="Google Shape;237;p2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" name="Google Shape;238;p2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" name="Google Shape;239;p2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" name="Google Shape;240;p2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" name="Google Shape;241;p2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" name="Google Shape;242;p2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" name="Google Shape;243;p2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" name="Google Shape;244;p2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" name="Google Shape;245;p2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" name="Google Shape;246;p2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" name="Google Shape;247;p2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" name="Google Shape;248;p2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" name="Google Shape;249;p2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" name="Google Shape;250;p2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" name="Google Shape;251;p2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" name="Google Shape;252;p2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" name="Google Shape;253;p2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" name="Google Shape;254;p2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" name="Google Shape;255;p2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" name="Google Shape;256;p2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" name="Google Shape;257;p2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" name="Google Shape;258;p2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" name="Google Shape;259;p2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" name="Google Shape;260;p2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" name="Google Shape;261;p2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" name="Google Shape;262;p2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" name="Google Shape;263;p2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" name="Google Shape;264;p2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" name="Google Shape;265;p2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" name="Google Shape;266;p2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" name="Google Shape;267;p2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" name="Google Shape;268;p2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" name="Google Shape;271;p2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" name="Google Shape;272;p2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" name="Google Shape;273;p2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" name="Google Shape;275;p2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" name="Google Shape;276;p2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" name="Google Shape;277;p2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" name="Google Shape;278;p2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" name="Google Shape;279;p2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" name="Google Shape;280;p2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" name="Google Shape;281;p2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" name="Google Shape;282;p2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" name="Google Shape;283;p2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" name="Google Shape;284;p2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" name="Google Shape;285;p2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" name="Google Shape;286;p2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" name="Google Shape;287;p2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" name="Google Shape;288;p2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" name="Google Shape;289;p2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" name="Google Shape;290;p2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" name="Google Shape;291;p2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" name="Google Shape;292;p2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" name="Google Shape;293;p2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" name="Google Shape;294;p2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" name="Google Shape;295;p2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" name="Google Shape;296;p2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" name="Google Shape;297;p2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" name="Google Shape;298;p2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" name="Google Shape;299;p2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" name="Google Shape;300;p2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" name="Google Shape;301;p2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" name="Google Shape;302;p2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" name="Google Shape;303;p2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" name="Google Shape;304;p2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" name="Google Shape;305;p2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" name="Google Shape;306;p2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" name="Google Shape;307;p2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" name="Google Shape;308;p2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" name="Google Shape;309;p2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" name="Google Shape;310;p2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" name="Google Shape;311;p2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" name="Google Shape;312;p2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" name="Google Shape;313;p2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" name="Google Shape;314;p2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" name="Google Shape;315;p2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" name="Google Shape;316;p2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" name="Google Shape;317;p2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" name="Google Shape;318;p2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" name="Google Shape;319;p2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" name="Google Shape;320;p2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" name="Google Shape;321;p2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" name="Google Shape;322;p2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" name="Google Shape;323;p2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" name="Google Shape;324;p2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" name="Google Shape;325;p2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" name="Google Shape;326;p2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" name="Google Shape;327;p2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" name="Google Shape;328;p2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" name="Google Shape;329;p2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" name="Google Shape;330;p2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" name="Google Shape;331;p2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" name="Google Shape;332;p2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" name="Google Shape;333;p2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" name="Google Shape;334;p2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" name="Google Shape;335;p2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" name="Google Shape;336;p2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" name="Google Shape;337;p2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8" name="Google Shape;338;p2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" name="Google Shape;339;p2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" name="Google Shape;340;p2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" name="Google Shape;341;p2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" name="Google Shape;342;p2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" name="Google Shape;343;p2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" name="Google Shape;344;p2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" name="Google Shape;345;p2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" name="Google Shape;346;p2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" name="Google Shape;347;p2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" name="Google Shape;348;p2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" name="Google Shape;349;p2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" name="Google Shape;350;p2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" name="Google Shape;351;p2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" name="Google Shape;352;p2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" name="Google Shape;353;p2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" name="Google Shape;354;p2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" name="Google Shape;355;p2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" name="Google Shape;356;p2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" name="Google Shape;357;p2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" name="Google Shape;358;p2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" name="Google Shape;359;p2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" name="Google Shape;360;p2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" name="Google Shape;361;p2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" name="Google Shape;362;p2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" name="Google Shape;363;p2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" name="Google Shape;364;p2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" name="Google Shape;365;p2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" name="Google Shape;366;p2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" name="Google Shape;367;p2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" name="Google Shape;368;p2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" name="Google Shape;369;p2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" name="Google Shape;370;p2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" name="Google Shape;371;p2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" name="Google Shape;372;p2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" name="Google Shape;373;p2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" name="Google Shape;374;p2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" name="Google Shape;375;p2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" name="Google Shape;376;p2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" name="Google Shape;377;p2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" name="Google Shape;378;p2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" name="Google Shape;379;p2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" name="Google Shape;380;p2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" name="Google Shape;381;p2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" name="Google Shape;382;p2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" name="Google Shape;383;p2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" name="Google Shape;384;p2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" name="Google Shape;385;p2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" name="Google Shape;386;p2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" name="Google Shape;387;p2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" name="Google Shape;388;p2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" name="Google Shape;389;p2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" name="Google Shape;390;p2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" name="Google Shape;391;p2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" name="Google Shape;392;p2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" name="Google Shape;393;p2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" name="Google Shape;394;p2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" name="Google Shape;395;p2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" name="Google Shape;396;p2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" name="Google Shape;397;p2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" name="Google Shape;398;p2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" name="Google Shape;399;p2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" name="Google Shape;400;p2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" name="Google Shape;401;p2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" name="Google Shape;402;p2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" name="Google Shape;403;p2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" name="Google Shape;404;p2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" name="Google Shape;405;p2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" name="Google Shape;406;p2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" name="Google Shape;407;p2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" name="Google Shape;408;p2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" name="Google Shape;409;p2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" name="Google Shape;410;p2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" name="Google Shape;411;p2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" name="Google Shape;412;p2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" name="Google Shape;413;p2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" name="Google Shape;414;p2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" name="Google Shape;415;p2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" name="Google Shape;416;p2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" name="Google Shape;417;p2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" name="Google Shape;418;p2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" name="Google Shape;419;p2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" name="Google Shape;420;p2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" name="Google Shape;421;p2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" name="Google Shape;422;p2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" name="Google Shape;423;p2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" name="Google Shape;424;p2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" name="Google Shape;425;p2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" name="Google Shape;426;p2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" name="Google Shape;427;p2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" name="Google Shape;428;p2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" name="Google Shape;429;p2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" name="Google Shape;430;p2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" name="Google Shape;431;p2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" name="Google Shape;432;p2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" name="Google Shape;433;p2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" name="Google Shape;434;p2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" name="Google Shape;435;p2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" name="Google Shape;436;p2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" name="Google Shape;437;p2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" name="Google Shape;438;p2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" name="Google Shape;439;p2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" name="Google Shape;440;p2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" name="Google Shape;441;p2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" name="Google Shape;442;p2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" name="Google Shape;443;p2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" name="Google Shape;444;p2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" name="Google Shape;445;p2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" name="Google Shape;446;p2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" name="Google Shape;447;p2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" name="Google Shape;448;p2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" name="Google Shape;449;p2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" name="Google Shape;450;p2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" name="Google Shape;451;p2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" name="Google Shape;452;p2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" name="Google Shape;453;p2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" name="Google Shape;454;p2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" name="Google Shape;455;p2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" name="Google Shape;456;p2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" name="Google Shape;457;p2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" name="Google Shape;458;p2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" name="Google Shape;459;p2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" name="Google Shape;460;p2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" name="Google Shape;461;p2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" name="Google Shape;462;p2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" name="Google Shape;463;p2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" name="Google Shape;464;p2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" name="Google Shape;465;p2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" name="Google Shape;466;p2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" name="Google Shape;467;p2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" name="Google Shape;468;p2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" name="Google Shape;469;p2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" name="Google Shape;470;p2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" name="Google Shape;471;p2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" name="Google Shape;472;p2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" name="Google Shape;473;p2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" name="Google Shape;474;p2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" name="Google Shape;475;p2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" name="Google Shape;476;p2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" name="Google Shape;477;p2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" name="Google Shape;478;p2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" name="Google Shape;479;p2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" name="Google Shape;480;p2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" name="Google Shape;481;p2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" name="Google Shape;482;p2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" name="Google Shape;483;p2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" name="Google Shape;484;p2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" name="Google Shape;485;p2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" name="Google Shape;486;p2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" name="Google Shape;487;p2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" name="Google Shape;488;p2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" name="Google Shape;489;p2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" name="Google Shape;490;p2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" name="Google Shape;491;p2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" name="Google Shape;492;p2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" name="Google Shape;493;p2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" name="Google Shape;494;p2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" name="Google Shape;495;p2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" name="Google Shape;496;p2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" name="Google Shape;497;p2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" name="Google Shape;498;p2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" name="Google Shape;499;p2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" name="Google Shape;500;p2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" name="Google Shape;501;p2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" name="Google Shape;502;p2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" name="Google Shape;503;p2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" name="Google Shape;504;p2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" name="Google Shape;505;p2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" name="Google Shape;506;p2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7" name="Google Shape;507;p2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" name="Google Shape;508;p2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" name="Google Shape;509;p2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" name="Google Shape;510;p2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" name="Google Shape;511;p2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" name="Google Shape;512;p2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" name="Google Shape;513;p2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" name="Google Shape;514;p2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" name="Google Shape;515;p2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" name="Google Shape;516;p2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" name="Google Shape;517;p2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" name="Google Shape;518;p2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" name="Google Shape;519;p2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" name="Google Shape;520;p2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" name="Google Shape;521;p2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" name="Google Shape;522;p2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" name="Google Shape;523;p2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" name="Google Shape;524;p2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" name="Google Shape;525;p2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" name="Google Shape;526;p2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" name="Google Shape;527;p2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" name="Google Shape;528;p2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" name="Google Shape;529;p2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" name="Google Shape;530;p2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" name="Google Shape;531;p2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" name="Google Shape;532;p2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" name="Google Shape;533;p2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" name="Google Shape;534;p2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" name="Google Shape;535;p2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" name="Google Shape;536;p2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" name="Google Shape;537;p2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" name="Google Shape;538;p2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" name="Google Shape;539;p2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" name="Google Shape;540;p2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" name="Google Shape;541;p2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" name="Google Shape;542;p2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" name="Google Shape;543;p2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" name="Google Shape;544;p2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" name="Google Shape;545;p2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" name="Google Shape;546;p2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" name="Google Shape;547;p2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" name="Google Shape;548;p2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" name="Google Shape;549;p2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" name="Google Shape;550;p2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" name="Google Shape;551;p2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" name="Google Shape;552;p2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" name="Google Shape;553;p2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" name="Google Shape;554;p2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" name="Google Shape;555;p2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" name="Google Shape;556;p2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" name="Google Shape;557;p2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" name="Google Shape;558;p2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" name="Google Shape;559;p2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" name="Google Shape;560;p2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" name="Google Shape;561;p2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" name="Google Shape;562;p2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" name="Google Shape;563;p2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" name="Google Shape;564;p2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" name="Google Shape;565;p2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" name="Google Shape;566;p2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" name="Google Shape;567;p2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" name="Google Shape;568;p2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" name="Google Shape;569;p2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" name="Google Shape;570;p2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" name="Google Shape;571;p2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" name="Google Shape;572;p2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" name="Google Shape;573;p2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" name="Google Shape;574;p2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" name="Google Shape;575;p2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" name="Google Shape;576;p2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" name="Google Shape;577;p2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" name="Google Shape;578;p2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" name="Google Shape;579;p2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" name="Google Shape;580;p2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" name="Google Shape;581;p2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" name="Google Shape;582;p2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" name="Google Shape;583;p2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" name="Google Shape;584;p2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" name="Google Shape;585;p2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" name="Google Shape;586;p2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" name="Google Shape;587;p2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" name="Google Shape;588;p2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" name="Google Shape;589;p2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" name="Google Shape;590;p2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" name="Google Shape;591;p2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2" name="Google Shape;592;p2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3" name="Google Shape;593;p2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4" name="Google Shape;594;p2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5" name="Google Shape;595;p2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6" name="Google Shape;596;p2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7" name="Google Shape;597;p2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8" name="Google Shape;598;p2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9" name="Google Shape;599;p2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0" name="Google Shape;600;p2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1" name="Google Shape;601;p2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2" name="Google Shape;602;p2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3" name="Google Shape;603;p2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4" name="Google Shape;604;p2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5" name="Google Shape;605;p2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6" name="Google Shape;606;p2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7" name="Google Shape;607;p2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8" name="Google Shape;608;p2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09" name="Google Shape;609;p2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0" name="Google Shape;610;p2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1" name="Google Shape;611;p2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2" name="Google Shape;612;p2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3" name="Google Shape;613;p2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4" name="Google Shape;614;p2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5" name="Google Shape;615;p2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6" name="Google Shape;616;p2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7" name="Google Shape;617;p2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8" name="Google Shape;618;p2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19" name="Google Shape;619;p2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0" name="Google Shape;620;p2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1" name="Google Shape;621;p2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2" name="Google Shape;622;p2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3" name="Google Shape;623;p2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4" name="Google Shape;624;p2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5" name="Google Shape;625;p2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6" name="Google Shape;626;p2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7" name="Google Shape;627;p2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8" name="Google Shape;628;p2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29" name="Google Shape;629;p2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0" name="Google Shape;630;p2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1" name="Google Shape;631;p2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2" name="Google Shape;632;p2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3" name="Google Shape;633;p2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4" name="Google Shape;634;p2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5" name="Google Shape;635;p2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6" name="Google Shape;636;p2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7" name="Google Shape;637;p2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8" name="Google Shape;638;p2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39" name="Google Shape;639;p2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0" name="Google Shape;640;p2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1" name="Google Shape;641;p2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2" name="Google Shape;642;p2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3" name="Google Shape;643;p2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4" name="Google Shape;644;p2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5" name="Google Shape;645;p2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6" name="Google Shape;646;p2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7" name="Google Shape;647;p2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8" name="Google Shape;648;p2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49" name="Google Shape;649;p2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0" name="Google Shape;650;p2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1" name="Google Shape;651;p2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2" name="Google Shape;652;p2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3" name="Google Shape;653;p2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4" name="Google Shape;654;p2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5" name="Google Shape;655;p2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6" name="Google Shape;656;p2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7" name="Google Shape;657;p2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8" name="Google Shape;658;p2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59" name="Google Shape;659;p2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0" name="Google Shape;660;p2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1" name="Google Shape;661;p2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2" name="Google Shape;662;p2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3" name="Google Shape;663;p2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4" name="Google Shape;664;p2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5" name="Google Shape;665;p2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6" name="Google Shape;666;p2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7" name="Google Shape;667;p2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8" name="Google Shape;668;p2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69" name="Google Shape;669;p2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0" name="Google Shape;670;p2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1" name="Google Shape;671;p2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2" name="Google Shape;672;p2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3" name="Google Shape;673;p2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4" name="Google Shape;674;p2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5" name="Google Shape;675;p2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6" name="Google Shape;676;p2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" name="Google Shape;677;p2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" name="Google Shape;678;p2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" name="Google Shape;679;p2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" name="Google Shape;680;p2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" name="Google Shape;681;p2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" name="Google Shape;682;p2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" name="Google Shape;683;p2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" name="Google Shape;684;p2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" name="Google Shape;685;p2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" name="Google Shape;686;p2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" name="Google Shape;687;p2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" name="Google Shape;688;p2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" name="Google Shape;689;p2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" name="Google Shape;690;p2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" name="Google Shape;691;p2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" name="Google Shape;692;p2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" name="Google Shape;693;p2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" name="Google Shape;694;p2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" name="Google Shape;695;p2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" name="Google Shape;696;p2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" name="Google Shape;697;p2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" name="Google Shape;698;p2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" name="Google Shape;699;p2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" name="Google Shape;700;p2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" name="Google Shape;701;p2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" name="Google Shape;702;p2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" name="Google Shape;703;p2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" name="Google Shape;704;p2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" name="Google Shape;705;p2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" name="Google Shape;706;p2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" name="Google Shape;707;p2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" name="Google Shape;708;p2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" name="Google Shape;709;p2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" name="Google Shape;710;p2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" name="Google Shape;711;p2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" name="Google Shape;712;p2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" name="Google Shape;713;p2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" name="Google Shape;714;p2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" name="Google Shape;715;p2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" name="Google Shape;716;p2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" name="Google Shape;717;p2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" name="Google Shape;718;p2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" name="Google Shape;719;p2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" name="Google Shape;720;p2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" name="Google Shape;721;p2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" name="Google Shape;722;p2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" name="Google Shape;723;p2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" name="Google Shape;724;p2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" name="Google Shape;725;p2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" name="Google Shape;726;p2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" name="Google Shape;727;p2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" name="Google Shape;728;p2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" name="Google Shape;729;p2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" name="Google Shape;730;p2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" name="Google Shape;731;p2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" name="Google Shape;732;p2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" name="Google Shape;733;p2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" name="Google Shape;734;p2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" name="Google Shape;735;p2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" name="Google Shape;736;p2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" name="Google Shape;737;p2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" name="Google Shape;738;p2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" name="Google Shape;739;p2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" name="Google Shape;740;p2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" name="Google Shape;741;p2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" name="Google Shape;742;p2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" name="Google Shape;743;p2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" name="Google Shape;744;p2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" name="Google Shape;745;p2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" name="Google Shape;746;p2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" name="Google Shape;747;p2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" name="Google Shape;748;p2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" name="Google Shape;749;p2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" name="Google Shape;750;p2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" name="Google Shape;751;p2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" name="Google Shape;752;p2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" name="Google Shape;753;p2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" name="Google Shape;754;p2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" name="Google Shape;755;p2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" name="Google Shape;756;p2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" name="Google Shape;757;p2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" name="Google Shape;758;p2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" name="Google Shape;759;p2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" name="Google Shape;760;p2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1" name="Google Shape;761;p2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" name="Google Shape;762;p2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" name="Google Shape;763;p2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" name="Google Shape;764;p2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" name="Google Shape;765;p2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" name="Google Shape;766;p2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" name="Google Shape;767;p2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" name="Google Shape;768;p2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" name="Google Shape;769;p2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" name="Google Shape;770;p2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" name="Google Shape;771;p2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" name="Google Shape;772;p2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" name="Google Shape;773;p2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" name="Google Shape;774;p2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" name="Google Shape;775;p2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" name="Google Shape;776;p2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" name="Google Shape;777;p2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" name="Google Shape;778;p2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" name="Google Shape;779;p2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" name="Google Shape;780;p2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" name="Google Shape;781;p2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" name="Google Shape;782;p2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" name="Google Shape;783;p2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" name="Google Shape;784;p2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" name="Google Shape;785;p2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" name="Google Shape;786;p2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" name="Google Shape;787;p2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" name="Google Shape;788;p2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" name="Google Shape;789;p2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" name="Google Shape;790;p2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" name="Google Shape;791;p2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" name="Google Shape;792;p2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" name="Google Shape;793;p2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" name="Google Shape;794;p2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" name="Google Shape;795;p2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" name="Google Shape;796;p2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" name="Google Shape;797;p2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" name="Google Shape;798;p2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" name="Google Shape;799;p2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" name="Google Shape;800;p2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" name="Google Shape;801;p2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" name="Google Shape;802;p2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" name="Google Shape;803;p2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" name="Google Shape;804;p2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" name="Google Shape;805;p2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" name="Google Shape;806;p2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" name="Google Shape;807;p2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" name="Google Shape;808;p2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" name="Google Shape;809;p2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" name="Google Shape;810;p2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" name="Google Shape;811;p2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" name="Google Shape;812;p2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" name="Google Shape;813;p2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" name="Google Shape;814;p2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" name="Google Shape;815;p2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" name="Google Shape;816;p2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" name="Google Shape;817;p2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" name="Google Shape;818;p2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" name="Google Shape;819;p2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" name="Google Shape;820;p2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" name="Google Shape;821;p2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" name="Google Shape;822;p2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" name="Google Shape;823;p2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" name="Google Shape;824;p2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" name="Google Shape;825;p2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" name="Google Shape;826;p2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" name="Google Shape;827;p2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" name="Google Shape;828;p2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" name="Google Shape;829;p2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" name="Google Shape;830;p2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" name="Google Shape;831;p2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" name="Google Shape;832;p2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" name="Google Shape;833;p2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" name="Google Shape;834;p2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" name="Google Shape;835;p2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" name="Google Shape;836;p2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" name="Google Shape;837;p2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" name="Google Shape;838;p2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" name="Google Shape;839;p2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" name="Google Shape;840;p2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" name="Google Shape;841;p2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" name="Google Shape;842;p2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" name="Google Shape;843;p2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" name="Google Shape;844;p2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" name="Google Shape;845;p2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846" name="Google Shape;846;p2"/>
          <p:cNvSpPr txBox="1">
            <a:spLocks noGrp="1"/>
          </p:cNvSpPr>
          <p:nvPr>
            <p:ph type="ctrTitle"/>
          </p:nvPr>
        </p:nvSpPr>
        <p:spPr>
          <a:xfrm>
            <a:off x="1808300" y="1070500"/>
            <a:ext cx="8575600" cy="1909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11333"/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933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847" name="Google Shape;847;p2"/>
          <p:cNvSpPr txBox="1">
            <a:spLocks noGrp="1"/>
          </p:cNvSpPr>
          <p:nvPr>
            <p:ph type="subTitle" idx="1"/>
          </p:nvPr>
        </p:nvSpPr>
        <p:spPr>
          <a:xfrm rot="135646">
            <a:off x="2628131" y="4634565"/>
            <a:ext cx="6935799" cy="634500"/>
          </a:xfrm>
          <a:prstGeom prst="rect">
            <a:avLst/>
          </a:prstGeom>
          <a:solidFill>
            <a:schemeClr val="lt2"/>
          </a:solidFill>
          <a:effectLst>
            <a:outerShdw dist="66675" dir="2820000" algn="bl" rotWithShape="0">
              <a:schemeClr val="dk1">
                <a:alpha val="1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>
                <a:latin typeface="Fira Code"/>
                <a:ea typeface="Fira Code"/>
                <a:cs typeface="Fira Code"/>
                <a:sym typeface="Fira Code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24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247536349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 header">
    <p:spTree>
      <p:nvGrpSpPr>
        <p:cNvPr id="1" name="Shape 8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9" name="Google Shape;849;p3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850" name="Google Shape;850;p3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" name="Google Shape;851;p3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" name="Google Shape;852;p3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" name="Google Shape;853;p3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" name="Google Shape;854;p3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" name="Google Shape;855;p3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" name="Google Shape;856;p3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" name="Google Shape;857;p3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" name="Google Shape;858;p3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" name="Google Shape;859;p3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" name="Google Shape;860;p3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" name="Google Shape;861;p3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" name="Google Shape;862;p3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" name="Google Shape;863;p3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" name="Google Shape;864;p3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" name="Google Shape;865;p3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" name="Google Shape;866;p3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" name="Google Shape;867;p3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" name="Google Shape;868;p3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" name="Google Shape;869;p3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" name="Google Shape;870;p3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" name="Google Shape;871;p3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" name="Google Shape;872;p3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" name="Google Shape;873;p3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" name="Google Shape;874;p3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" name="Google Shape;875;p3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" name="Google Shape;876;p3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" name="Google Shape;877;p3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" name="Google Shape;878;p3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" name="Google Shape;879;p3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" name="Google Shape;880;p3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" name="Google Shape;881;p3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" name="Google Shape;882;p3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" name="Google Shape;883;p3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" name="Google Shape;884;p3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" name="Google Shape;885;p3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" name="Google Shape;886;p3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" name="Google Shape;887;p3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" name="Google Shape;888;p3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" name="Google Shape;889;p3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" name="Google Shape;890;p3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" name="Google Shape;891;p3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" name="Google Shape;892;p3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" name="Google Shape;893;p3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" name="Google Shape;894;p3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" name="Google Shape;895;p3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" name="Google Shape;896;p3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" name="Google Shape;897;p3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" name="Google Shape;898;p3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" name="Google Shape;899;p3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" name="Google Shape;900;p3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" name="Google Shape;901;p3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" name="Google Shape;902;p3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" name="Google Shape;903;p3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" name="Google Shape;904;p3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" name="Google Shape;905;p3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" name="Google Shape;906;p3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" name="Google Shape;907;p3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" name="Google Shape;908;p3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" name="Google Shape;909;p3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" name="Google Shape;910;p3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" name="Google Shape;911;p3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" name="Google Shape;912;p3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" name="Google Shape;913;p3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" name="Google Shape;914;p3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" name="Google Shape;915;p3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" name="Google Shape;916;p3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" name="Google Shape;917;p3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" name="Google Shape;918;p3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" name="Google Shape;919;p3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" name="Google Shape;920;p3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" name="Google Shape;921;p3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" name="Google Shape;922;p3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" name="Google Shape;923;p3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" name="Google Shape;924;p3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" name="Google Shape;925;p3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" name="Google Shape;926;p3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" name="Google Shape;927;p3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" name="Google Shape;928;p3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" name="Google Shape;929;p3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" name="Google Shape;930;p3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" name="Google Shape;931;p3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2" name="Google Shape;932;p3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" name="Google Shape;933;p3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" name="Google Shape;934;p3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" name="Google Shape;935;p3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" name="Google Shape;936;p3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" name="Google Shape;937;p3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" name="Google Shape;938;p3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" name="Google Shape;939;p3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" name="Google Shape;940;p3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" name="Google Shape;941;p3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" name="Google Shape;942;p3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" name="Google Shape;943;p3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" name="Google Shape;944;p3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" name="Google Shape;945;p3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" name="Google Shape;946;p3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" name="Google Shape;947;p3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" name="Google Shape;948;p3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" name="Google Shape;949;p3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" name="Google Shape;950;p3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" name="Google Shape;951;p3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" name="Google Shape;952;p3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" name="Google Shape;953;p3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" name="Google Shape;954;p3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" name="Google Shape;955;p3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" name="Google Shape;956;p3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" name="Google Shape;957;p3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" name="Google Shape;958;p3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" name="Google Shape;959;p3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" name="Google Shape;960;p3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" name="Google Shape;961;p3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" name="Google Shape;962;p3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" name="Google Shape;963;p3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" name="Google Shape;964;p3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" name="Google Shape;965;p3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" name="Google Shape;966;p3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" name="Google Shape;967;p3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" name="Google Shape;968;p3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" name="Google Shape;969;p3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" name="Google Shape;970;p3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" name="Google Shape;971;p3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" name="Google Shape;972;p3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" name="Google Shape;973;p3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" name="Google Shape;974;p3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" name="Google Shape;975;p3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" name="Google Shape;976;p3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" name="Google Shape;977;p3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" name="Google Shape;978;p3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" name="Google Shape;979;p3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" name="Google Shape;980;p3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" name="Google Shape;981;p3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" name="Google Shape;982;p3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" name="Google Shape;983;p3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" name="Google Shape;984;p3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" name="Google Shape;985;p3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" name="Google Shape;986;p3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" name="Google Shape;987;p3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" name="Google Shape;988;p3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" name="Google Shape;989;p3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" name="Google Shape;990;p3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" name="Google Shape;991;p3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" name="Google Shape;992;p3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" name="Google Shape;993;p3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" name="Google Shape;994;p3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" name="Google Shape;995;p3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" name="Google Shape;996;p3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" name="Google Shape;997;p3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" name="Google Shape;998;p3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" name="Google Shape;999;p3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" name="Google Shape;1000;p3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" name="Google Shape;1001;p3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" name="Google Shape;1002;p3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" name="Google Shape;1003;p3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" name="Google Shape;1004;p3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" name="Google Shape;1005;p3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" name="Google Shape;1006;p3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" name="Google Shape;1007;p3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" name="Google Shape;1008;p3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" name="Google Shape;1009;p3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" name="Google Shape;1010;p3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" name="Google Shape;1011;p3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" name="Google Shape;1012;p3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" name="Google Shape;1013;p3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" name="Google Shape;1014;p3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" name="Google Shape;1015;p3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" name="Google Shape;1016;p3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" name="Google Shape;1017;p3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" name="Google Shape;1018;p3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" name="Google Shape;1019;p3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" name="Google Shape;1020;p3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" name="Google Shape;1021;p3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" name="Google Shape;1022;p3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" name="Google Shape;1023;p3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" name="Google Shape;1024;p3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" name="Google Shape;1025;p3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" name="Google Shape;1026;p3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" name="Google Shape;1027;p3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" name="Google Shape;1028;p3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" name="Google Shape;1029;p3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" name="Google Shape;1030;p3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" name="Google Shape;1031;p3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" name="Google Shape;1032;p3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" name="Google Shape;1033;p3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" name="Google Shape;1034;p3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" name="Google Shape;1035;p3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" name="Google Shape;1036;p3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" name="Google Shape;1037;p3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" name="Google Shape;1038;p3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" name="Google Shape;1039;p3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" name="Google Shape;1040;p3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" name="Google Shape;1041;p3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" name="Google Shape;1042;p3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" name="Google Shape;1043;p3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" name="Google Shape;1044;p3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" name="Google Shape;1045;p3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" name="Google Shape;1046;p3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" name="Google Shape;1047;p3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" name="Google Shape;1048;p3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" name="Google Shape;1049;p3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" name="Google Shape;1050;p3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" name="Google Shape;1051;p3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" name="Google Shape;1052;p3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" name="Google Shape;1053;p3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" name="Google Shape;1054;p3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" name="Google Shape;1055;p3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" name="Google Shape;1056;p3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" name="Google Shape;1057;p3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" name="Google Shape;1058;p3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" name="Google Shape;1059;p3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" name="Google Shape;1060;p3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" name="Google Shape;1061;p3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" name="Google Shape;1062;p3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" name="Google Shape;1063;p3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" name="Google Shape;1064;p3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" name="Google Shape;1065;p3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" name="Google Shape;1066;p3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" name="Google Shape;1067;p3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" name="Google Shape;1068;p3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" name="Google Shape;1069;p3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" name="Google Shape;1070;p3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" name="Google Shape;1071;p3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" name="Google Shape;1072;p3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" name="Google Shape;1073;p3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" name="Google Shape;1074;p3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" name="Google Shape;1075;p3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" name="Google Shape;1076;p3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" name="Google Shape;1077;p3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" name="Google Shape;1078;p3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" name="Google Shape;1079;p3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" name="Google Shape;1080;p3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" name="Google Shape;1081;p3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" name="Google Shape;1082;p3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" name="Google Shape;1083;p3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" name="Google Shape;1084;p3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" name="Google Shape;1085;p3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" name="Google Shape;1086;p3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" name="Google Shape;1087;p3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" name="Google Shape;1088;p3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" name="Google Shape;1089;p3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" name="Google Shape;1090;p3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" name="Google Shape;1091;p3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" name="Google Shape;1092;p3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" name="Google Shape;1093;p3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" name="Google Shape;1094;p3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" name="Google Shape;1095;p3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" name="Google Shape;1096;p3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" name="Google Shape;1097;p3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" name="Google Shape;1098;p3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" name="Google Shape;1099;p3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" name="Google Shape;1100;p3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1" name="Google Shape;1101;p3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" name="Google Shape;1102;p3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" name="Google Shape;1103;p3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" name="Google Shape;1104;p3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" name="Google Shape;1105;p3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" name="Google Shape;1106;p3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" name="Google Shape;1107;p3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" name="Google Shape;1108;p3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" name="Google Shape;1109;p3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" name="Google Shape;1110;p3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" name="Google Shape;1111;p3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" name="Google Shape;1112;p3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" name="Google Shape;1113;p3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" name="Google Shape;1114;p3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" name="Google Shape;1115;p3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" name="Google Shape;1116;p3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" name="Google Shape;1117;p3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" name="Google Shape;1118;p3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" name="Google Shape;1119;p3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" name="Google Shape;1120;p3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" name="Google Shape;1121;p3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" name="Google Shape;1122;p3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" name="Google Shape;1123;p3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" name="Google Shape;1124;p3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" name="Google Shape;1125;p3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" name="Google Shape;1126;p3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" name="Google Shape;1127;p3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" name="Google Shape;1128;p3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" name="Google Shape;1129;p3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" name="Google Shape;1130;p3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" name="Google Shape;1131;p3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" name="Google Shape;1132;p3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" name="Google Shape;1133;p3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" name="Google Shape;1134;p3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" name="Google Shape;1135;p3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" name="Google Shape;1136;p3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" name="Google Shape;1137;p3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" name="Google Shape;1138;p3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" name="Google Shape;1139;p3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" name="Google Shape;1140;p3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" name="Google Shape;1141;p3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" name="Google Shape;1142;p3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" name="Google Shape;1143;p3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" name="Google Shape;1144;p3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" name="Google Shape;1145;p3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" name="Google Shape;1146;p3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" name="Google Shape;1147;p3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" name="Google Shape;1148;p3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" name="Google Shape;1149;p3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" name="Google Shape;1150;p3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" name="Google Shape;1151;p3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" name="Google Shape;1152;p3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" name="Google Shape;1153;p3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" name="Google Shape;1154;p3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" name="Google Shape;1155;p3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" name="Google Shape;1156;p3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" name="Google Shape;1157;p3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" name="Google Shape;1158;p3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" name="Google Shape;1159;p3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" name="Google Shape;1160;p3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" name="Google Shape;1161;p3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" name="Google Shape;1162;p3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" name="Google Shape;1163;p3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" name="Google Shape;1164;p3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" name="Google Shape;1165;p3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" name="Google Shape;1166;p3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" name="Google Shape;1167;p3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" name="Google Shape;1168;p3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" name="Google Shape;1169;p3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" name="Google Shape;1170;p3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" name="Google Shape;1171;p3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" name="Google Shape;1172;p3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" name="Google Shape;1173;p3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" name="Google Shape;1174;p3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" name="Google Shape;1175;p3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" name="Google Shape;1176;p3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" name="Google Shape;1177;p3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" name="Google Shape;1178;p3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" name="Google Shape;1179;p3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" name="Google Shape;1180;p3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" name="Google Shape;1181;p3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" name="Google Shape;1182;p3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" name="Google Shape;1183;p3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" name="Google Shape;1184;p3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" name="Google Shape;1185;p3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6" name="Google Shape;1186;p3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7" name="Google Shape;1187;p3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8" name="Google Shape;1188;p3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9" name="Google Shape;1189;p3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0" name="Google Shape;1190;p3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1" name="Google Shape;1191;p3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2" name="Google Shape;1192;p3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3" name="Google Shape;1193;p3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4" name="Google Shape;1194;p3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5" name="Google Shape;1195;p3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6" name="Google Shape;1196;p3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7" name="Google Shape;1197;p3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8" name="Google Shape;1198;p3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99" name="Google Shape;1199;p3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0" name="Google Shape;1200;p3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1" name="Google Shape;1201;p3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2" name="Google Shape;1202;p3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3" name="Google Shape;1203;p3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4" name="Google Shape;1204;p3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5" name="Google Shape;1205;p3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6" name="Google Shape;1206;p3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7" name="Google Shape;1207;p3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8" name="Google Shape;1208;p3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09" name="Google Shape;1209;p3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0" name="Google Shape;1210;p3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1" name="Google Shape;1211;p3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2" name="Google Shape;1212;p3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3" name="Google Shape;1213;p3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4" name="Google Shape;1214;p3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5" name="Google Shape;1215;p3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6" name="Google Shape;1216;p3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7" name="Google Shape;1217;p3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8" name="Google Shape;1218;p3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19" name="Google Shape;1219;p3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0" name="Google Shape;1220;p3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1" name="Google Shape;1221;p3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2" name="Google Shape;1222;p3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3" name="Google Shape;1223;p3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4" name="Google Shape;1224;p3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5" name="Google Shape;1225;p3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6" name="Google Shape;1226;p3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7" name="Google Shape;1227;p3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8" name="Google Shape;1228;p3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29" name="Google Shape;1229;p3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0" name="Google Shape;1230;p3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1" name="Google Shape;1231;p3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2" name="Google Shape;1232;p3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3" name="Google Shape;1233;p3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4" name="Google Shape;1234;p3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5" name="Google Shape;1235;p3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6" name="Google Shape;1236;p3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7" name="Google Shape;1237;p3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8" name="Google Shape;1238;p3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39" name="Google Shape;1239;p3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0" name="Google Shape;1240;p3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1" name="Google Shape;1241;p3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2" name="Google Shape;1242;p3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3" name="Google Shape;1243;p3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4" name="Google Shape;1244;p3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5" name="Google Shape;1245;p3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6" name="Google Shape;1246;p3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7" name="Google Shape;1247;p3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8" name="Google Shape;1248;p3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49" name="Google Shape;1249;p3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0" name="Google Shape;1250;p3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1" name="Google Shape;1251;p3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2" name="Google Shape;1252;p3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3" name="Google Shape;1253;p3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4" name="Google Shape;1254;p3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5" name="Google Shape;1255;p3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6" name="Google Shape;1256;p3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7" name="Google Shape;1257;p3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8" name="Google Shape;1258;p3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59" name="Google Shape;1259;p3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0" name="Google Shape;1260;p3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1" name="Google Shape;1261;p3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2" name="Google Shape;1262;p3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3" name="Google Shape;1263;p3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4" name="Google Shape;1264;p3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5" name="Google Shape;1265;p3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6" name="Google Shape;1266;p3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7" name="Google Shape;1267;p3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8" name="Google Shape;1268;p3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69" name="Google Shape;1269;p3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0" name="Google Shape;1270;p3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" name="Google Shape;1271;p3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" name="Google Shape;1272;p3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" name="Google Shape;1273;p3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" name="Google Shape;1274;p3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" name="Google Shape;1275;p3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" name="Google Shape;1276;p3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" name="Google Shape;1277;p3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" name="Google Shape;1278;p3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" name="Google Shape;1279;p3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" name="Google Shape;1280;p3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" name="Google Shape;1281;p3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" name="Google Shape;1282;p3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" name="Google Shape;1283;p3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" name="Google Shape;1284;p3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" name="Google Shape;1285;p3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" name="Google Shape;1286;p3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" name="Google Shape;1287;p3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" name="Google Shape;1288;p3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" name="Google Shape;1289;p3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" name="Google Shape;1290;p3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" name="Google Shape;1291;p3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" name="Google Shape;1292;p3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" name="Google Shape;1293;p3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" name="Google Shape;1294;p3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" name="Google Shape;1295;p3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" name="Google Shape;1296;p3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" name="Google Shape;1297;p3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" name="Google Shape;1298;p3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" name="Google Shape;1299;p3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" name="Google Shape;1300;p3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" name="Google Shape;1301;p3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" name="Google Shape;1302;p3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" name="Google Shape;1303;p3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" name="Google Shape;1304;p3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" name="Google Shape;1305;p3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" name="Google Shape;1306;p3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" name="Google Shape;1307;p3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" name="Google Shape;1308;p3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" name="Google Shape;1309;p3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" name="Google Shape;1310;p3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" name="Google Shape;1311;p3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" name="Google Shape;1312;p3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" name="Google Shape;1313;p3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" name="Google Shape;1314;p3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" name="Google Shape;1315;p3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" name="Google Shape;1316;p3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" name="Google Shape;1317;p3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" name="Google Shape;1318;p3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" name="Google Shape;1319;p3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" name="Google Shape;1320;p3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" name="Google Shape;1321;p3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" name="Google Shape;1322;p3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" name="Google Shape;1323;p3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" name="Google Shape;1324;p3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" name="Google Shape;1325;p3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" name="Google Shape;1326;p3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" name="Google Shape;1327;p3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" name="Google Shape;1328;p3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" name="Google Shape;1329;p3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" name="Google Shape;1330;p3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" name="Google Shape;1331;p3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" name="Google Shape;1332;p3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" name="Google Shape;1333;p3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" name="Google Shape;1334;p3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" name="Google Shape;1335;p3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" name="Google Shape;1336;p3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" name="Google Shape;1337;p3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" name="Google Shape;1338;p3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" name="Google Shape;1339;p3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" name="Google Shape;1340;p3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" name="Google Shape;1341;p3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" name="Google Shape;1342;p3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" name="Google Shape;1343;p3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" name="Google Shape;1344;p3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" name="Google Shape;1345;p3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" name="Google Shape;1346;p3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" name="Google Shape;1347;p3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" name="Google Shape;1348;p3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" name="Google Shape;1349;p3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" name="Google Shape;1350;p3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" name="Google Shape;1351;p3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" name="Google Shape;1352;p3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" name="Google Shape;1353;p3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" name="Google Shape;1354;p3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5" name="Google Shape;1355;p3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6" name="Google Shape;1356;p3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7" name="Google Shape;1357;p3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8" name="Google Shape;1358;p3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9" name="Google Shape;1359;p3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0" name="Google Shape;1360;p3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1" name="Google Shape;1361;p3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2" name="Google Shape;1362;p3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3" name="Google Shape;1363;p3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4" name="Google Shape;1364;p3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5" name="Google Shape;1365;p3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6" name="Google Shape;1366;p3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7" name="Google Shape;1367;p3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8" name="Google Shape;1368;p3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69" name="Google Shape;1369;p3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0" name="Google Shape;1370;p3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1" name="Google Shape;1371;p3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2" name="Google Shape;1372;p3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3" name="Google Shape;1373;p3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4" name="Google Shape;1374;p3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5" name="Google Shape;1375;p3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6" name="Google Shape;1376;p3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7" name="Google Shape;1377;p3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8" name="Google Shape;1378;p3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79" name="Google Shape;1379;p3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0" name="Google Shape;1380;p3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1" name="Google Shape;1381;p3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2" name="Google Shape;1382;p3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3" name="Google Shape;1383;p3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4" name="Google Shape;1384;p3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5" name="Google Shape;1385;p3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6" name="Google Shape;1386;p3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7" name="Google Shape;1387;p3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8" name="Google Shape;1388;p3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89" name="Google Shape;1389;p3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0" name="Google Shape;1390;p3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1" name="Google Shape;1391;p3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2" name="Google Shape;1392;p3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3" name="Google Shape;1393;p3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4" name="Google Shape;1394;p3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5" name="Google Shape;1395;p3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6" name="Google Shape;1396;p3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7" name="Google Shape;1397;p3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8" name="Google Shape;1398;p3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99" name="Google Shape;1399;p3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0" name="Google Shape;1400;p3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1" name="Google Shape;1401;p3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2" name="Google Shape;1402;p3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3" name="Google Shape;1403;p3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4" name="Google Shape;1404;p3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5" name="Google Shape;1405;p3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6" name="Google Shape;1406;p3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7" name="Google Shape;1407;p3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8" name="Google Shape;1408;p3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09" name="Google Shape;1409;p3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0" name="Google Shape;1410;p3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1" name="Google Shape;1411;p3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2" name="Google Shape;1412;p3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3" name="Google Shape;1413;p3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4" name="Google Shape;1414;p3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5" name="Google Shape;1415;p3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6" name="Google Shape;1416;p3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7" name="Google Shape;1417;p3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8" name="Google Shape;1418;p3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19" name="Google Shape;1419;p3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0" name="Google Shape;1420;p3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1" name="Google Shape;1421;p3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2" name="Google Shape;1422;p3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3" name="Google Shape;1423;p3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4" name="Google Shape;1424;p3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5" name="Google Shape;1425;p3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6" name="Google Shape;1426;p3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7" name="Google Shape;1427;p3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8" name="Google Shape;1428;p3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29" name="Google Shape;1429;p3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0" name="Google Shape;1430;p3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1" name="Google Shape;1431;p3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2" name="Google Shape;1432;p3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3" name="Google Shape;1433;p3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4" name="Google Shape;1434;p3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5" name="Google Shape;1435;p3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6" name="Google Shape;1436;p3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7" name="Google Shape;1437;p3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8" name="Google Shape;1438;p3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39" name="Google Shape;1439;p3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0" name="Google Shape;1440;p3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" name="Google Shape;1441;p3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" name="Google Shape;1442;p3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" name="Google Shape;1443;p3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" name="Google Shape;1444;p3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" name="Google Shape;1445;p3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" name="Google Shape;1446;p3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" name="Google Shape;1447;p3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" name="Google Shape;1448;p3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" name="Google Shape;1449;p3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" name="Google Shape;1450;p3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" name="Google Shape;1451;p3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" name="Google Shape;1452;p3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" name="Google Shape;1453;p3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" name="Google Shape;1454;p3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" name="Google Shape;1455;p3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" name="Google Shape;1456;p3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" name="Google Shape;1457;p3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" name="Google Shape;1458;p3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" name="Google Shape;1459;p3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" name="Google Shape;1460;p3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" name="Google Shape;1461;p3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" name="Google Shape;1462;p3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" name="Google Shape;1463;p3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" name="Google Shape;1464;p3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" name="Google Shape;1465;p3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" name="Google Shape;1466;p3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" name="Google Shape;1467;p3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" name="Google Shape;1468;p3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" name="Google Shape;1469;p3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" name="Google Shape;1470;p3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" name="Google Shape;1471;p3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" name="Google Shape;1472;p3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" name="Google Shape;1473;p3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" name="Google Shape;1474;p3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" name="Google Shape;1475;p3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" name="Google Shape;1476;p3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" name="Google Shape;1477;p3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" name="Google Shape;1478;p3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" name="Google Shape;1479;p3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" name="Google Shape;1480;p3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" name="Google Shape;1481;p3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" name="Google Shape;1482;p3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" name="Google Shape;1483;p3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" name="Google Shape;1484;p3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" name="Google Shape;1485;p3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" name="Google Shape;1486;p3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" name="Google Shape;1487;p3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" name="Google Shape;1488;p3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" name="Google Shape;1489;p3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" name="Google Shape;1490;p3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" name="Google Shape;1491;p3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" name="Google Shape;1492;p3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" name="Google Shape;1493;p3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" name="Google Shape;1494;p3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" name="Google Shape;1495;p3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" name="Google Shape;1496;p3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" name="Google Shape;1497;p3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" name="Google Shape;1498;p3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" name="Google Shape;1499;p3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" name="Google Shape;1500;p3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" name="Google Shape;1501;p3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" name="Google Shape;1502;p3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" name="Google Shape;1503;p3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" name="Google Shape;1504;p3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" name="Google Shape;1505;p3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" name="Google Shape;1506;p3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" name="Google Shape;1507;p3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" name="Google Shape;1508;p3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" name="Google Shape;1509;p3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" name="Google Shape;1510;p3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" name="Google Shape;1511;p3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" name="Google Shape;1512;p3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" name="Google Shape;1513;p3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" name="Google Shape;1514;p3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" name="Google Shape;1515;p3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" name="Google Shape;1516;p3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" name="Google Shape;1517;p3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" name="Google Shape;1518;p3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" name="Google Shape;1519;p3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" name="Google Shape;1520;p3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" name="Google Shape;1521;p3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" name="Google Shape;1522;p3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" name="Google Shape;1523;p3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" name="Google Shape;1524;p3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5" name="Google Shape;1525;p3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" name="Google Shape;1526;p3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" name="Google Shape;1527;p3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" name="Google Shape;1528;p3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" name="Google Shape;1529;p3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" name="Google Shape;1530;p3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" name="Google Shape;1531;p3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" name="Google Shape;1532;p3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" name="Google Shape;1533;p3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" name="Google Shape;1534;p3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" name="Google Shape;1535;p3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" name="Google Shape;1536;p3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" name="Google Shape;1537;p3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" name="Google Shape;1538;p3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" name="Google Shape;1539;p3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" name="Google Shape;1540;p3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" name="Google Shape;1541;p3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" name="Google Shape;1542;p3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" name="Google Shape;1543;p3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" name="Google Shape;1544;p3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" name="Google Shape;1545;p3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" name="Google Shape;1546;p3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" name="Google Shape;1547;p3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" name="Google Shape;1548;p3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" name="Google Shape;1549;p3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" name="Google Shape;1550;p3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" name="Google Shape;1551;p3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" name="Google Shape;1552;p3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" name="Google Shape;1553;p3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" name="Google Shape;1554;p3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" name="Google Shape;1555;p3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" name="Google Shape;1556;p3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" name="Google Shape;1557;p3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" name="Google Shape;1558;p3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" name="Google Shape;1559;p3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" name="Google Shape;1560;p3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" name="Google Shape;1561;p3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" name="Google Shape;1562;p3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" name="Google Shape;1563;p3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" name="Google Shape;1564;p3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" name="Google Shape;1565;p3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" name="Google Shape;1566;p3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" name="Google Shape;1567;p3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" name="Google Shape;1568;p3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" name="Google Shape;1569;p3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" name="Google Shape;1570;p3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" name="Google Shape;1571;p3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" name="Google Shape;1572;p3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" name="Google Shape;1573;p3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" name="Google Shape;1574;p3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" name="Google Shape;1575;p3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" name="Google Shape;1576;p3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" name="Google Shape;1577;p3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" name="Google Shape;1578;p3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" name="Google Shape;1579;p3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" name="Google Shape;1580;p3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" name="Google Shape;1581;p3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" name="Google Shape;1582;p3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" name="Google Shape;1583;p3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" name="Google Shape;1584;p3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" name="Google Shape;1585;p3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" name="Google Shape;1586;p3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" name="Google Shape;1587;p3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" name="Google Shape;1588;p3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" name="Google Shape;1589;p3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" name="Google Shape;1590;p3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" name="Google Shape;1591;p3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" name="Google Shape;1592;p3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" name="Google Shape;1593;p3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" name="Google Shape;1594;p3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" name="Google Shape;1595;p3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" name="Google Shape;1596;p3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" name="Google Shape;1597;p3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" name="Google Shape;1598;p3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" name="Google Shape;1599;p3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" name="Google Shape;1600;p3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" name="Google Shape;1601;p3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" name="Google Shape;1602;p3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" name="Google Shape;1603;p3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" name="Google Shape;1604;p3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" name="Google Shape;1605;p3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" name="Google Shape;1606;p3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" name="Google Shape;1607;p3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" name="Google Shape;1608;p3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" name="Google Shape;1609;p3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0" name="Google Shape;1610;p3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1" name="Google Shape;1611;p3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" name="Google Shape;1612;p3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" name="Google Shape;1613;p3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" name="Google Shape;1614;p3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" name="Google Shape;1615;p3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" name="Google Shape;1616;p3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" name="Google Shape;1617;p3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" name="Google Shape;1618;p3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" name="Google Shape;1619;p3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" name="Google Shape;1620;p3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" name="Google Shape;1621;p3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" name="Google Shape;1622;p3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" name="Google Shape;1623;p3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" name="Google Shape;1624;p3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" name="Google Shape;1625;p3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" name="Google Shape;1626;p3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" name="Google Shape;1627;p3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" name="Google Shape;1628;p3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" name="Google Shape;1629;p3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" name="Google Shape;1630;p3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" name="Google Shape;1631;p3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" name="Google Shape;1632;p3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" name="Google Shape;1633;p3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" name="Google Shape;1634;p3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" name="Google Shape;1635;p3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" name="Google Shape;1636;p3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" name="Google Shape;1637;p3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" name="Google Shape;1638;p3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" name="Google Shape;1639;p3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" name="Google Shape;1640;p3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" name="Google Shape;1641;p3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" name="Google Shape;1642;p3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" name="Google Shape;1643;p3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" name="Google Shape;1644;p3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" name="Google Shape;1645;p3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" name="Google Shape;1646;p3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" name="Google Shape;1647;p3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" name="Google Shape;1648;p3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" name="Google Shape;1649;p3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" name="Google Shape;1650;p3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" name="Google Shape;1651;p3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" name="Google Shape;1652;p3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" name="Google Shape;1653;p3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" name="Google Shape;1654;p3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" name="Google Shape;1655;p3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" name="Google Shape;1656;p3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" name="Google Shape;1657;p3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" name="Google Shape;1658;p3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" name="Google Shape;1659;p3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" name="Google Shape;1660;p3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" name="Google Shape;1661;p3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" name="Google Shape;1662;p3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" name="Google Shape;1663;p3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" name="Google Shape;1664;p3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" name="Google Shape;1665;p3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" name="Google Shape;1666;p3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" name="Google Shape;1667;p3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" name="Google Shape;1668;p3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" name="Google Shape;1669;p3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" name="Google Shape;1670;p3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" name="Google Shape;1671;p3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" name="Google Shape;1672;p3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" name="Google Shape;1673;p3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" name="Google Shape;1674;p3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" name="Google Shape;1675;p3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" name="Google Shape;1676;p3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" name="Google Shape;1677;p3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" name="Google Shape;1678;p3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" name="Google Shape;1679;p3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" name="Google Shape;1680;p3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" name="Google Shape;1681;p3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" name="Google Shape;1682;p3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" name="Google Shape;1683;p3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" name="Google Shape;1684;p3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" name="Google Shape;1685;p3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686" name="Google Shape;1686;p3"/>
          <p:cNvSpPr txBox="1">
            <a:spLocks noGrp="1"/>
          </p:cNvSpPr>
          <p:nvPr>
            <p:ph type="title"/>
          </p:nvPr>
        </p:nvSpPr>
        <p:spPr>
          <a:xfrm>
            <a:off x="2717600" y="3041705"/>
            <a:ext cx="6756800" cy="112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9200"/>
            </a:lvl1pPr>
            <a:lvl2pPr lvl="1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2pPr>
            <a:lvl3pPr lvl="2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3pPr>
            <a:lvl4pPr lvl="3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4pPr>
            <a:lvl5pPr lvl="4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5pPr>
            <a:lvl6pPr lvl="5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6pPr>
            <a:lvl7pPr lvl="6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7pPr>
            <a:lvl8pPr lvl="7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8pPr>
            <a:lvl9pPr lvl="8" algn="ctr">
              <a:spcBef>
                <a:spcPts val="0"/>
              </a:spcBef>
              <a:spcAft>
                <a:spcPts val="0"/>
              </a:spcAft>
              <a:buSzPts val="3600"/>
              <a:buNone/>
              <a:defRPr sz="4800"/>
            </a:lvl9pPr>
          </a:lstStyle>
          <a:p>
            <a:endParaRPr/>
          </a:p>
        </p:txBody>
      </p:sp>
      <p:sp>
        <p:nvSpPr>
          <p:cNvPr id="1687" name="Google Shape;1687;p3"/>
          <p:cNvSpPr txBox="1">
            <a:spLocks noGrp="1"/>
          </p:cNvSpPr>
          <p:nvPr>
            <p:ph type="title" idx="2" hasCustomPrompt="1"/>
          </p:nvPr>
        </p:nvSpPr>
        <p:spPr>
          <a:xfrm>
            <a:off x="5139200" y="843300"/>
            <a:ext cx="1913600" cy="188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96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9pPr>
          </a:lstStyle>
          <a:p>
            <a:r>
              <a:t>xx%</a:t>
            </a:r>
          </a:p>
        </p:txBody>
      </p:sp>
      <p:sp>
        <p:nvSpPr>
          <p:cNvPr id="1688" name="Google Shape;1688;p3"/>
          <p:cNvSpPr txBox="1">
            <a:spLocks noGrp="1"/>
          </p:cNvSpPr>
          <p:nvPr>
            <p:ph type="subTitle" idx="1"/>
          </p:nvPr>
        </p:nvSpPr>
        <p:spPr>
          <a:xfrm rot="-125374">
            <a:off x="3243705" y="4769820"/>
            <a:ext cx="5704593" cy="653227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2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21184450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 and body">
    <p:spTree>
      <p:nvGrpSpPr>
        <p:cNvPr id="1" name="Shape 168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0" name="Google Shape;1690;p4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691" name="Google Shape;1691;p4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" name="Google Shape;1692;p4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" name="Google Shape;1693;p4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" name="Google Shape;1694;p4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" name="Google Shape;1695;p4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6" name="Google Shape;1696;p4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" name="Google Shape;1697;p4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" name="Google Shape;1698;p4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" name="Google Shape;1699;p4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" name="Google Shape;1700;p4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" name="Google Shape;1701;p4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" name="Google Shape;1702;p4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" name="Google Shape;1703;p4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" name="Google Shape;1704;p4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" name="Google Shape;1705;p4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" name="Google Shape;1706;p4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" name="Google Shape;1707;p4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" name="Google Shape;1708;p4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" name="Google Shape;1709;p4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" name="Google Shape;1710;p4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" name="Google Shape;1711;p4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" name="Google Shape;1712;p4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" name="Google Shape;1713;p4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" name="Google Shape;1714;p4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" name="Google Shape;1715;p4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" name="Google Shape;1716;p4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" name="Google Shape;1717;p4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" name="Google Shape;1718;p4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" name="Google Shape;1719;p4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" name="Google Shape;1720;p4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" name="Google Shape;1721;p4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" name="Google Shape;1722;p4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" name="Google Shape;1723;p4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" name="Google Shape;1724;p4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" name="Google Shape;1725;p4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" name="Google Shape;1726;p4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" name="Google Shape;1727;p4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" name="Google Shape;1728;p4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" name="Google Shape;1729;p4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" name="Google Shape;1730;p4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" name="Google Shape;1731;p4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" name="Google Shape;1732;p4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" name="Google Shape;1733;p4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" name="Google Shape;1734;p4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" name="Google Shape;1735;p4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" name="Google Shape;1736;p4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" name="Google Shape;1737;p4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" name="Google Shape;1738;p4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" name="Google Shape;1739;p4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" name="Google Shape;1740;p4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" name="Google Shape;1741;p4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" name="Google Shape;1742;p4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" name="Google Shape;1743;p4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" name="Google Shape;1744;p4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" name="Google Shape;1745;p4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" name="Google Shape;1746;p4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" name="Google Shape;1747;p4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" name="Google Shape;1748;p4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" name="Google Shape;1749;p4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" name="Google Shape;1750;p4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" name="Google Shape;1751;p4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" name="Google Shape;1752;p4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" name="Google Shape;1753;p4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" name="Google Shape;1754;p4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" name="Google Shape;1755;p4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" name="Google Shape;1756;p4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" name="Google Shape;1757;p4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" name="Google Shape;1758;p4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" name="Google Shape;1759;p4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" name="Google Shape;1760;p4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" name="Google Shape;1761;p4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" name="Google Shape;1762;p4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" name="Google Shape;1763;p4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" name="Google Shape;1764;p4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" name="Google Shape;1765;p4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" name="Google Shape;1766;p4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" name="Google Shape;1767;p4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" name="Google Shape;1768;p4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" name="Google Shape;1769;p4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" name="Google Shape;1770;p4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" name="Google Shape;1771;p4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" name="Google Shape;1772;p4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" name="Google Shape;1773;p4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" name="Google Shape;1774;p4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" name="Google Shape;1775;p4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" name="Google Shape;1776;p4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" name="Google Shape;1777;p4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" name="Google Shape;1778;p4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" name="Google Shape;1779;p4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" name="Google Shape;1780;p4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1" name="Google Shape;1781;p4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" name="Google Shape;1782;p4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" name="Google Shape;1783;p4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" name="Google Shape;1784;p4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" name="Google Shape;1785;p4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" name="Google Shape;1786;p4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" name="Google Shape;1787;p4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" name="Google Shape;1788;p4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" name="Google Shape;1789;p4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" name="Google Shape;1790;p4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" name="Google Shape;1791;p4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" name="Google Shape;1792;p4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" name="Google Shape;1793;p4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" name="Google Shape;1794;p4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" name="Google Shape;1795;p4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" name="Google Shape;1796;p4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" name="Google Shape;1797;p4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" name="Google Shape;1798;p4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" name="Google Shape;1799;p4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" name="Google Shape;1800;p4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" name="Google Shape;1801;p4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" name="Google Shape;1802;p4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" name="Google Shape;1803;p4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" name="Google Shape;1804;p4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" name="Google Shape;1805;p4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" name="Google Shape;1806;p4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" name="Google Shape;1807;p4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" name="Google Shape;1808;p4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" name="Google Shape;1809;p4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" name="Google Shape;1810;p4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" name="Google Shape;1811;p4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" name="Google Shape;1812;p4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" name="Google Shape;1813;p4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" name="Google Shape;1814;p4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" name="Google Shape;1815;p4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" name="Google Shape;1816;p4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" name="Google Shape;1817;p4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" name="Google Shape;1818;p4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" name="Google Shape;1819;p4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" name="Google Shape;1820;p4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" name="Google Shape;1821;p4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" name="Google Shape;1822;p4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" name="Google Shape;1823;p4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" name="Google Shape;1824;p4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" name="Google Shape;1825;p4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" name="Google Shape;1826;p4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" name="Google Shape;1827;p4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" name="Google Shape;1828;p4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" name="Google Shape;1829;p4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" name="Google Shape;1830;p4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" name="Google Shape;1831;p4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" name="Google Shape;1832;p4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" name="Google Shape;1833;p4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" name="Google Shape;1834;p4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" name="Google Shape;1835;p4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" name="Google Shape;1836;p4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" name="Google Shape;1837;p4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" name="Google Shape;1838;p4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" name="Google Shape;1839;p4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" name="Google Shape;1840;p4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" name="Google Shape;1841;p4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" name="Google Shape;1842;p4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" name="Google Shape;1843;p4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" name="Google Shape;1844;p4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" name="Google Shape;1845;p4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" name="Google Shape;1846;p4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" name="Google Shape;1847;p4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" name="Google Shape;1848;p4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" name="Google Shape;1849;p4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" name="Google Shape;1850;p4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" name="Google Shape;1851;p4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" name="Google Shape;1852;p4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" name="Google Shape;1853;p4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" name="Google Shape;1854;p4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" name="Google Shape;1855;p4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" name="Google Shape;1856;p4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" name="Google Shape;1857;p4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" name="Google Shape;1858;p4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" name="Google Shape;1859;p4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" name="Google Shape;1860;p4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" name="Google Shape;1861;p4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" name="Google Shape;1862;p4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" name="Google Shape;1863;p4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" name="Google Shape;1864;p4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" name="Google Shape;1865;p4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" name="Google Shape;1866;p4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" name="Google Shape;1867;p4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" name="Google Shape;1868;p4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" name="Google Shape;1869;p4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" name="Google Shape;1870;p4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" name="Google Shape;1871;p4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" name="Google Shape;1872;p4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" name="Google Shape;1873;p4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" name="Google Shape;1874;p4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" name="Google Shape;1875;p4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" name="Google Shape;1876;p4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" name="Google Shape;1877;p4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" name="Google Shape;1878;p4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" name="Google Shape;1879;p4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" name="Google Shape;1880;p4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" name="Google Shape;1881;p4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" name="Google Shape;1882;p4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" name="Google Shape;1883;p4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" name="Google Shape;1884;p4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" name="Google Shape;1885;p4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" name="Google Shape;1886;p4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" name="Google Shape;1887;p4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" name="Google Shape;1888;p4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" name="Google Shape;1889;p4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" name="Google Shape;1890;p4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" name="Google Shape;1891;p4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" name="Google Shape;1892;p4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" name="Google Shape;1893;p4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" name="Google Shape;1894;p4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" name="Google Shape;1895;p4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" name="Google Shape;1896;p4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" name="Google Shape;1897;p4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" name="Google Shape;1898;p4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" name="Google Shape;1899;p4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" name="Google Shape;1900;p4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" name="Google Shape;1901;p4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" name="Google Shape;1902;p4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" name="Google Shape;1903;p4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" name="Google Shape;1904;p4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" name="Google Shape;1905;p4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" name="Google Shape;1906;p4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" name="Google Shape;1907;p4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" name="Google Shape;1908;p4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" name="Google Shape;1909;p4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" name="Google Shape;1910;p4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" name="Google Shape;1911;p4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" name="Google Shape;1912;p4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" name="Google Shape;1913;p4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" name="Google Shape;1914;p4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" name="Google Shape;1915;p4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" name="Google Shape;1916;p4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" name="Google Shape;1917;p4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" name="Google Shape;1918;p4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" name="Google Shape;1919;p4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" name="Google Shape;1920;p4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" name="Google Shape;1921;p4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" name="Google Shape;1922;p4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" name="Google Shape;1923;p4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" name="Google Shape;1924;p4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" name="Google Shape;1925;p4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" name="Google Shape;1926;p4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" name="Google Shape;1927;p4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" name="Google Shape;1928;p4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" name="Google Shape;1929;p4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" name="Google Shape;1930;p4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" name="Google Shape;1931;p4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" name="Google Shape;1932;p4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" name="Google Shape;1933;p4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" name="Google Shape;1934;p4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" name="Google Shape;1935;p4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" name="Google Shape;1936;p4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" name="Google Shape;1937;p4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" name="Google Shape;1938;p4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" name="Google Shape;1939;p4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" name="Google Shape;1940;p4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" name="Google Shape;1941;p4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" name="Google Shape;1942;p4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" name="Google Shape;1943;p4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" name="Google Shape;1944;p4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" name="Google Shape;1945;p4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" name="Google Shape;1946;p4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" name="Google Shape;1947;p4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" name="Google Shape;1948;p4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" name="Google Shape;1949;p4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0" name="Google Shape;1950;p4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" name="Google Shape;1951;p4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" name="Google Shape;1952;p4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" name="Google Shape;1953;p4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" name="Google Shape;1954;p4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" name="Google Shape;1955;p4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" name="Google Shape;1956;p4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" name="Google Shape;1957;p4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" name="Google Shape;1958;p4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" name="Google Shape;1959;p4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" name="Google Shape;1960;p4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" name="Google Shape;1961;p4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" name="Google Shape;1962;p4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" name="Google Shape;1963;p4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" name="Google Shape;1964;p4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" name="Google Shape;1965;p4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" name="Google Shape;1966;p4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" name="Google Shape;1967;p4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" name="Google Shape;1968;p4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" name="Google Shape;1969;p4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" name="Google Shape;1970;p4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" name="Google Shape;1971;p4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" name="Google Shape;1972;p4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" name="Google Shape;1973;p4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" name="Google Shape;1974;p4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" name="Google Shape;1975;p4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" name="Google Shape;1976;p4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" name="Google Shape;1977;p4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" name="Google Shape;1978;p4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" name="Google Shape;1979;p4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" name="Google Shape;1980;p4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" name="Google Shape;1981;p4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" name="Google Shape;1982;p4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" name="Google Shape;1983;p4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" name="Google Shape;1984;p4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" name="Google Shape;1985;p4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" name="Google Shape;1986;p4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" name="Google Shape;1987;p4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" name="Google Shape;1988;p4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" name="Google Shape;1989;p4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" name="Google Shape;1990;p4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" name="Google Shape;1991;p4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" name="Google Shape;1992;p4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" name="Google Shape;1993;p4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" name="Google Shape;1994;p4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" name="Google Shape;1995;p4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" name="Google Shape;1996;p4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" name="Google Shape;1997;p4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" name="Google Shape;1998;p4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" name="Google Shape;1999;p4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" name="Google Shape;2000;p4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" name="Google Shape;2001;p4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" name="Google Shape;2002;p4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" name="Google Shape;2003;p4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" name="Google Shape;2004;p4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" name="Google Shape;2005;p4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" name="Google Shape;2006;p4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" name="Google Shape;2007;p4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" name="Google Shape;2008;p4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" name="Google Shape;2009;p4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" name="Google Shape;2010;p4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" name="Google Shape;2011;p4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" name="Google Shape;2012;p4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" name="Google Shape;2013;p4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" name="Google Shape;2014;p4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" name="Google Shape;2015;p4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" name="Google Shape;2016;p4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" name="Google Shape;2017;p4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" name="Google Shape;2018;p4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" name="Google Shape;2019;p4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" name="Google Shape;2020;p4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" name="Google Shape;2021;p4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" name="Google Shape;2022;p4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" name="Google Shape;2023;p4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" name="Google Shape;2024;p4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" name="Google Shape;2025;p4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" name="Google Shape;2026;p4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" name="Google Shape;2027;p4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" name="Google Shape;2028;p4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" name="Google Shape;2029;p4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" name="Google Shape;2030;p4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" name="Google Shape;2031;p4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" name="Google Shape;2032;p4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" name="Google Shape;2033;p4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" name="Google Shape;2034;p4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5" name="Google Shape;2035;p4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" name="Google Shape;2036;p4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" name="Google Shape;2037;p4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" name="Google Shape;2038;p4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" name="Google Shape;2039;p4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" name="Google Shape;2040;p4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" name="Google Shape;2041;p4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" name="Google Shape;2042;p4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" name="Google Shape;2043;p4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" name="Google Shape;2044;p4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" name="Google Shape;2045;p4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" name="Google Shape;2046;p4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" name="Google Shape;2047;p4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" name="Google Shape;2048;p4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" name="Google Shape;2049;p4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" name="Google Shape;2050;p4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" name="Google Shape;2051;p4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" name="Google Shape;2052;p4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" name="Google Shape;2053;p4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" name="Google Shape;2054;p4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" name="Google Shape;2055;p4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" name="Google Shape;2056;p4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" name="Google Shape;2057;p4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" name="Google Shape;2058;p4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" name="Google Shape;2059;p4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" name="Google Shape;2060;p4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" name="Google Shape;2061;p4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" name="Google Shape;2062;p4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" name="Google Shape;2063;p4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" name="Google Shape;2064;p4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" name="Google Shape;2065;p4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" name="Google Shape;2066;p4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" name="Google Shape;2067;p4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" name="Google Shape;2068;p4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" name="Google Shape;2069;p4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" name="Google Shape;2070;p4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" name="Google Shape;2071;p4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" name="Google Shape;2072;p4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" name="Google Shape;2073;p4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" name="Google Shape;2074;p4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" name="Google Shape;2075;p4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" name="Google Shape;2076;p4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" name="Google Shape;2077;p4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" name="Google Shape;2078;p4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" name="Google Shape;2079;p4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" name="Google Shape;2080;p4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" name="Google Shape;2081;p4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" name="Google Shape;2082;p4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" name="Google Shape;2083;p4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" name="Google Shape;2084;p4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" name="Google Shape;2085;p4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" name="Google Shape;2086;p4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" name="Google Shape;2087;p4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" name="Google Shape;2088;p4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" name="Google Shape;2089;p4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" name="Google Shape;2090;p4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" name="Google Shape;2091;p4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" name="Google Shape;2092;p4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" name="Google Shape;2093;p4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" name="Google Shape;2094;p4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" name="Google Shape;2095;p4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" name="Google Shape;2096;p4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" name="Google Shape;2097;p4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" name="Google Shape;2098;p4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" name="Google Shape;2099;p4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" name="Google Shape;2100;p4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" name="Google Shape;2101;p4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" name="Google Shape;2102;p4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" name="Google Shape;2103;p4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" name="Google Shape;2104;p4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" name="Google Shape;2105;p4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" name="Google Shape;2106;p4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" name="Google Shape;2107;p4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" name="Google Shape;2108;p4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" name="Google Shape;2109;p4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" name="Google Shape;2110;p4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" name="Google Shape;2111;p4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" name="Google Shape;2112;p4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" name="Google Shape;2113;p4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" name="Google Shape;2114;p4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" name="Google Shape;2115;p4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" name="Google Shape;2116;p4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" name="Google Shape;2117;p4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" name="Google Shape;2118;p4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" name="Google Shape;2119;p4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0" name="Google Shape;2120;p4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" name="Google Shape;2121;p4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" name="Google Shape;2122;p4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" name="Google Shape;2123;p4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" name="Google Shape;2124;p4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" name="Google Shape;2125;p4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" name="Google Shape;2126;p4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" name="Google Shape;2127;p4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" name="Google Shape;2128;p4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" name="Google Shape;2129;p4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" name="Google Shape;2130;p4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" name="Google Shape;2131;p4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" name="Google Shape;2132;p4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" name="Google Shape;2133;p4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" name="Google Shape;2134;p4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" name="Google Shape;2135;p4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" name="Google Shape;2136;p4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" name="Google Shape;2137;p4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" name="Google Shape;2138;p4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" name="Google Shape;2139;p4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" name="Google Shape;2140;p4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" name="Google Shape;2141;p4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" name="Google Shape;2142;p4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" name="Google Shape;2143;p4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" name="Google Shape;2144;p4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" name="Google Shape;2145;p4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" name="Google Shape;2146;p4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" name="Google Shape;2147;p4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" name="Google Shape;2148;p4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" name="Google Shape;2149;p4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" name="Google Shape;2150;p4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" name="Google Shape;2151;p4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" name="Google Shape;2152;p4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" name="Google Shape;2153;p4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" name="Google Shape;2154;p4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" name="Google Shape;2155;p4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" name="Google Shape;2156;p4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" name="Google Shape;2157;p4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" name="Google Shape;2158;p4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" name="Google Shape;2159;p4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" name="Google Shape;2160;p4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" name="Google Shape;2161;p4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" name="Google Shape;2162;p4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" name="Google Shape;2163;p4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" name="Google Shape;2164;p4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" name="Google Shape;2165;p4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" name="Google Shape;2166;p4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" name="Google Shape;2167;p4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" name="Google Shape;2168;p4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" name="Google Shape;2169;p4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" name="Google Shape;2170;p4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" name="Google Shape;2171;p4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" name="Google Shape;2172;p4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" name="Google Shape;2173;p4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" name="Google Shape;2174;p4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" name="Google Shape;2175;p4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" name="Google Shape;2176;p4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" name="Google Shape;2177;p4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" name="Google Shape;2178;p4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" name="Google Shape;2179;p4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" name="Google Shape;2180;p4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" name="Google Shape;2181;p4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" name="Google Shape;2182;p4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" name="Google Shape;2183;p4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" name="Google Shape;2184;p4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" name="Google Shape;2185;p4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" name="Google Shape;2186;p4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" name="Google Shape;2187;p4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" name="Google Shape;2188;p4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" name="Google Shape;2189;p4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" name="Google Shape;2190;p4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" name="Google Shape;2191;p4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" name="Google Shape;2192;p4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" name="Google Shape;2193;p4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" name="Google Shape;2194;p4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" name="Google Shape;2195;p4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" name="Google Shape;2196;p4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" name="Google Shape;2197;p4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" name="Google Shape;2198;p4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" name="Google Shape;2199;p4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" name="Google Shape;2200;p4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" name="Google Shape;2201;p4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" name="Google Shape;2202;p4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" name="Google Shape;2203;p4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" name="Google Shape;2204;p4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" name="Google Shape;2205;p4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" name="Google Shape;2206;p4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" name="Google Shape;2207;p4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" name="Google Shape;2208;p4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" name="Google Shape;2209;p4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" name="Google Shape;2210;p4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" name="Google Shape;2211;p4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" name="Google Shape;2212;p4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" name="Google Shape;2213;p4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" name="Google Shape;2214;p4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" name="Google Shape;2215;p4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" name="Google Shape;2216;p4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" name="Google Shape;2217;p4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" name="Google Shape;2218;p4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" name="Google Shape;2219;p4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" name="Google Shape;2220;p4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" name="Google Shape;2221;p4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" name="Google Shape;2222;p4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" name="Google Shape;2223;p4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" name="Google Shape;2224;p4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" name="Google Shape;2225;p4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" name="Google Shape;2226;p4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" name="Google Shape;2227;p4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" name="Google Shape;2228;p4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" name="Google Shape;2229;p4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" name="Google Shape;2230;p4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" name="Google Shape;2231;p4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" name="Google Shape;2232;p4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" name="Google Shape;2233;p4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" name="Google Shape;2234;p4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" name="Google Shape;2235;p4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" name="Google Shape;2236;p4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" name="Google Shape;2237;p4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" name="Google Shape;2238;p4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" name="Google Shape;2239;p4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" name="Google Shape;2240;p4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" name="Google Shape;2241;p4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" name="Google Shape;2242;p4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" name="Google Shape;2243;p4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" name="Google Shape;2244;p4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" name="Google Shape;2245;p4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" name="Google Shape;2246;p4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" name="Google Shape;2247;p4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" name="Google Shape;2248;p4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" name="Google Shape;2249;p4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" name="Google Shape;2250;p4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" name="Google Shape;2251;p4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" name="Google Shape;2252;p4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" name="Google Shape;2253;p4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" name="Google Shape;2254;p4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" name="Google Shape;2255;p4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" name="Google Shape;2256;p4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" name="Google Shape;2257;p4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" name="Google Shape;2258;p4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" name="Google Shape;2259;p4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" name="Google Shape;2260;p4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" name="Google Shape;2261;p4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" name="Google Shape;2262;p4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" name="Google Shape;2263;p4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" name="Google Shape;2264;p4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" name="Google Shape;2265;p4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" name="Google Shape;2266;p4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" name="Google Shape;2267;p4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" name="Google Shape;2268;p4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" name="Google Shape;2269;p4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" name="Google Shape;2270;p4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" name="Google Shape;2271;p4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" name="Google Shape;2272;p4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" name="Google Shape;2273;p4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" name="Google Shape;2274;p4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" name="Google Shape;2275;p4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" name="Google Shape;2276;p4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" name="Google Shape;2277;p4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" name="Google Shape;2278;p4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" name="Google Shape;2279;p4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" name="Google Shape;2280;p4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" name="Google Shape;2281;p4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" name="Google Shape;2282;p4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" name="Google Shape;2283;p4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" name="Google Shape;2284;p4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" name="Google Shape;2285;p4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" name="Google Shape;2286;p4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" name="Google Shape;2287;p4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" name="Google Shape;2288;p4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9" name="Google Shape;2289;p4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0" name="Google Shape;2290;p4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1" name="Google Shape;2291;p4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2" name="Google Shape;2292;p4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3" name="Google Shape;2293;p4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4" name="Google Shape;2294;p4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5" name="Google Shape;2295;p4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6" name="Google Shape;2296;p4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7" name="Google Shape;2297;p4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8" name="Google Shape;2298;p4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99" name="Google Shape;2299;p4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0" name="Google Shape;2300;p4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1" name="Google Shape;2301;p4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2" name="Google Shape;2302;p4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3" name="Google Shape;2303;p4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4" name="Google Shape;2304;p4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5" name="Google Shape;2305;p4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6" name="Google Shape;2306;p4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7" name="Google Shape;2307;p4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8" name="Google Shape;2308;p4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09" name="Google Shape;2309;p4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0" name="Google Shape;2310;p4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1" name="Google Shape;2311;p4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2" name="Google Shape;2312;p4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3" name="Google Shape;2313;p4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4" name="Google Shape;2314;p4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5" name="Google Shape;2315;p4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6" name="Google Shape;2316;p4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7" name="Google Shape;2317;p4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8" name="Google Shape;2318;p4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19" name="Google Shape;2319;p4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0" name="Google Shape;2320;p4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1" name="Google Shape;2321;p4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2" name="Google Shape;2322;p4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3" name="Google Shape;2323;p4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4" name="Google Shape;2324;p4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5" name="Google Shape;2325;p4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6" name="Google Shape;2326;p4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7" name="Google Shape;2327;p4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8" name="Google Shape;2328;p4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29" name="Google Shape;2329;p4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0" name="Google Shape;2330;p4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1" name="Google Shape;2331;p4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2" name="Google Shape;2332;p4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3" name="Google Shape;2333;p4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4" name="Google Shape;2334;p4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5" name="Google Shape;2335;p4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6" name="Google Shape;2336;p4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7" name="Google Shape;2337;p4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8" name="Google Shape;2338;p4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39" name="Google Shape;2339;p4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0" name="Google Shape;2340;p4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1" name="Google Shape;2341;p4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2" name="Google Shape;2342;p4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3" name="Google Shape;2343;p4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4" name="Google Shape;2344;p4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5" name="Google Shape;2345;p4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6" name="Google Shape;2346;p4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7" name="Google Shape;2347;p4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8" name="Google Shape;2348;p4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49" name="Google Shape;2349;p4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0" name="Google Shape;2350;p4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1" name="Google Shape;2351;p4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2" name="Google Shape;2352;p4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3" name="Google Shape;2353;p4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4" name="Google Shape;2354;p4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5" name="Google Shape;2355;p4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6" name="Google Shape;2356;p4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7" name="Google Shape;2357;p4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8" name="Google Shape;2358;p4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59" name="Google Shape;2359;p4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0" name="Google Shape;2360;p4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1" name="Google Shape;2361;p4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2" name="Google Shape;2362;p4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3" name="Google Shape;2363;p4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4" name="Google Shape;2364;p4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5" name="Google Shape;2365;p4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6" name="Google Shape;2366;p4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7" name="Google Shape;2367;p4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8" name="Google Shape;2368;p4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69" name="Google Shape;2369;p4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0" name="Google Shape;2370;p4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1" name="Google Shape;2371;p4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2" name="Google Shape;2372;p4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3" name="Google Shape;2373;p4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4" name="Google Shape;2374;p4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5" name="Google Shape;2375;p4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6" name="Google Shape;2376;p4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7" name="Google Shape;2377;p4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8" name="Google Shape;2378;p4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79" name="Google Shape;2379;p4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0" name="Google Shape;2380;p4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1" name="Google Shape;2381;p4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2" name="Google Shape;2382;p4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3" name="Google Shape;2383;p4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4" name="Google Shape;2384;p4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5" name="Google Shape;2385;p4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6" name="Google Shape;2386;p4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7" name="Google Shape;2387;p4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8" name="Google Shape;2388;p4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89" name="Google Shape;2389;p4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0" name="Google Shape;2390;p4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1" name="Google Shape;2391;p4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2" name="Google Shape;2392;p4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3" name="Google Shape;2393;p4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4" name="Google Shape;2394;p4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5" name="Google Shape;2395;p4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6" name="Google Shape;2396;p4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7" name="Google Shape;2397;p4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8" name="Google Shape;2398;p4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399" name="Google Shape;2399;p4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0" name="Google Shape;2400;p4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1" name="Google Shape;2401;p4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2" name="Google Shape;2402;p4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3" name="Google Shape;2403;p4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4" name="Google Shape;2404;p4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5" name="Google Shape;2405;p4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6" name="Google Shape;2406;p4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7" name="Google Shape;2407;p4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8" name="Google Shape;2408;p4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09" name="Google Shape;2409;p4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0" name="Google Shape;2410;p4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1" name="Google Shape;2411;p4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2" name="Google Shape;2412;p4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3" name="Google Shape;2413;p4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4" name="Google Shape;2414;p4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5" name="Google Shape;2415;p4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6" name="Google Shape;2416;p4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7" name="Google Shape;2417;p4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8" name="Google Shape;2418;p4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19" name="Google Shape;2419;p4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0" name="Google Shape;2420;p4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1" name="Google Shape;2421;p4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2" name="Google Shape;2422;p4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3" name="Google Shape;2423;p4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4" name="Google Shape;2424;p4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5" name="Google Shape;2425;p4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6" name="Google Shape;2426;p4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7" name="Google Shape;2427;p4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8" name="Google Shape;2428;p4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29" name="Google Shape;2429;p4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0" name="Google Shape;2430;p4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1" name="Google Shape;2431;p4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2" name="Google Shape;2432;p4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3" name="Google Shape;2433;p4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4" name="Google Shape;2434;p4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5" name="Google Shape;2435;p4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6" name="Google Shape;2436;p4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7" name="Google Shape;2437;p4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8" name="Google Shape;2438;p4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39" name="Google Shape;2439;p4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0" name="Google Shape;2440;p4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1" name="Google Shape;2441;p4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2" name="Google Shape;2442;p4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3" name="Google Shape;2443;p4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4" name="Google Shape;2444;p4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5" name="Google Shape;2445;p4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6" name="Google Shape;2446;p4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7" name="Google Shape;2447;p4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8" name="Google Shape;2448;p4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49" name="Google Shape;2449;p4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0" name="Google Shape;2450;p4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1" name="Google Shape;2451;p4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2" name="Google Shape;2452;p4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3" name="Google Shape;2453;p4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4" name="Google Shape;2454;p4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5" name="Google Shape;2455;p4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6" name="Google Shape;2456;p4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7" name="Google Shape;2457;p4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8" name="Google Shape;2458;p4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59" name="Google Shape;2459;p4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0" name="Google Shape;2460;p4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1" name="Google Shape;2461;p4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2" name="Google Shape;2462;p4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3" name="Google Shape;2463;p4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4" name="Google Shape;2464;p4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5" name="Google Shape;2465;p4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6" name="Google Shape;2466;p4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7" name="Google Shape;2467;p4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8" name="Google Shape;2468;p4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69" name="Google Shape;2469;p4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0" name="Google Shape;2470;p4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1" name="Google Shape;2471;p4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2" name="Google Shape;2472;p4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3" name="Google Shape;2473;p4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4" name="Google Shape;2474;p4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5" name="Google Shape;2475;p4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6" name="Google Shape;2476;p4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7" name="Google Shape;2477;p4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8" name="Google Shape;2478;p4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79" name="Google Shape;2479;p4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0" name="Google Shape;2480;p4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1" name="Google Shape;2481;p4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2" name="Google Shape;2482;p4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3" name="Google Shape;2483;p4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4" name="Google Shape;2484;p4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5" name="Google Shape;2485;p4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6" name="Google Shape;2486;p4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7" name="Google Shape;2487;p4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8" name="Google Shape;2488;p4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89" name="Google Shape;2489;p4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0" name="Google Shape;2490;p4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1" name="Google Shape;2491;p4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2" name="Google Shape;2492;p4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3" name="Google Shape;2493;p4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4" name="Google Shape;2494;p4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5" name="Google Shape;2495;p4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6" name="Google Shape;2496;p4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7" name="Google Shape;2497;p4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8" name="Google Shape;2498;p4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499" name="Google Shape;2499;p4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0" name="Google Shape;2500;p4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1" name="Google Shape;2501;p4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2" name="Google Shape;2502;p4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3" name="Google Shape;2503;p4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4" name="Google Shape;2504;p4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5" name="Google Shape;2505;p4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6" name="Google Shape;2506;p4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7" name="Google Shape;2507;p4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8" name="Google Shape;2508;p4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09" name="Google Shape;2509;p4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0" name="Google Shape;2510;p4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1" name="Google Shape;2511;p4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2" name="Google Shape;2512;p4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3" name="Google Shape;2513;p4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4" name="Google Shape;2514;p4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5" name="Google Shape;2515;p4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6" name="Google Shape;2516;p4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7" name="Google Shape;2517;p4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8" name="Google Shape;2518;p4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19" name="Google Shape;2519;p4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0" name="Google Shape;2520;p4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1" name="Google Shape;2521;p4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2" name="Google Shape;2522;p4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3" name="Google Shape;2523;p4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4" name="Google Shape;2524;p4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5" name="Google Shape;2525;p4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26" name="Google Shape;2526;p4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527" name="Google Shape;2527;p4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528" name="Google Shape;2528;p4"/>
          <p:cNvSpPr txBox="1">
            <a:spLocks noGrp="1"/>
          </p:cNvSpPr>
          <p:nvPr>
            <p:ph type="body" idx="1"/>
          </p:nvPr>
        </p:nvSpPr>
        <p:spPr>
          <a:xfrm rot="-200">
            <a:off x="2461877" y="2063921"/>
            <a:ext cx="6889600" cy="3404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595959"/>
              </a:buClr>
              <a:buSzPts val="1400"/>
              <a:buChar char="●"/>
              <a:defRPr>
                <a:solidFill>
                  <a:srgbClr val="434343"/>
                </a:solidFill>
              </a:defRPr>
            </a:lvl1pPr>
            <a:lvl2pPr marL="1219170" lvl="1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○"/>
              <a:defRPr>
                <a:solidFill>
                  <a:srgbClr val="434343"/>
                </a:solidFill>
              </a:defRPr>
            </a:lvl2pPr>
            <a:lvl3pPr marL="1828754" lvl="2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■"/>
              <a:defRPr>
                <a:solidFill>
                  <a:srgbClr val="434343"/>
                </a:solidFill>
              </a:defRPr>
            </a:lvl3pPr>
            <a:lvl4pPr marL="2438339" lvl="3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●"/>
              <a:defRPr>
                <a:solidFill>
                  <a:srgbClr val="434343"/>
                </a:solidFill>
              </a:defRPr>
            </a:lvl4pPr>
            <a:lvl5pPr marL="3047924" lvl="4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○"/>
              <a:defRPr>
                <a:solidFill>
                  <a:srgbClr val="434343"/>
                </a:solidFill>
              </a:defRPr>
            </a:lvl5pPr>
            <a:lvl6pPr marL="3657509" lvl="5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■"/>
              <a:defRPr>
                <a:solidFill>
                  <a:srgbClr val="434343"/>
                </a:solidFill>
              </a:defRPr>
            </a:lvl6pPr>
            <a:lvl7pPr marL="4267093" lvl="6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●"/>
              <a:defRPr>
                <a:solidFill>
                  <a:srgbClr val="434343"/>
                </a:solidFill>
              </a:defRPr>
            </a:lvl7pPr>
            <a:lvl8pPr marL="4876678" lvl="7" indent="-423323" rtl="0">
              <a:lnSpc>
                <a:spcPct val="115000"/>
              </a:lnSpc>
              <a:spcBef>
                <a:spcPts val="2133"/>
              </a:spcBef>
              <a:spcAft>
                <a:spcPts val="0"/>
              </a:spcAft>
              <a:buClr>
                <a:srgbClr val="595959"/>
              </a:buClr>
              <a:buSzPts val="1400"/>
              <a:buChar char="○"/>
              <a:defRPr>
                <a:solidFill>
                  <a:srgbClr val="434343"/>
                </a:solidFill>
              </a:defRPr>
            </a:lvl8pPr>
            <a:lvl9pPr marL="5486263" lvl="8" indent="-423323" rtl="0">
              <a:lnSpc>
                <a:spcPct val="115000"/>
              </a:lnSpc>
              <a:spcBef>
                <a:spcPts val="2133"/>
              </a:spcBef>
              <a:spcAft>
                <a:spcPts val="2133"/>
              </a:spcAft>
              <a:buClr>
                <a:srgbClr val="595959"/>
              </a:buClr>
              <a:buSzPts val="1400"/>
              <a:buChar char="■"/>
              <a:defRPr>
                <a:solidFill>
                  <a:srgbClr val="434343"/>
                </a:solidFill>
              </a:defRPr>
            </a:lvl9pPr>
          </a:lstStyle>
          <a:p>
            <a:endParaRPr/>
          </a:p>
        </p:txBody>
      </p:sp>
      <p:sp>
        <p:nvSpPr>
          <p:cNvPr id="2529" name="Google Shape;2529;p4"/>
          <p:cNvSpPr/>
          <p:nvPr/>
        </p:nvSpPr>
        <p:spPr>
          <a:xfrm rot="-5881814" flipH="1">
            <a:off x="689795" y="5935536"/>
            <a:ext cx="97355" cy="194709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0" name="Google Shape;2530;p4"/>
          <p:cNvSpPr/>
          <p:nvPr/>
        </p:nvSpPr>
        <p:spPr>
          <a:xfrm rot="-8542426" flipH="1">
            <a:off x="1705651" y="6189778"/>
            <a:ext cx="96968" cy="19474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1" name="Google Shape;2531;p4"/>
          <p:cNvSpPr/>
          <p:nvPr/>
        </p:nvSpPr>
        <p:spPr>
          <a:xfrm flipH="1">
            <a:off x="1037187" y="5029564"/>
            <a:ext cx="96800" cy="1948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2" name="Google Shape;2532;p4"/>
          <p:cNvSpPr/>
          <p:nvPr/>
        </p:nvSpPr>
        <p:spPr>
          <a:xfrm rot="-8542426" flipH="1">
            <a:off x="11666217" y="1587078"/>
            <a:ext cx="96968" cy="194743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3" name="Google Shape;2533;p4"/>
          <p:cNvSpPr/>
          <p:nvPr/>
        </p:nvSpPr>
        <p:spPr>
          <a:xfrm flipH="1">
            <a:off x="11377887" y="593364"/>
            <a:ext cx="96800" cy="194800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534" name="Google Shape;2534;p4"/>
          <p:cNvSpPr/>
          <p:nvPr/>
        </p:nvSpPr>
        <p:spPr>
          <a:xfrm rot="6892449" flipH="1">
            <a:off x="11524187" y="6189727"/>
            <a:ext cx="96999" cy="194891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954606984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 and two columns">
    <p:spTree>
      <p:nvGrpSpPr>
        <p:cNvPr id="1" name="Shape 253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536" name="Google Shape;2536;p5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537" name="Google Shape;2537;p5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8" name="Google Shape;2538;p5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39" name="Google Shape;2539;p5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0" name="Google Shape;2540;p5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1" name="Google Shape;2541;p5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2" name="Google Shape;2542;p5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3" name="Google Shape;2543;p5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4" name="Google Shape;2544;p5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5" name="Google Shape;2545;p5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6" name="Google Shape;2546;p5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7" name="Google Shape;2547;p5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8" name="Google Shape;2548;p5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49" name="Google Shape;2549;p5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0" name="Google Shape;2550;p5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1" name="Google Shape;2551;p5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2" name="Google Shape;2552;p5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3" name="Google Shape;2553;p5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4" name="Google Shape;2554;p5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5" name="Google Shape;2555;p5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6" name="Google Shape;2556;p5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7" name="Google Shape;2557;p5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8" name="Google Shape;2558;p5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59" name="Google Shape;2559;p5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0" name="Google Shape;2560;p5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1" name="Google Shape;2561;p5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2" name="Google Shape;2562;p5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3" name="Google Shape;2563;p5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4" name="Google Shape;2564;p5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5" name="Google Shape;2565;p5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6" name="Google Shape;2566;p5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7" name="Google Shape;2567;p5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8" name="Google Shape;2568;p5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69" name="Google Shape;2569;p5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0" name="Google Shape;2570;p5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1" name="Google Shape;2571;p5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2" name="Google Shape;2572;p5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3" name="Google Shape;2573;p5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4" name="Google Shape;2574;p5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5" name="Google Shape;2575;p5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6" name="Google Shape;2576;p5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7" name="Google Shape;2577;p5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8" name="Google Shape;2578;p5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79" name="Google Shape;2579;p5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0" name="Google Shape;2580;p5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1" name="Google Shape;2581;p5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2" name="Google Shape;2582;p5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3" name="Google Shape;2583;p5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4" name="Google Shape;2584;p5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5" name="Google Shape;2585;p5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6" name="Google Shape;2586;p5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7" name="Google Shape;2587;p5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8" name="Google Shape;2588;p5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89" name="Google Shape;2589;p5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0" name="Google Shape;2590;p5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1" name="Google Shape;2591;p5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2" name="Google Shape;2592;p5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3" name="Google Shape;2593;p5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4" name="Google Shape;2594;p5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5" name="Google Shape;2595;p5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6" name="Google Shape;2596;p5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7" name="Google Shape;2597;p5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8" name="Google Shape;2598;p5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599" name="Google Shape;2599;p5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0" name="Google Shape;2600;p5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1" name="Google Shape;2601;p5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2" name="Google Shape;2602;p5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3" name="Google Shape;2603;p5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4" name="Google Shape;2604;p5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5" name="Google Shape;2605;p5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6" name="Google Shape;2606;p5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7" name="Google Shape;2607;p5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8" name="Google Shape;2608;p5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09" name="Google Shape;2609;p5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0" name="Google Shape;2610;p5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1" name="Google Shape;2611;p5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2" name="Google Shape;2612;p5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3" name="Google Shape;2613;p5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4" name="Google Shape;2614;p5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5" name="Google Shape;2615;p5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6" name="Google Shape;2616;p5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7" name="Google Shape;2617;p5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8" name="Google Shape;2618;p5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19" name="Google Shape;2619;p5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0" name="Google Shape;2620;p5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1" name="Google Shape;2621;p5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2" name="Google Shape;2622;p5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3" name="Google Shape;2623;p5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4" name="Google Shape;2624;p5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5" name="Google Shape;2625;p5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6" name="Google Shape;2626;p5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7" name="Google Shape;2627;p5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8" name="Google Shape;2628;p5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29" name="Google Shape;2629;p5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0" name="Google Shape;2630;p5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1" name="Google Shape;2631;p5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2" name="Google Shape;2632;p5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3" name="Google Shape;2633;p5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4" name="Google Shape;2634;p5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5" name="Google Shape;2635;p5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6" name="Google Shape;2636;p5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7" name="Google Shape;2637;p5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8" name="Google Shape;2638;p5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39" name="Google Shape;2639;p5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0" name="Google Shape;2640;p5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1" name="Google Shape;2641;p5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2" name="Google Shape;2642;p5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3" name="Google Shape;2643;p5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4" name="Google Shape;2644;p5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5" name="Google Shape;2645;p5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6" name="Google Shape;2646;p5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7" name="Google Shape;2647;p5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8" name="Google Shape;2648;p5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49" name="Google Shape;2649;p5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0" name="Google Shape;2650;p5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1" name="Google Shape;2651;p5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2" name="Google Shape;2652;p5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3" name="Google Shape;2653;p5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4" name="Google Shape;2654;p5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5" name="Google Shape;2655;p5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6" name="Google Shape;2656;p5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7" name="Google Shape;2657;p5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8" name="Google Shape;2658;p5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59" name="Google Shape;2659;p5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0" name="Google Shape;2660;p5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1" name="Google Shape;2661;p5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2" name="Google Shape;2662;p5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3" name="Google Shape;2663;p5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4" name="Google Shape;2664;p5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5" name="Google Shape;2665;p5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6" name="Google Shape;2666;p5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7" name="Google Shape;2667;p5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8" name="Google Shape;2668;p5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69" name="Google Shape;2669;p5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0" name="Google Shape;2670;p5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1" name="Google Shape;2671;p5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2" name="Google Shape;2672;p5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3" name="Google Shape;2673;p5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4" name="Google Shape;2674;p5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5" name="Google Shape;2675;p5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6" name="Google Shape;2676;p5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7" name="Google Shape;2677;p5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8" name="Google Shape;2678;p5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79" name="Google Shape;2679;p5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0" name="Google Shape;2680;p5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1" name="Google Shape;2681;p5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2" name="Google Shape;2682;p5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3" name="Google Shape;2683;p5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4" name="Google Shape;2684;p5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5" name="Google Shape;2685;p5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6" name="Google Shape;2686;p5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7" name="Google Shape;2687;p5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8" name="Google Shape;2688;p5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89" name="Google Shape;2689;p5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0" name="Google Shape;2690;p5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1" name="Google Shape;2691;p5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2" name="Google Shape;2692;p5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3" name="Google Shape;2693;p5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4" name="Google Shape;2694;p5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5" name="Google Shape;2695;p5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6" name="Google Shape;2696;p5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7" name="Google Shape;2697;p5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8" name="Google Shape;2698;p5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699" name="Google Shape;2699;p5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0" name="Google Shape;2700;p5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1" name="Google Shape;2701;p5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2" name="Google Shape;2702;p5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3" name="Google Shape;2703;p5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4" name="Google Shape;2704;p5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5" name="Google Shape;2705;p5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6" name="Google Shape;2706;p5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7" name="Google Shape;2707;p5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8" name="Google Shape;2708;p5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09" name="Google Shape;2709;p5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0" name="Google Shape;2710;p5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1" name="Google Shape;2711;p5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2" name="Google Shape;2712;p5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3" name="Google Shape;2713;p5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4" name="Google Shape;2714;p5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5" name="Google Shape;2715;p5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6" name="Google Shape;2716;p5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7" name="Google Shape;2717;p5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8" name="Google Shape;2718;p5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19" name="Google Shape;2719;p5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0" name="Google Shape;2720;p5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1" name="Google Shape;2721;p5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2" name="Google Shape;2722;p5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3" name="Google Shape;2723;p5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4" name="Google Shape;2724;p5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5" name="Google Shape;2725;p5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6" name="Google Shape;2726;p5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7" name="Google Shape;2727;p5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8" name="Google Shape;2728;p5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29" name="Google Shape;2729;p5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0" name="Google Shape;2730;p5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1" name="Google Shape;2731;p5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2" name="Google Shape;2732;p5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3" name="Google Shape;2733;p5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4" name="Google Shape;2734;p5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5" name="Google Shape;2735;p5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6" name="Google Shape;2736;p5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7" name="Google Shape;2737;p5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8" name="Google Shape;2738;p5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39" name="Google Shape;2739;p5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0" name="Google Shape;2740;p5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1" name="Google Shape;2741;p5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2" name="Google Shape;2742;p5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3" name="Google Shape;2743;p5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4" name="Google Shape;2744;p5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5" name="Google Shape;2745;p5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6" name="Google Shape;2746;p5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7" name="Google Shape;2747;p5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8" name="Google Shape;2748;p5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49" name="Google Shape;2749;p5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0" name="Google Shape;2750;p5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1" name="Google Shape;2751;p5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2" name="Google Shape;2752;p5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3" name="Google Shape;2753;p5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4" name="Google Shape;2754;p5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5" name="Google Shape;2755;p5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6" name="Google Shape;2756;p5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7" name="Google Shape;2757;p5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8" name="Google Shape;2758;p5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59" name="Google Shape;2759;p5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0" name="Google Shape;2760;p5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1" name="Google Shape;2761;p5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2" name="Google Shape;2762;p5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3" name="Google Shape;2763;p5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4" name="Google Shape;2764;p5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5" name="Google Shape;2765;p5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6" name="Google Shape;2766;p5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7" name="Google Shape;2767;p5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8" name="Google Shape;2768;p5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69" name="Google Shape;2769;p5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0" name="Google Shape;2770;p5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1" name="Google Shape;2771;p5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2" name="Google Shape;2772;p5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3" name="Google Shape;2773;p5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4" name="Google Shape;2774;p5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5" name="Google Shape;2775;p5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6" name="Google Shape;2776;p5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7" name="Google Shape;2777;p5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8" name="Google Shape;2778;p5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79" name="Google Shape;2779;p5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0" name="Google Shape;2780;p5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1" name="Google Shape;2781;p5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2" name="Google Shape;2782;p5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3" name="Google Shape;2783;p5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4" name="Google Shape;2784;p5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5" name="Google Shape;2785;p5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6" name="Google Shape;2786;p5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7" name="Google Shape;2787;p5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8" name="Google Shape;2788;p5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89" name="Google Shape;2789;p5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0" name="Google Shape;2790;p5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1" name="Google Shape;2791;p5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2" name="Google Shape;2792;p5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3" name="Google Shape;2793;p5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4" name="Google Shape;2794;p5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5" name="Google Shape;2795;p5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6" name="Google Shape;2796;p5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7" name="Google Shape;2797;p5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8" name="Google Shape;2798;p5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799" name="Google Shape;2799;p5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0" name="Google Shape;2800;p5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1" name="Google Shape;2801;p5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2" name="Google Shape;2802;p5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3" name="Google Shape;2803;p5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4" name="Google Shape;2804;p5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5" name="Google Shape;2805;p5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6" name="Google Shape;2806;p5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7" name="Google Shape;2807;p5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8" name="Google Shape;2808;p5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09" name="Google Shape;2809;p5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0" name="Google Shape;2810;p5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1" name="Google Shape;2811;p5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2" name="Google Shape;2812;p5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3" name="Google Shape;2813;p5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4" name="Google Shape;2814;p5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5" name="Google Shape;2815;p5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6" name="Google Shape;2816;p5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7" name="Google Shape;2817;p5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8" name="Google Shape;2818;p5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19" name="Google Shape;2819;p5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0" name="Google Shape;2820;p5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1" name="Google Shape;2821;p5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2" name="Google Shape;2822;p5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3" name="Google Shape;2823;p5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4" name="Google Shape;2824;p5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5" name="Google Shape;2825;p5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6" name="Google Shape;2826;p5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7" name="Google Shape;2827;p5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8" name="Google Shape;2828;p5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29" name="Google Shape;2829;p5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0" name="Google Shape;2830;p5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1" name="Google Shape;2831;p5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2" name="Google Shape;2832;p5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3" name="Google Shape;2833;p5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4" name="Google Shape;2834;p5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5" name="Google Shape;2835;p5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6" name="Google Shape;2836;p5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7" name="Google Shape;2837;p5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8" name="Google Shape;2838;p5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39" name="Google Shape;2839;p5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0" name="Google Shape;2840;p5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1" name="Google Shape;2841;p5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2" name="Google Shape;2842;p5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3" name="Google Shape;2843;p5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4" name="Google Shape;2844;p5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5" name="Google Shape;2845;p5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6" name="Google Shape;2846;p5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7" name="Google Shape;2847;p5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8" name="Google Shape;2848;p5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49" name="Google Shape;2849;p5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0" name="Google Shape;2850;p5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1" name="Google Shape;2851;p5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2" name="Google Shape;2852;p5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3" name="Google Shape;2853;p5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4" name="Google Shape;2854;p5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5" name="Google Shape;2855;p5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6" name="Google Shape;2856;p5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7" name="Google Shape;2857;p5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8" name="Google Shape;2858;p5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59" name="Google Shape;2859;p5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0" name="Google Shape;2860;p5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1" name="Google Shape;2861;p5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2" name="Google Shape;2862;p5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3" name="Google Shape;2863;p5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4" name="Google Shape;2864;p5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5" name="Google Shape;2865;p5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6" name="Google Shape;2866;p5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7" name="Google Shape;2867;p5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8" name="Google Shape;2868;p5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69" name="Google Shape;2869;p5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0" name="Google Shape;2870;p5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1" name="Google Shape;2871;p5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2" name="Google Shape;2872;p5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3" name="Google Shape;2873;p5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4" name="Google Shape;2874;p5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5" name="Google Shape;2875;p5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6" name="Google Shape;2876;p5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7" name="Google Shape;2877;p5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8" name="Google Shape;2878;p5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79" name="Google Shape;2879;p5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0" name="Google Shape;2880;p5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1" name="Google Shape;2881;p5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2" name="Google Shape;2882;p5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3" name="Google Shape;2883;p5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4" name="Google Shape;2884;p5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5" name="Google Shape;2885;p5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6" name="Google Shape;2886;p5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7" name="Google Shape;2887;p5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8" name="Google Shape;2888;p5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89" name="Google Shape;2889;p5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0" name="Google Shape;2890;p5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1" name="Google Shape;2891;p5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2" name="Google Shape;2892;p5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3" name="Google Shape;2893;p5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4" name="Google Shape;2894;p5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5" name="Google Shape;2895;p5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6" name="Google Shape;2896;p5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7" name="Google Shape;2897;p5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8" name="Google Shape;2898;p5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899" name="Google Shape;2899;p5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0" name="Google Shape;2900;p5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1" name="Google Shape;2901;p5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2" name="Google Shape;2902;p5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3" name="Google Shape;2903;p5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4" name="Google Shape;2904;p5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5" name="Google Shape;2905;p5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6" name="Google Shape;2906;p5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7" name="Google Shape;2907;p5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8" name="Google Shape;2908;p5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09" name="Google Shape;2909;p5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0" name="Google Shape;2910;p5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1" name="Google Shape;2911;p5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2" name="Google Shape;2912;p5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3" name="Google Shape;2913;p5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4" name="Google Shape;2914;p5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5" name="Google Shape;2915;p5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6" name="Google Shape;2916;p5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7" name="Google Shape;2917;p5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8" name="Google Shape;2918;p5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19" name="Google Shape;2919;p5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0" name="Google Shape;2920;p5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1" name="Google Shape;2921;p5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2" name="Google Shape;2922;p5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3" name="Google Shape;2923;p5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4" name="Google Shape;2924;p5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5" name="Google Shape;2925;p5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6" name="Google Shape;2926;p5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7" name="Google Shape;2927;p5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8" name="Google Shape;2928;p5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29" name="Google Shape;2929;p5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0" name="Google Shape;2930;p5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1" name="Google Shape;2931;p5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2" name="Google Shape;2932;p5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3" name="Google Shape;2933;p5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4" name="Google Shape;2934;p5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5" name="Google Shape;2935;p5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6" name="Google Shape;2936;p5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7" name="Google Shape;2937;p5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8" name="Google Shape;2938;p5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39" name="Google Shape;2939;p5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0" name="Google Shape;2940;p5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1" name="Google Shape;2941;p5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2" name="Google Shape;2942;p5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3" name="Google Shape;2943;p5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4" name="Google Shape;2944;p5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5" name="Google Shape;2945;p5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6" name="Google Shape;2946;p5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7" name="Google Shape;2947;p5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8" name="Google Shape;2948;p5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49" name="Google Shape;2949;p5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0" name="Google Shape;2950;p5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1" name="Google Shape;2951;p5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2" name="Google Shape;2952;p5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3" name="Google Shape;2953;p5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4" name="Google Shape;2954;p5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5" name="Google Shape;2955;p5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6" name="Google Shape;2956;p5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7" name="Google Shape;2957;p5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8" name="Google Shape;2958;p5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59" name="Google Shape;2959;p5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0" name="Google Shape;2960;p5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1" name="Google Shape;2961;p5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2" name="Google Shape;2962;p5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3" name="Google Shape;2963;p5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4" name="Google Shape;2964;p5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5" name="Google Shape;2965;p5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6" name="Google Shape;2966;p5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7" name="Google Shape;2967;p5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8" name="Google Shape;2968;p5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69" name="Google Shape;2969;p5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0" name="Google Shape;2970;p5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1" name="Google Shape;2971;p5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2" name="Google Shape;2972;p5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3" name="Google Shape;2973;p5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4" name="Google Shape;2974;p5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5" name="Google Shape;2975;p5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6" name="Google Shape;2976;p5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7" name="Google Shape;2977;p5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8" name="Google Shape;2978;p5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79" name="Google Shape;2979;p5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0" name="Google Shape;2980;p5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1" name="Google Shape;2981;p5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2" name="Google Shape;2982;p5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3" name="Google Shape;2983;p5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4" name="Google Shape;2984;p5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5" name="Google Shape;2985;p5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6" name="Google Shape;2986;p5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7" name="Google Shape;2987;p5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8" name="Google Shape;2988;p5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89" name="Google Shape;2989;p5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0" name="Google Shape;2990;p5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1" name="Google Shape;2991;p5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2" name="Google Shape;2992;p5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3" name="Google Shape;2993;p5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4" name="Google Shape;2994;p5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5" name="Google Shape;2995;p5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6" name="Google Shape;2996;p5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7" name="Google Shape;2997;p5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8" name="Google Shape;2998;p5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999" name="Google Shape;2999;p5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0" name="Google Shape;3000;p5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1" name="Google Shape;3001;p5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2" name="Google Shape;3002;p5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3" name="Google Shape;3003;p5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4" name="Google Shape;3004;p5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5" name="Google Shape;3005;p5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6" name="Google Shape;3006;p5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7" name="Google Shape;3007;p5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8" name="Google Shape;3008;p5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09" name="Google Shape;3009;p5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0" name="Google Shape;3010;p5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1" name="Google Shape;3011;p5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2" name="Google Shape;3012;p5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3" name="Google Shape;3013;p5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4" name="Google Shape;3014;p5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5" name="Google Shape;3015;p5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6" name="Google Shape;3016;p5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7" name="Google Shape;3017;p5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8" name="Google Shape;3018;p5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19" name="Google Shape;3019;p5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0" name="Google Shape;3020;p5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1" name="Google Shape;3021;p5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2" name="Google Shape;3022;p5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3" name="Google Shape;3023;p5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4" name="Google Shape;3024;p5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5" name="Google Shape;3025;p5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6" name="Google Shape;3026;p5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7" name="Google Shape;3027;p5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8" name="Google Shape;3028;p5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29" name="Google Shape;3029;p5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0" name="Google Shape;3030;p5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1" name="Google Shape;3031;p5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2" name="Google Shape;3032;p5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3" name="Google Shape;3033;p5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4" name="Google Shape;3034;p5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5" name="Google Shape;3035;p5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6" name="Google Shape;3036;p5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7" name="Google Shape;3037;p5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8" name="Google Shape;3038;p5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39" name="Google Shape;3039;p5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0" name="Google Shape;3040;p5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1" name="Google Shape;3041;p5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2" name="Google Shape;3042;p5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3" name="Google Shape;3043;p5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4" name="Google Shape;3044;p5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5" name="Google Shape;3045;p5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6" name="Google Shape;3046;p5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7" name="Google Shape;3047;p5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8" name="Google Shape;3048;p5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49" name="Google Shape;3049;p5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0" name="Google Shape;3050;p5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1" name="Google Shape;3051;p5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2" name="Google Shape;3052;p5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3" name="Google Shape;3053;p5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4" name="Google Shape;3054;p5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5" name="Google Shape;3055;p5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6" name="Google Shape;3056;p5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7" name="Google Shape;3057;p5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8" name="Google Shape;3058;p5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59" name="Google Shape;3059;p5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0" name="Google Shape;3060;p5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1" name="Google Shape;3061;p5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2" name="Google Shape;3062;p5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3" name="Google Shape;3063;p5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4" name="Google Shape;3064;p5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5" name="Google Shape;3065;p5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6" name="Google Shape;3066;p5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7" name="Google Shape;3067;p5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8" name="Google Shape;3068;p5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69" name="Google Shape;3069;p5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0" name="Google Shape;3070;p5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1" name="Google Shape;3071;p5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2" name="Google Shape;3072;p5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3" name="Google Shape;3073;p5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4" name="Google Shape;3074;p5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5" name="Google Shape;3075;p5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6" name="Google Shape;3076;p5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7" name="Google Shape;3077;p5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8" name="Google Shape;3078;p5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79" name="Google Shape;3079;p5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0" name="Google Shape;3080;p5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1" name="Google Shape;3081;p5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2" name="Google Shape;3082;p5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3" name="Google Shape;3083;p5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4" name="Google Shape;3084;p5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5" name="Google Shape;3085;p5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6" name="Google Shape;3086;p5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7" name="Google Shape;3087;p5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8" name="Google Shape;3088;p5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89" name="Google Shape;3089;p5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0" name="Google Shape;3090;p5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1" name="Google Shape;3091;p5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2" name="Google Shape;3092;p5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3" name="Google Shape;3093;p5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4" name="Google Shape;3094;p5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5" name="Google Shape;3095;p5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6" name="Google Shape;3096;p5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7" name="Google Shape;3097;p5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8" name="Google Shape;3098;p5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099" name="Google Shape;3099;p5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0" name="Google Shape;3100;p5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1" name="Google Shape;3101;p5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2" name="Google Shape;3102;p5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3" name="Google Shape;3103;p5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4" name="Google Shape;3104;p5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5" name="Google Shape;3105;p5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6" name="Google Shape;3106;p5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7" name="Google Shape;3107;p5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8" name="Google Shape;3108;p5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09" name="Google Shape;3109;p5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0" name="Google Shape;3110;p5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1" name="Google Shape;3111;p5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2" name="Google Shape;3112;p5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3" name="Google Shape;3113;p5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4" name="Google Shape;3114;p5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5" name="Google Shape;3115;p5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6" name="Google Shape;3116;p5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7" name="Google Shape;3117;p5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8" name="Google Shape;3118;p5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19" name="Google Shape;3119;p5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0" name="Google Shape;3120;p5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1" name="Google Shape;3121;p5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2" name="Google Shape;3122;p5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3" name="Google Shape;3123;p5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4" name="Google Shape;3124;p5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5" name="Google Shape;3125;p5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6" name="Google Shape;3126;p5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7" name="Google Shape;3127;p5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8" name="Google Shape;3128;p5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29" name="Google Shape;3129;p5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0" name="Google Shape;3130;p5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1" name="Google Shape;3131;p5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2" name="Google Shape;3132;p5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3" name="Google Shape;3133;p5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4" name="Google Shape;3134;p5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5" name="Google Shape;3135;p5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6" name="Google Shape;3136;p5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7" name="Google Shape;3137;p5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8" name="Google Shape;3138;p5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39" name="Google Shape;3139;p5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0" name="Google Shape;3140;p5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1" name="Google Shape;3141;p5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2" name="Google Shape;3142;p5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3" name="Google Shape;3143;p5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4" name="Google Shape;3144;p5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5" name="Google Shape;3145;p5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6" name="Google Shape;3146;p5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7" name="Google Shape;3147;p5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8" name="Google Shape;3148;p5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49" name="Google Shape;3149;p5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0" name="Google Shape;3150;p5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1" name="Google Shape;3151;p5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2" name="Google Shape;3152;p5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3" name="Google Shape;3153;p5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4" name="Google Shape;3154;p5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5" name="Google Shape;3155;p5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6" name="Google Shape;3156;p5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7" name="Google Shape;3157;p5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8" name="Google Shape;3158;p5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59" name="Google Shape;3159;p5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0" name="Google Shape;3160;p5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1" name="Google Shape;3161;p5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2" name="Google Shape;3162;p5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3" name="Google Shape;3163;p5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4" name="Google Shape;3164;p5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5" name="Google Shape;3165;p5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6" name="Google Shape;3166;p5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7" name="Google Shape;3167;p5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8" name="Google Shape;3168;p5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69" name="Google Shape;3169;p5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0" name="Google Shape;3170;p5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1" name="Google Shape;3171;p5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2" name="Google Shape;3172;p5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3" name="Google Shape;3173;p5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4" name="Google Shape;3174;p5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5" name="Google Shape;3175;p5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6" name="Google Shape;3176;p5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7" name="Google Shape;3177;p5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8" name="Google Shape;3178;p5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79" name="Google Shape;3179;p5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0" name="Google Shape;3180;p5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1" name="Google Shape;3181;p5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2" name="Google Shape;3182;p5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3" name="Google Shape;3183;p5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4" name="Google Shape;3184;p5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5" name="Google Shape;3185;p5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6" name="Google Shape;3186;p5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7" name="Google Shape;3187;p5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8" name="Google Shape;3188;p5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89" name="Google Shape;3189;p5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0" name="Google Shape;3190;p5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1" name="Google Shape;3191;p5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2" name="Google Shape;3192;p5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3" name="Google Shape;3193;p5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4" name="Google Shape;3194;p5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5" name="Google Shape;3195;p5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6" name="Google Shape;3196;p5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7" name="Google Shape;3197;p5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8" name="Google Shape;3198;p5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199" name="Google Shape;3199;p5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0" name="Google Shape;3200;p5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1" name="Google Shape;3201;p5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2" name="Google Shape;3202;p5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3" name="Google Shape;3203;p5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4" name="Google Shape;3204;p5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5" name="Google Shape;3205;p5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6" name="Google Shape;3206;p5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7" name="Google Shape;3207;p5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8" name="Google Shape;3208;p5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09" name="Google Shape;3209;p5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0" name="Google Shape;3210;p5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1" name="Google Shape;3211;p5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2" name="Google Shape;3212;p5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3" name="Google Shape;3213;p5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4" name="Google Shape;3214;p5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5" name="Google Shape;3215;p5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6" name="Google Shape;3216;p5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7" name="Google Shape;3217;p5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8" name="Google Shape;3218;p5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19" name="Google Shape;3219;p5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0" name="Google Shape;3220;p5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1" name="Google Shape;3221;p5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2" name="Google Shape;3222;p5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3" name="Google Shape;3223;p5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4" name="Google Shape;3224;p5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5" name="Google Shape;3225;p5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6" name="Google Shape;3226;p5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7" name="Google Shape;3227;p5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8" name="Google Shape;3228;p5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29" name="Google Shape;3229;p5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0" name="Google Shape;3230;p5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1" name="Google Shape;3231;p5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2" name="Google Shape;3232;p5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3" name="Google Shape;3233;p5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4" name="Google Shape;3234;p5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5" name="Google Shape;3235;p5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6" name="Google Shape;3236;p5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7" name="Google Shape;3237;p5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8" name="Google Shape;3238;p5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39" name="Google Shape;3239;p5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0" name="Google Shape;3240;p5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1" name="Google Shape;3241;p5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2" name="Google Shape;3242;p5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3" name="Google Shape;3243;p5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4" name="Google Shape;3244;p5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5" name="Google Shape;3245;p5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6" name="Google Shape;3246;p5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7" name="Google Shape;3247;p5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8" name="Google Shape;3248;p5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49" name="Google Shape;3249;p5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0" name="Google Shape;3250;p5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1" name="Google Shape;3251;p5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2" name="Google Shape;3252;p5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3" name="Google Shape;3253;p5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4" name="Google Shape;3254;p5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5" name="Google Shape;3255;p5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6" name="Google Shape;3256;p5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7" name="Google Shape;3257;p5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8" name="Google Shape;3258;p5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59" name="Google Shape;3259;p5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0" name="Google Shape;3260;p5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1" name="Google Shape;3261;p5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2" name="Google Shape;3262;p5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3" name="Google Shape;3263;p5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4" name="Google Shape;3264;p5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5" name="Google Shape;3265;p5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6" name="Google Shape;3266;p5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7" name="Google Shape;3267;p5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8" name="Google Shape;3268;p5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69" name="Google Shape;3269;p5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0" name="Google Shape;3270;p5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1" name="Google Shape;3271;p5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2" name="Google Shape;3272;p5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3" name="Google Shape;3273;p5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4" name="Google Shape;3274;p5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5" name="Google Shape;3275;p5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6" name="Google Shape;3276;p5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7" name="Google Shape;3277;p5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8" name="Google Shape;3278;p5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79" name="Google Shape;3279;p5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0" name="Google Shape;3280;p5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1" name="Google Shape;3281;p5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2" name="Google Shape;3282;p5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3" name="Google Shape;3283;p5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4" name="Google Shape;3284;p5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5" name="Google Shape;3285;p5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6" name="Google Shape;3286;p5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7" name="Google Shape;3287;p5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8" name="Google Shape;3288;p5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89" name="Google Shape;3289;p5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0" name="Google Shape;3290;p5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1" name="Google Shape;3291;p5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2" name="Google Shape;3292;p5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3" name="Google Shape;3293;p5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4" name="Google Shape;3294;p5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5" name="Google Shape;3295;p5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6" name="Google Shape;3296;p5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7" name="Google Shape;3297;p5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8" name="Google Shape;3298;p5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299" name="Google Shape;3299;p5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0" name="Google Shape;3300;p5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1" name="Google Shape;3301;p5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2" name="Google Shape;3302;p5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3" name="Google Shape;3303;p5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4" name="Google Shape;3304;p5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5" name="Google Shape;3305;p5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6" name="Google Shape;3306;p5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7" name="Google Shape;3307;p5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8" name="Google Shape;3308;p5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09" name="Google Shape;3309;p5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0" name="Google Shape;3310;p5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1" name="Google Shape;3311;p5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2" name="Google Shape;3312;p5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3" name="Google Shape;3313;p5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4" name="Google Shape;3314;p5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5" name="Google Shape;3315;p5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6" name="Google Shape;3316;p5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7" name="Google Shape;3317;p5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8" name="Google Shape;3318;p5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19" name="Google Shape;3319;p5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0" name="Google Shape;3320;p5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1" name="Google Shape;3321;p5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2" name="Google Shape;3322;p5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3" name="Google Shape;3323;p5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4" name="Google Shape;3324;p5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5" name="Google Shape;3325;p5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6" name="Google Shape;3326;p5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7" name="Google Shape;3327;p5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8" name="Google Shape;3328;p5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29" name="Google Shape;3329;p5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0" name="Google Shape;3330;p5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1" name="Google Shape;3331;p5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2" name="Google Shape;3332;p5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3" name="Google Shape;3333;p5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4" name="Google Shape;3334;p5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5" name="Google Shape;3335;p5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6" name="Google Shape;3336;p5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7" name="Google Shape;3337;p5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8" name="Google Shape;3338;p5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39" name="Google Shape;3339;p5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0" name="Google Shape;3340;p5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1" name="Google Shape;3341;p5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2" name="Google Shape;3342;p5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3" name="Google Shape;3343;p5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4" name="Google Shape;3344;p5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5" name="Google Shape;3345;p5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6" name="Google Shape;3346;p5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7" name="Google Shape;3347;p5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8" name="Google Shape;3348;p5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49" name="Google Shape;3349;p5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0" name="Google Shape;3350;p5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1" name="Google Shape;3351;p5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2" name="Google Shape;3352;p5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3" name="Google Shape;3353;p5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4" name="Google Shape;3354;p5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5" name="Google Shape;3355;p5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6" name="Google Shape;3356;p5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7" name="Google Shape;3357;p5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8" name="Google Shape;3358;p5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59" name="Google Shape;3359;p5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0" name="Google Shape;3360;p5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1" name="Google Shape;3361;p5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2" name="Google Shape;3362;p5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3" name="Google Shape;3363;p5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4" name="Google Shape;3364;p5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5" name="Google Shape;3365;p5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6" name="Google Shape;3366;p5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7" name="Google Shape;3367;p5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8" name="Google Shape;3368;p5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69" name="Google Shape;3369;p5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0" name="Google Shape;3370;p5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1" name="Google Shape;3371;p5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72" name="Google Shape;3372;p5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3373" name="Google Shape;3373;p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74" name="Google Shape;3374;p5"/>
          <p:cNvSpPr txBox="1">
            <a:spLocks noGrp="1"/>
          </p:cNvSpPr>
          <p:nvPr>
            <p:ph type="title" idx="2"/>
          </p:nvPr>
        </p:nvSpPr>
        <p:spPr>
          <a:xfrm>
            <a:off x="2116600" y="2346875"/>
            <a:ext cx="34140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75" name="Google Shape;3375;p5"/>
          <p:cNvSpPr txBox="1">
            <a:spLocks noGrp="1"/>
          </p:cNvSpPr>
          <p:nvPr>
            <p:ph type="title" idx="3"/>
          </p:nvPr>
        </p:nvSpPr>
        <p:spPr>
          <a:xfrm>
            <a:off x="6625172" y="3424236"/>
            <a:ext cx="34140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3333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76" name="Google Shape;3376;p5"/>
          <p:cNvSpPr txBox="1">
            <a:spLocks noGrp="1"/>
          </p:cNvSpPr>
          <p:nvPr>
            <p:ph type="subTitle" idx="1"/>
          </p:nvPr>
        </p:nvSpPr>
        <p:spPr>
          <a:xfrm>
            <a:off x="6625172" y="4068945"/>
            <a:ext cx="3414000" cy="13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7" name="Google Shape;3377;p5"/>
          <p:cNvSpPr txBox="1">
            <a:spLocks noGrp="1"/>
          </p:cNvSpPr>
          <p:nvPr>
            <p:ph type="subTitle" idx="4"/>
          </p:nvPr>
        </p:nvSpPr>
        <p:spPr>
          <a:xfrm>
            <a:off x="2116600" y="2995081"/>
            <a:ext cx="3414000" cy="1347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3378" name="Google Shape;3378;p5"/>
          <p:cNvSpPr/>
          <p:nvPr/>
        </p:nvSpPr>
        <p:spPr>
          <a:xfrm rot="9002992">
            <a:off x="617280" y="1762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79" name="Google Shape;3379;p5"/>
          <p:cNvSpPr/>
          <p:nvPr/>
        </p:nvSpPr>
        <p:spPr>
          <a:xfrm rot="6345070">
            <a:off x="844561" y="4226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0" name="Google Shape;3380;p5"/>
          <p:cNvSpPr/>
          <p:nvPr/>
        </p:nvSpPr>
        <p:spPr>
          <a:xfrm rot="-7197008">
            <a:off x="1605754" y="112007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1" name="Google Shape;3381;p5"/>
          <p:cNvSpPr/>
          <p:nvPr/>
        </p:nvSpPr>
        <p:spPr>
          <a:xfrm rot="6345070">
            <a:off x="1256727" y="52623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2" name="Google Shape;3382;p5"/>
          <p:cNvSpPr/>
          <p:nvPr/>
        </p:nvSpPr>
        <p:spPr>
          <a:xfrm rot="9002992">
            <a:off x="617280" y="61559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3" name="Google Shape;3383;p5"/>
          <p:cNvSpPr/>
          <p:nvPr/>
        </p:nvSpPr>
        <p:spPr>
          <a:xfrm rot="-7197008">
            <a:off x="11566155" y="6002405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4" name="Google Shape;3384;p5"/>
          <p:cNvSpPr/>
          <p:nvPr/>
        </p:nvSpPr>
        <p:spPr>
          <a:xfrm rot="-2569769">
            <a:off x="11597532" y="531401"/>
            <a:ext cx="97085" cy="19473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5" name="Google Shape;3385;p5"/>
          <p:cNvSpPr/>
          <p:nvPr/>
        </p:nvSpPr>
        <p:spPr>
          <a:xfrm rot="9002992">
            <a:off x="10360613" y="10377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3386" name="Google Shape;3386;p5"/>
          <p:cNvSpPr/>
          <p:nvPr/>
        </p:nvSpPr>
        <p:spPr>
          <a:xfrm rot="9675998">
            <a:off x="11597447" y="1797800"/>
            <a:ext cx="97147" cy="19467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832551391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 only">
    <p:spTree>
      <p:nvGrpSpPr>
        <p:cNvPr id="1" name="Shape 33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88" name="Google Shape;3388;p6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3389" name="Google Shape;3389;p6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0" name="Google Shape;3390;p6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1" name="Google Shape;3391;p6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2" name="Google Shape;3392;p6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3" name="Google Shape;3393;p6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4" name="Google Shape;3394;p6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5" name="Google Shape;3395;p6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6" name="Google Shape;3396;p6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7" name="Google Shape;3397;p6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8" name="Google Shape;3398;p6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399" name="Google Shape;3399;p6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0" name="Google Shape;3400;p6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1" name="Google Shape;3401;p6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2" name="Google Shape;3402;p6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3" name="Google Shape;3403;p6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4" name="Google Shape;3404;p6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5" name="Google Shape;3405;p6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6" name="Google Shape;3406;p6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7" name="Google Shape;3407;p6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8" name="Google Shape;3408;p6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09" name="Google Shape;3409;p6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0" name="Google Shape;3410;p6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1" name="Google Shape;3411;p6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2" name="Google Shape;3412;p6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3" name="Google Shape;3413;p6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4" name="Google Shape;3414;p6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5" name="Google Shape;3415;p6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6" name="Google Shape;3416;p6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7" name="Google Shape;3417;p6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8" name="Google Shape;3418;p6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19" name="Google Shape;3419;p6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0" name="Google Shape;3420;p6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1" name="Google Shape;3421;p6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2" name="Google Shape;3422;p6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3" name="Google Shape;3423;p6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4" name="Google Shape;3424;p6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5" name="Google Shape;3425;p6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6" name="Google Shape;3426;p6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7" name="Google Shape;3427;p6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8" name="Google Shape;3428;p6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29" name="Google Shape;3429;p6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0" name="Google Shape;3430;p6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1" name="Google Shape;3431;p6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2" name="Google Shape;3432;p6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3" name="Google Shape;3433;p6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4" name="Google Shape;3434;p6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5" name="Google Shape;3435;p6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6" name="Google Shape;3436;p6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7" name="Google Shape;3437;p6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8" name="Google Shape;3438;p6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39" name="Google Shape;3439;p6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0" name="Google Shape;3440;p6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1" name="Google Shape;3441;p6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2" name="Google Shape;3442;p6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3" name="Google Shape;3443;p6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4" name="Google Shape;3444;p6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5" name="Google Shape;3445;p6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6" name="Google Shape;3446;p6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7" name="Google Shape;3447;p6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8" name="Google Shape;3448;p6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49" name="Google Shape;3449;p6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0" name="Google Shape;3450;p6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1" name="Google Shape;3451;p6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2" name="Google Shape;3452;p6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3" name="Google Shape;3453;p6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4" name="Google Shape;3454;p6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5" name="Google Shape;3455;p6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6" name="Google Shape;3456;p6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7" name="Google Shape;3457;p6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8" name="Google Shape;3458;p6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59" name="Google Shape;3459;p6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0" name="Google Shape;3460;p6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1" name="Google Shape;3461;p6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2" name="Google Shape;3462;p6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3" name="Google Shape;3463;p6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4" name="Google Shape;3464;p6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5" name="Google Shape;3465;p6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6" name="Google Shape;3466;p6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7" name="Google Shape;3467;p6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8" name="Google Shape;3468;p6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69" name="Google Shape;3469;p6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0" name="Google Shape;3470;p6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1" name="Google Shape;3471;p6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2" name="Google Shape;3472;p6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3" name="Google Shape;3473;p6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4" name="Google Shape;3474;p6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5" name="Google Shape;3475;p6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6" name="Google Shape;3476;p6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7" name="Google Shape;3477;p6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8" name="Google Shape;3478;p6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79" name="Google Shape;3479;p6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0" name="Google Shape;3480;p6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1" name="Google Shape;3481;p6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2" name="Google Shape;3482;p6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3" name="Google Shape;3483;p6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4" name="Google Shape;3484;p6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5" name="Google Shape;3485;p6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6" name="Google Shape;3486;p6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7" name="Google Shape;3487;p6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8" name="Google Shape;3488;p6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89" name="Google Shape;3489;p6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0" name="Google Shape;3490;p6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1" name="Google Shape;3491;p6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2" name="Google Shape;3492;p6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3" name="Google Shape;3493;p6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4" name="Google Shape;3494;p6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5" name="Google Shape;3495;p6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6" name="Google Shape;3496;p6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7" name="Google Shape;3497;p6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8" name="Google Shape;3498;p6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499" name="Google Shape;3499;p6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0" name="Google Shape;3500;p6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1" name="Google Shape;3501;p6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2" name="Google Shape;3502;p6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3" name="Google Shape;3503;p6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4" name="Google Shape;3504;p6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5" name="Google Shape;3505;p6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6" name="Google Shape;3506;p6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7" name="Google Shape;3507;p6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8" name="Google Shape;3508;p6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09" name="Google Shape;3509;p6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0" name="Google Shape;3510;p6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1" name="Google Shape;3511;p6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2" name="Google Shape;3512;p6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3" name="Google Shape;3513;p6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4" name="Google Shape;3514;p6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5" name="Google Shape;3515;p6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6" name="Google Shape;3516;p6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7" name="Google Shape;3517;p6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8" name="Google Shape;3518;p6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19" name="Google Shape;3519;p6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0" name="Google Shape;3520;p6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1" name="Google Shape;3521;p6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2" name="Google Shape;3522;p6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3" name="Google Shape;3523;p6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4" name="Google Shape;3524;p6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5" name="Google Shape;3525;p6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6" name="Google Shape;3526;p6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7" name="Google Shape;3527;p6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8" name="Google Shape;3528;p6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29" name="Google Shape;3529;p6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0" name="Google Shape;3530;p6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1" name="Google Shape;3531;p6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2" name="Google Shape;3532;p6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3" name="Google Shape;3533;p6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4" name="Google Shape;3534;p6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5" name="Google Shape;3535;p6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6" name="Google Shape;3536;p6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7" name="Google Shape;3537;p6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8" name="Google Shape;3538;p6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39" name="Google Shape;3539;p6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0" name="Google Shape;3540;p6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1" name="Google Shape;3541;p6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2" name="Google Shape;3542;p6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3" name="Google Shape;3543;p6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4" name="Google Shape;3544;p6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5" name="Google Shape;3545;p6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6" name="Google Shape;3546;p6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7" name="Google Shape;3547;p6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8" name="Google Shape;3548;p6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49" name="Google Shape;3549;p6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0" name="Google Shape;3550;p6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1" name="Google Shape;3551;p6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2" name="Google Shape;3552;p6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3" name="Google Shape;3553;p6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4" name="Google Shape;3554;p6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5" name="Google Shape;3555;p6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6" name="Google Shape;3556;p6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7" name="Google Shape;3557;p6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8" name="Google Shape;3558;p6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59" name="Google Shape;3559;p6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0" name="Google Shape;3560;p6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1" name="Google Shape;3561;p6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2" name="Google Shape;3562;p6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3" name="Google Shape;3563;p6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4" name="Google Shape;3564;p6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5" name="Google Shape;3565;p6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6" name="Google Shape;3566;p6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7" name="Google Shape;3567;p6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8" name="Google Shape;3568;p6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69" name="Google Shape;3569;p6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0" name="Google Shape;3570;p6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1" name="Google Shape;3571;p6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2" name="Google Shape;3572;p6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3" name="Google Shape;3573;p6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4" name="Google Shape;3574;p6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5" name="Google Shape;3575;p6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6" name="Google Shape;3576;p6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7" name="Google Shape;3577;p6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8" name="Google Shape;3578;p6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79" name="Google Shape;3579;p6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0" name="Google Shape;3580;p6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1" name="Google Shape;3581;p6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2" name="Google Shape;3582;p6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3" name="Google Shape;3583;p6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4" name="Google Shape;3584;p6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5" name="Google Shape;3585;p6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6" name="Google Shape;3586;p6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7" name="Google Shape;3587;p6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8" name="Google Shape;3588;p6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89" name="Google Shape;3589;p6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0" name="Google Shape;3590;p6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1" name="Google Shape;3591;p6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2" name="Google Shape;3592;p6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3" name="Google Shape;3593;p6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4" name="Google Shape;3594;p6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5" name="Google Shape;3595;p6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6" name="Google Shape;3596;p6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7" name="Google Shape;3597;p6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8" name="Google Shape;3598;p6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599" name="Google Shape;3599;p6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0" name="Google Shape;3600;p6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1" name="Google Shape;3601;p6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2" name="Google Shape;3602;p6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3" name="Google Shape;3603;p6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4" name="Google Shape;3604;p6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5" name="Google Shape;3605;p6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6" name="Google Shape;3606;p6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7" name="Google Shape;3607;p6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8" name="Google Shape;3608;p6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09" name="Google Shape;3609;p6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0" name="Google Shape;3610;p6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1" name="Google Shape;3611;p6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2" name="Google Shape;3612;p6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3" name="Google Shape;3613;p6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4" name="Google Shape;3614;p6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5" name="Google Shape;3615;p6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6" name="Google Shape;3616;p6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7" name="Google Shape;3617;p6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8" name="Google Shape;3618;p6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19" name="Google Shape;3619;p6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0" name="Google Shape;3620;p6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1" name="Google Shape;3621;p6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2" name="Google Shape;3622;p6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3" name="Google Shape;3623;p6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4" name="Google Shape;3624;p6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5" name="Google Shape;3625;p6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6" name="Google Shape;3626;p6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7" name="Google Shape;3627;p6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8" name="Google Shape;3628;p6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29" name="Google Shape;3629;p6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0" name="Google Shape;3630;p6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1" name="Google Shape;3631;p6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2" name="Google Shape;3632;p6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3" name="Google Shape;3633;p6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4" name="Google Shape;3634;p6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5" name="Google Shape;3635;p6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6" name="Google Shape;3636;p6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7" name="Google Shape;3637;p6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8" name="Google Shape;3638;p6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39" name="Google Shape;3639;p6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0" name="Google Shape;3640;p6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1" name="Google Shape;3641;p6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2" name="Google Shape;3642;p6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3" name="Google Shape;3643;p6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4" name="Google Shape;3644;p6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5" name="Google Shape;3645;p6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6" name="Google Shape;3646;p6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7" name="Google Shape;3647;p6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8" name="Google Shape;3648;p6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49" name="Google Shape;3649;p6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0" name="Google Shape;3650;p6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1" name="Google Shape;3651;p6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2" name="Google Shape;3652;p6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3" name="Google Shape;3653;p6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4" name="Google Shape;3654;p6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5" name="Google Shape;3655;p6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6" name="Google Shape;3656;p6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7" name="Google Shape;3657;p6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8" name="Google Shape;3658;p6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59" name="Google Shape;3659;p6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0" name="Google Shape;3660;p6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1" name="Google Shape;3661;p6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2" name="Google Shape;3662;p6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3" name="Google Shape;3663;p6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4" name="Google Shape;3664;p6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5" name="Google Shape;3665;p6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6" name="Google Shape;3666;p6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7" name="Google Shape;3667;p6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8" name="Google Shape;3668;p6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69" name="Google Shape;3669;p6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0" name="Google Shape;3670;p6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1" name="Google Shape;3671;p6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2" name="Google Shape;3672;p6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3" name="Google Shape;3673;p6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4" name="Google Shape;3674;p6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5" name="Google Shape;3675;p6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6" name="Google Shape;3676;p6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7" name="Google Shape;3677;p6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8" name="Google Shape;3678;p6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79" name="Google Shape;3679;p6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0" name="Google Shape;3680;p6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1" name="Google Shape;3681;p6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2" name="Google Shape;3682;p6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3" name="Google Shape;3683;p6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4" name="Google Shape;3684;p6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5" name="Google Shape;3685;p6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6" name="Google Shape;3686;p6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7" name="Google Shape;3687;p6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8" name="Google Shape;3688;p6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89" name="Google Shape;3689;p6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0" name="Google Shape;3690;p6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1" name="Google Shape;3691;p6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2" name="Google Shape;3692;p6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3" name="Google Shape;3693;p6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4" name="Google Shape;3694;p6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5" name="Google Shape;3695;p6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6" name="Google Shape;3696;p6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7" name="Google Shape;3697;p6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8" name="Google Shape;3698;p6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699" name="Google Shape;3699;p6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0" name="Google Shape;3700;p6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1" name="Google Shape;3701;p6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2" name="Google Shape;3702;p6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3" name="Google Shape;3703;p6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4" name="Google Shape;3704;p6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5" name="Google Shape;3705;p6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6" name="Google Shape;3706;p6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7" name="Google Shape;3707;p6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8" name="Google Shape;3708;p6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09" name="Google Shape;3709;p6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0" name="Google Shape;3710;p6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1" name="Google Shape;3711;p6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2" name="Google Shape;3712;p6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3" name="Google Shape;3713;p6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4" name="Google Shape;3714;p6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5" name="Google Shape;3715;p6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6" name="Google Shape;3716;p6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7" name="Google Shape;3717;p6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8" name="Google Shape;3718;p6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19" name="Google Shape;3719;p6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0" name="Google Shape;3720;p6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1" name="Google Shape;3721;p6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2" name="Google Shape;3722;p6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3" name="Google Shape;3723;p6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4" name="Google Shape;3724;p6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5" name="Google Shape;3725;p6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6" name="Google Shape;3726;p6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7" name="Google Shape;3727;p6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8" name="Google Shape;3728;p6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29" name="Google Shape;3729;p6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0" name="Google Shape;3730;p6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1" name="Google Shape;3731;p6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2" name="Google Shape;3732;p6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3" name="Google Shape;3733;p6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4" name="Google Shape;3734;p6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5" name="Google Shape;3735;p6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6" name="Google Shape;3736;p6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7" name="Google Shape;3737;p6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8" name="Google Shape;3738;p6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39" name="Google Shape;3739;p6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0" name="Google Shape;3740;p6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1" name="Google Shape;3741;p6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2" name="Google Shape;3742;p6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3" name="Google Shape;3743;p6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4" name="Google Shape;3744;p6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5" name="Google Shape;3745;p6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6" name="Google Shape;3746;p6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7" name="Google Shape;3747;p6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8" name="Google Shape;3748;p6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49" name="Google Shape;3749;p6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0" name="Google Shape;3750;p6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1" name="Google Shape;3751;p6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2" name="Google Shape;3752;p6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3" name="Google Shape;3753;p6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4" name="Google Shape;3754;p6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5" name="Google Shape;3755;p6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6" name="Google Shape;3756;p6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7" name="Google Shape;3757;p6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8" name="Google Shape;3758;p6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59" name="Google Shape;3759;p6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0" name="Google Shape;3760;p6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1" name="Google Shape;3761;p6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2" name="Google Shape;3762;p6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3" name="Google Shape;3763;p6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4" name="Google Shape;3764;p6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5" name="Google Shape;3765;p6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6" name="Google Shape;3766;p6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7" name="Google Shape;3767;p6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8" name="Google Shape;3768;p6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69" name="Google Shape;3769;p6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0" name="Google Shape;3770;p6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1" name="Google Shape;3771;p6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2" name="Google Shape;3772;p6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3" name="Google Shape;3773;p6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4" name="Google Shape;3774;p6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5" name="Google Shape;3775;p6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6" name="Google Shape;3776;p6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7" name="Google Shape;3777;p6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8" name="Google Shape;3778;p6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79" name="Google Shape;3779;p6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0" name="Google Shape;3780;p6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1" name="Google Shape;3781;p6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2" name="Google Shape;3782;p6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3" name="Google Shape;3783;p6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4" name="Google Shape;3784;p6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5" name="Google Shape;3785;p6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6" name="Google Shape;3786;p6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7" name="Google Shape;3787;p6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8" name="Google Shape;3788;p6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89" name="Google Shape;3789;p6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0" name="Google Shape;3790;p6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1" name="Google Shape;3791;p6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2" name="Google Shape;3792;p6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3" name="Google Shape;3793;p6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4" name="Google Shape;3794;p6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5" name="Google Shape;3795;p6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6" name="Google Shape;3796;p6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7" name="Google Shape;3797;p6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8" name="Google Shape;3798;p6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799" name="Google Shape;3799;p6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0" name="Google Shape;3800;p6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1" name="Google Shape;3801;p6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2" name="Google Shape;3802;p6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3" name="Google Shape;3803;p6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4" name="Google Shape;3804;p6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5" name="Google Shape;3805;p6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6" name="Google Shape;3806;p6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7" name="Google Shape;3807;p6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8" name="Google Shape;3808;p6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09" name="Google Shape;3809;p6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0" name="Google Shape;3810;p6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1" name="Google Shape;3811;p6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2" name="Google Shape;3812;p6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3" name="Google Shape;3813;p6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4" name="Google Shape;3814;p6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5" name="Google Shape;3815;p6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6" name="Google Shape;3816;p6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7" name="Google Shape;3817;p6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8" name="Google Shape;3818;p6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19" name="Google Shape;3819;p6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0" name="Google Shape;3820;p6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1" name="Google Shape;3821;p6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2" name="Google Shape;3822;p6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3" name="Google Shape;3823;p6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4" name="Google Shape;3824;p6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5" name="Google Shape;3825;p6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6" name="Google Shape;3826;p6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7" name="Google Shape;3827;p6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8" name="Google Shape;3828;p6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29" name="Google Shape;3829;p6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0" name="Google Shape;3830;p6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1" name="Google Shape;3831;p6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2" name="Google Shape;3832;p6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3" name="Google Shape;3833;p6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4" name="Google Shape;3834;p6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5" name="Google Shape;3835;p6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6" name="Google Shape;3836;p6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7" name="Google Shape;3837;p6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8" name="Google Shape;3838;p6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39" name="Google Shape;3839;p6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0" name="Google Shape;3840;p6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1" name="Google Shape;3841;p6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2" name="Google Shape;3842;p6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3" name="Google Shape;3843;p6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4" name="Google Shape;3844;p6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5" name="Google Shape;3845;p6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6" name="Google Shape;3846;p6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7" name="Google Shape;3847;p6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8" name="Google Shape;3848;p6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49" name="Google Shape;3849;p6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0" name="Google Shape;3850;p6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1" name="Google Shape;3851;p6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2" name="Google Shape;3852;p6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3" name="Google Shape;3853;p6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4" name="Google Shape;3854;p6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5" name="Google Shape;3855;p6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6" name="Google Shape;3856;p6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7" name="Google Shape;3857;p6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8" name="Google Shape;3858;p6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59" name="Google Shape;3859;p6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0" name="Google Shape;3860;p6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1" name="Google Shape;3861;p6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2" name="Google Shape;3862;p6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3" name="Google Shape;3863;p6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4" name="Google Shape;3864;p6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5" name="Google Shape;3865;p6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6" name="Google Shape;3866;p6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7" name="Google Shape;3867;p6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8" name="Google Shape;3868;p6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69" name="Google Shape;3869;p6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0" name="Google Shape;3870;p6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1" name="Google Shape;3871;p6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2" name="Google Shape;3872;p6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3" name="Google Shape;3873;p6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4" name="Google Shape;3874;p6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5" name="Google Shape;3875;p6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6" name="Google Shape;3876;p6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7" name="Google Shape;3877;p6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8" name="Google Shape;3878;p6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79" name="Google Shape;3879;p6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0" name="Google Shape;3880;p6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1" name="Google Shape;3881;p6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2" name="Google Shape;3882;p6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3" name="Google Shape;3883;p6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4" name="Google Shape;3884;p6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5" name="Google Shape;3885;p6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6" name="Google Shape;3886;p6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7" name="Google Shape;3887;p6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8" name="Google Shape;3888;p6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89" name="Google Shape;3889;p6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0" name="Google Shape;3890;p6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1" name="Google Shape;3891;p6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2" name="Google Shape;3892;p6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3" name="Google Shape;3893;p6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4" name="Google Shape;3894;p6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5" name="Google Shape;3895;p6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6" name="Google Shape;3896;p6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7" name="Google Shape;3897;p6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8" name="Google Shape;3898;p6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899" name="Google Shape;3899;p6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0" name="Google Shape;3900;p6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1" name="Google Shape;3901;p6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2" name="Google Shape;3902;p6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3" name="Google Shape;3903;p6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4" name="Google Shape;3904;p6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5" name="Google Shape;3905;p6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6" name="Google Shape;3906;p6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7" name="Google Shape;3907;p6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8" name="Google Shape;3908;p6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09" name="Google Shape;3909;p6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0" name="Google Shape;3910;p6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1" name="Google Shape;3911;p6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2" name="Google Shape;3912;p6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3" name="Google Shape;3913;p6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4" name="Google Shape;3914;p6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5" name="Google Shape;3915;p6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6" name="Google Shape;3916;p6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7" name="Google Shape;3917;p6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8" name="Google Shape;3918;p6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19" name="Google Shape;3919;p6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0" name="Google Shape;3920;p6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1" name="Google Shape;3921;p6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2" name="Google Shape;3922;p6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3" name="Google Shape;3923;p6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4" name="Google Shape;3924;p6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5" name="Google Shape;3925;p6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6" name="Google Shape;3926;p6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7" name="Google Shape;3927;p6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8" name="Google Shape;3928;p6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29" name="Google Shape;3929;p6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0" name="Google Shape;3930;p6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1" name="Google Shape;3931;p6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2" name="Google Shape;3932;p6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3" name="Google Shape;3933;p6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4" name="Google Shape;3934;p6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5" name="Google Shape;3935;p6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6" name="Google Shape;3936;p6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7" name="Google Shape;3937;p6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8" name="Google Shape;3938;p6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39" name="Google Shape;3939;p6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0" name="Google Shape;3940;p6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1" name="Google Shape;3941;p6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2" name="Google Shape;3942;p6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3" name="Google Shape;3943;p6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4" name="Google Shape;3944;p6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5" name="Google Shape;3945;p6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6" name="Google Shape;3946;p6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7" name="Google Shape;3947;p6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8" name="Google Shape;3948;p6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49" name="Google Shape;3949;p6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0" name="Google Shape;3950;p6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1" name="Google Shape;3951;p6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2" name="Google Shape;3952;p6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3" name="Google Shape;3953;p6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4" name="Google Shape;3954;p6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5" name="Google Shape;3955;p6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6" name="Google Shape;3956;p6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7" name="Google Shape;3957;p6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8" name="Google Shape;3958;p6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59" name="Google Shape;3959;p6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0" name="Google Shape;3960;p6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1" name="Google Shape;3961;p6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2" name="Google Shape;3962;p6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3" name="Google Shape;3963;p6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4" name="Google Shape;3964;p6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5" name="Google Shape;3965;p6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6" name="Google Shape;3966;p6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7" name="Google Shape;3967;p6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8" name="Google Shape;3968;p6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69" name="Google Shape;3969;p6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0" name="Google Shape;3970;p6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1" name="Google Shape;3971;p6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2" name="Google Shape;3972;p6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3" name="Google Shape;3973;p6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4" name="Google Shape;3974;p6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5" name="Google Shape;3975;p6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6" name="Google Shape;3976;p6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7" name="Google Shape;3977;p6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8" name="Google Shape;3978;p6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79" name="Google Shape;3979;p6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0" name="Google Shape;3980;p6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1" name="Google Shape;3981;p6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2" name="Google Shape;3982;p6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3" name="Google Shape;3983;p6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4" name="Google Shape;3984;p6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5" name="Google Shape;3985;p6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6" name="Google Shape;3986;p6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7" name="Google Shape;3987;p6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8" name="Google Shape;3988;p6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89" name="Google Shape;3989;p6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0" name="Google Shape;3990;p6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1" name="Google Shape;3991;p6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2" name="Google Shape;3992;p6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3" name="Google Shape;3993;p6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4" name="Google Shape;3994;p6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5" name="Google Shape;3995;p6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6" name="Google Shape;3996;p6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7" name="Google Shape;3997;p6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8" name="Google Shape;3998;p6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3999" name="Google Shape;3999;p6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0" name="Google Shape;4000;p6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1" name="Google Shape;4001;p6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2" name="Google Shape;4002;p6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3" name="Google Shape;4003;p6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4" name="Google Shape;4004;p6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5" name="Google Shape;4005;p6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6" name="Google Shape;4006;p6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7" name="Google Shape;4007;p6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8" name="Google Shape;4008;p6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09" name="Google Shape;4009;p6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0" name="Google Shape;4010;p6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1" name="Google Shape;4011;p6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2" name="Google Shape;4012;p6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3" name="Google Shape;4013;p6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4" name="Google Shape;4014;p6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5" name="Google Shape;4015;p6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6" name="Google Shape;4016;p6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7" name="Google Shape;4017;p6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8" name="Google Shape;4018;p6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19" name="Google Shape;4019;p6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0" name="Google Shape;4020;p6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1" name="Google Shape;4021;p6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2" name="Google Shape;4022;p6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3" name="Google Shape;4023;p6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4" name="Google Shape;4024;p6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5" name="Google Shape;4025;p6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6" name="Google Shape;4026;p6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7" name="Google Shape;4027;p6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8" name="Google Shape;4028;p6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29" name="Google Shape;4029;p6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0" name="Google Shape;4030;p6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1" name="Google Shape;4031;p6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2" name="Google Shape;4032;p6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3" name="Google Shape;4033;p6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4" name="Google Shape;4034;p6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5" name="Google Shape;4035;p6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6" name="Google Shape;4036;p6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7" name="Google Shape;4037;p6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8" name="Google Shape;4038;p6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39" name="Google Shape;4039;p6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0" name="Google Shape;4040;p6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1" name="Google Shape;4041;p6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2" name="Google Shape;4042;p6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3" name="Google Shape;4043;p6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4" name="Google Shape;4044;p6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5" name="Google Shape;4045;p6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6" name="Google Shape;4046;p6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7" name="Google Shape;4047;p6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8" name="Google Shape;4048;p6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49" name="Google Shape;4049;p6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0" name="Google Shape;4050;p6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1" name="Google Shape;4051;p6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2" name="Google Shape;4052;p6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3" name="Google Shape;4053;p6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4" name="Google Shape;4054;p6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5" name="Google Shape;4055;p6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6" name="Google Shape;4056;p6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7" name="Google Shape;4057;p6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8" name="Google Shape;4058;p6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59" name="Google Shape;4059;p6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0" name="Google Shape;4060;p6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1" name="Google Shape;4061;p6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2" name="Google Shape;4062;p6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3" name="Google Shape;4063;p6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4" name="Google Shape;4064;p6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5" name="Google Shape;4065;p6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6" name="Google Shape;4066;p6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7" name="Google Shape;4067;p6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8" name="Google Shape;4068;p6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69" name="Google Shape;4069;p6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0" name="Google Shape;4070;p6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1" name="Google Shape;4071;p6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2" name="Google Shape;4072;p6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3" name="Google Shape;4073;p6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4" name="Google Shape;4074;p6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5" name="Google Shape;4075;p6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6" name="Google Shape;4076;p6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7" name="Google Shape;4077;p6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8" name="Google Shape;4078;p6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79" name="Google Shape;4079;p6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0" name="Google Shape;4080;p6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1" name="Google Shape;4081;p6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2" name="Google Shape;4082;p6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3" name="Google Shape;4083;p6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4" name="Google Shape;4084;p6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5" name="Google Shape;4085;p6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6" name="Google Shape;4086;p6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7" name="Google Shape;4087;p6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8" name="Google Shape;4088;p6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89" name="Google Shape;4089;p6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0" name="Google Shape;4090;p6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1" name="Google Shape;4091;p6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2" name="Google Shape;4092;p6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3" name="Google Shape;4093;p6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4" name="Google Shape;4094;p6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5" name="Google Shape;4095;p6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6" name="Google Shape;4096;p6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7" name="Google Shape;4097;p6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8" name="Google Shape;4098;p6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099" name="Google Shape;4099;p6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0" name="Google Shape;4100;p6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1" name="Google Shape;4101;p6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2" name="Google Shape;4102;p6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3" name="Google Shape;4103;p6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4" name="Google Shape;4104;p6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5" name="Google Shape;4105;p6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6" name="Google Shape;4106;p6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7" name="Google Shape;4107;p6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8" name="Google Shape;4108;p6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09" name="Google Shape;4109;p6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0" name="Google Shape;4110;p6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1" name="Google Shape;4111;p6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2" name="Google Shape;4112;p6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3" name="Google Shape;4113;p6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4" name="Google Shape;4114;p6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5" name="Google Shape;4115;p6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6" name="Google Shape;4116;p6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7" name="Google Shape;4117;p6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8" name="Google Shape;4118;p6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19" name="Google Shape;4119;p6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0" name="Google Shape;4120;p6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1" name="Google Shape;4121;p6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2" name="Google Shape;4122;p6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3" name="Google Shape;4123;p6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4" name="Google Shape;4124;p6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5" name="Google Shape;4125;p6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6" name="Google Shape;4126;p6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7" name="Google Shape;4127;p6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8" name="Google Shape;4128;p6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29" name="Google Shape;4129;p6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0" name="Google Shape;4130;p6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1" name="Google Shape;4131;p6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2" name="Google Shape;4132;p6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3" name="Google Shape;4133;p6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4" name="Google Shape;4134;p6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5" name="Google Shape;4135;p6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6" name="Google Shape;4136;p6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7" name="Google Shape;4137;p6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8" name="Google Shape;4138;p6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39" name="Google Shape;4139;p6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0" name="Google Shape;4140;p6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1" name="Google Shape;4141;p6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2" name="Google Shape;4142;p6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3" name="Google Shape;4143;p6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4" name="Google Shape;4144;p6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5" name="Google Shape;4145;p6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6" name="Google Shape;4146;p6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7" name="Google Shape;4147;p6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8" name="Google Shape;4148;p6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49" name="Google Shape;4149;p6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0" name="Google Shape;4150;p6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1" name="Google Shape;4151;p6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2" name="Google Shape;4152;p6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3" name="Google Shape;4153;p6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4" name="Google Shape;4154;p6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5" name="Google Shape;4155;p6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6" name="Google Shape;4156;p6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7" name="Google Shape;4157;p6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8" name="Google Shape;4158;p6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59" name="Google Shape;4159;p6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0" name="Google Shape;4160;p6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1" name="Google Shape;4161;p6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2" name="Google Shape;4162;p6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3" name="Google Shape;4163;p6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4" name="Google Shape;4164;p6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5" name="Google Shape;4165;p6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6" name="Google Shape;4166;p6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7" name="Google Shape;4167;p6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8" name="Google Shape;4168;p6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69" name="Google Shape;4169;p6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0" name="Google Shape;4170;p6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1" name="Google Shape;4171;p6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2" name="Google Shape;4172;p6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3" name="Google Shape;4173;p6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4" name="Google Shape;4174;p6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5" name="Google Shape;4175;p6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6" name="Google Shape;4176;p6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7" name="Google Shape;4177;p6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8" name="Google Shape;4178;p6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79" name="Google Shape;4179;p6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0" name="Google Shape;4180;p6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1" name="Google Shape;4181;p6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2" name="Google Shape;4182;p6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3" name="Google Shape;4183;p6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4" name="Google Shape;4184;p6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5" name="Google Shape;4185;p6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6" name="Google Shape;4186;p6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7" name="Google Shape;4187;p6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8" name="Google Shape;4188;p6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89" name="Google Shape;4189;p6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0" name="Google Shape;4190;p6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1" name="Google Shape;4191;p6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2" name="Google Shape;4192;p6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3" name="Google Shape;4193;p6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4" name="Google Shape;4194;p6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5" name="Google Shape;4195;p6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6" name="Google Shape;4196;p6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7" name="Google Shape;4197;p6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8" name="Google Shape;4198;p6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199" name="Google Shape;4199;p6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0" name="Google Shape;4200;p6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1" name="Google Shape;4201;p6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2" name="Google Shape;4202;p6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3" name="Google Shape;4203;p6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4" name="Google Shape;4204;p6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5" name="Google Shape;4205;p6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6" name="Google Shape;4206;p6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7" name="Google Shape;4207;p6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8" name="Google Shape;4208;p6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09" name="Google Shape;4209;p6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0" name="Google Shape;4210;p6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1" name="Google Shape;4211;p6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2" name="Google Shape;4212;p6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3" name="Google Shape;4213;p6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4" name="Google Shape;4214;p6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5" name="Google Shape;4215;p6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6" name="Google Shape;4216;p6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7" name="Google Shape;4217;p6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8" name="Google Shape;4218;p6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19" name="Google Shape;4219;p6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0" name="Google Shape;4220;p6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1" name="Google Shape;4221;p6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2" name="Google Shape;4222;p6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3" name="Google Shape;4223;p6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24" name="Google Shape;4224;p6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4225" name="Google Shape;4225;p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226" name="Google Shape;4226;p6"/>
          <p:cNvSpPr/>
          <p:nvPr/>
        </p:nvSpPr>
        <p:spPr>
          <a:xfrm rot="1797008">
            <a:off x="1879183" y="65855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27" name="Google Shape;4227;p6"/>
          <p:cNvSpPr/>
          <p:nvPr/>
        </p:nvSpPr>
        <p:spPr>
          <a:xfrm rot="-1797008">
            <a:off x="308033" y="169330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28" name="Google Shape;4228;p6"/>
          <p:cNvSpPr/>
          <p:nvPr/>
        </p:nvSpPr>
        <p:spPr>
          <a:xfrm rot="3602992">
            <a:off x="661964" y="45935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29" name="Google Shape;4229;p6"/>
          <p:cNvSpPr/>
          <p:nvPr/>
        </p:nvSpPr>
        <p:spPr>
          <a:xfrm rot="1797008">
            <a:off x="11491983" y="525135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30" name="Google Shape;4230;p6"/>
          <p:cNvSpPr/>
          <p:nvPr/>
        </p:nvSpPr>
        <p:spPr>
          <a:xfrm rot="3602992">
            <a:off x="11028697" y="599795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4231" name="Google Shape;4231;p6"/>
          <p:cNvSpPr/>
          <p:nvPr/>
        </p:nvSpPr>
        <p:spPr>
          <a:xfrm rot="-1797008">
            <a:off x="11673200" y="635470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51496560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5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32621839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 column text">
    <p:spTree>
      <p:nvGrpSpPr>
        <p:cNvPr id="1" name="Shape 423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233" name="Google Shape;4233;p7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4234" name="Google Shape;4234;p7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5" name="Google Shape;4235;p7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6" name="Google Shape;4236;p7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7" name="Google Shape;4237;p7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8" name="Google Shape;4238;p7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39" name="Google Shape;4239;p7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0" name="Google Shape;4240;p7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1" name="Google Shape;4241;p7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2" name="Google Shape;4242;p7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3" name="Google Shape;4243;p7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4" name="Google Shape;4244;p7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5" name="Google Shape;4245;p7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6" name="Google Shape;4246;p7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7" name="Google Shape;4247;p7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8" name="Google Shape;4248;p7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49" name="Google Shape;4249;p7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0" name="Google Shape;4250;p7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1" name="Google Shape;4251;p7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2" name="Google Shape;4252;p7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3" name="Google Shape;4253;p7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4" name="Google Shape;4254;p7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5" name="Google Shape;4255;p7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6" name="Google Shape;4256;p7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7" name="Google Shape;4257;p7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8" name="Google Shape;4258;p7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59" name="Google Shape;4259;p7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0" name="Google Shape;4260;p7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1" name="Google Shape;4261;p7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2" name="Google Shape;4262;p7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3" name="Google Shape;4263;p7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4" name="Google Shape;4264;p7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5" name="Google Shape;4265;p7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6" name="Google Shape;4266;p7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7" name="Google Shape;4267;p7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8" name="Google Shape;4268;p7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69" name="Google Shape;4269;p7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0" name="Google Shape;4270;p7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1" name="Google Shape;4271;p7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2" name="Google Shape;4272;p7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3" name="Google Shape;4273;p7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4" name="Google Shape;4274;p7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5" name="Google Shape;4275;p7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6" name="Google Shape;4276;p7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7" name="Google Shape;4277;p7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8" name="Google Shape;4278;p7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79" name="Google Shape;4279;p7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0" name="Google Shape;4280;p7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1" name="Google Shape;4281;p7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2" name="Google Shape;4282;p7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3" name="Google Shape;4283;p7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4" name="Google Shape;4284;p7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5" name="Google Shape;4285;p7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6" name="Google Shape;4286;p7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7" name="Google Shape;4287;p7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8" name="Google Shape;4288;p7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89" name="Google Shape;4289;p7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0" name="Google Shape;4290;p7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1" name="Google Shape;4291;p7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2" name="Google Shape;4292;p7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3" name="Google Shape;4293;p7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4" name="Google Shape;4294;p7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5" name="Google Shape;4295;p7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6" name="Google Shape;4296;p7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7" name="Google Shape;4297;p7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8" name="Google Shape;4298;p7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299" name="Google Shape;4299;p7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0" name="Google Shape;4300;p7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1" name="Google Shape;4301;p7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2" name="Google Shape;4302;p7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3" name="Google Shape;4303;p7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4" name="Google Shape;4304;p7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5" name="Google Shape;4305;p7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6" name="Google Shape;4306;p7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7" name="Google Shape;4307;p7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8" name="Google Shape;4308;p7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09" name="Google Shape;4309;p7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0" name="Google Shape;4310;p7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1" name="Google Shape;4311;p7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2" name="Google Shape;4312;p7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3" name="Google Shape;4313;p7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4" name="Google Shape;4314;p7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5" name="Google Shape;4315;p7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6" name="Google Shape;4316;p7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7" name="Google Shape;4317;p7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8" name="Google Shape;4318;p7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19" name="Google Shape;4319;p7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0" name="Google Shape;4320;p7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1" name="Google Shape;4321;p7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2" name="Google Shape;4322;p7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3" name="Google Shape;4323;p7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4" name="Google Shape;4324;p7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5" name="Google Shape;4325;p7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6" name="Google Shape;4326;p7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7" name="Google Shape;4327;p7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8" name="Google Shape;4328;p7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29" name="Google Shape;4329;p7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0" name="Google Shape;4330;p7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1" name="Google Shape;4331;p7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2" name="Google Shape;4332;p7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3" name="Google Shape;4333;p7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4" name="Google Shape;4334;p7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5" name="Google Shape;4335;p7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6" name="Google Shape;4336;p7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7" name="Google Shape;4337;p7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8" name="Google Shape;4338;p7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39" name="Google Shape;4339;p7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0" name="Google Shape;4340;p7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1" name="Google Shape;4341;p7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2" name="Google Shape;4342;p7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3" name="Google Shape;4343;p7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4" name="Google Shape;4344;p7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5" name="Google Shape;4345;p7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6" name="Google Shape;4346;p7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7" name="Google Shape;4347;p7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8" name="Google Shape;4348;p7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49" name="Google Shape;4349;p7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0" name="Google Shape;4350;p7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1" name="Google Shape;4351;p7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2" name="Google Shape;4352;p7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3" name="Google Shape;4353;p7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4" name="Google Shape;4354;p7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5" name="Google Shape;4355;p7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6" name="Google Shape;4356;p7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7" name="Google Shape;4357;p7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8" name="Google Shape;4358;p7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59" name="Google Shape;4359;p7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0" name="Google Shape;4360;p7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1" name="Google Shape;4361;p7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2" name="Google Shape;4362;p7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3" name="Google Shape;4363;p7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4" name="Google Shape;4364;p7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5" name="Google Shape;4365;p7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6" name="Google Shape;4366;p7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7" name="Google Shape;4367;p7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8" name="Google Shape;4368;p7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69" name="Google Shape;4369;p7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0" name="Google Shape;4370;p7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1" name="Google Shape;4371;p7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2" name="Google Shape;4372;p7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3" name="Google Shape;4373;p7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4" name="Google Shape;4374;p7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5" name="Google Shape;4375;p7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6" name="Google Shape;4376;p7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7" name="Google Shape;4377;p7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8" name="Google Shape;4378;p7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79" name="Google Shape;4379;p7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0" name="Google Shape;4380;p7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1" name="Google Shape;4381;p7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2" name="Google Shape;4382;p7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3" name="Google Shape;4383;p7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4" name="Google Shape;4384;p7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5" name="Google Shape;4385;p7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6" name="Google Shape;4386;p7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7" name="Google Shape;4387;p7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8" name="Google Shape;4388;p7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89" name="Google Shape;4389;p7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0" name="Google Shape;4390;p7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1" name="Google Shape;4391;p7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2" name="Google Shape;4392;p7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3" name="Google Shape;4393;p7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4" name="Google Shape;4394;p7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5" name="Google Shape;4395;p7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6" name="Google Shape;4396;p7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7" name="Google Shape;4397;p7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8" name="Google Shape;4398;p7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399" name="Google Shape;4399;p7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0" name="Google Shape;4400;p7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1" name="Google Shape;4401;p7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2" name="Google Shape;4402;p7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3" name="Google Shape;4403;p7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4" name="Google Shape;4404;p7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5" name="Google Shape;4405;p7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6" name="Google Shape;4406;p7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7" name="Google Shape;4407;p7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8" name="Google Shape;4408;p7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09" name="Google Shape;4409;p7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0" name="Google Shape;4410;p7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1" name="Google Shape;4411;p7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2" name="Google Shape;4412;p7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3" name="Google Shape;4413;p7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4" name="Google Shape;4414;p7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5" name="Google Shape;4415;p7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6" name="Google Shape;4416;p7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7" name="Google Shape;4417;p7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8" name="Google Shape;4418;p7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19" name="Google Shape;4419;p7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0" name="Google Shape;4420;p7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1" name="Google Shape;4421;p7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2" name="Google Shape;4422;p7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3" name="Google Shape;4423;p7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4" name="Google Shape;4424;p7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5" name="Google Shape;4425;p7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6" name="Google Shape;4426;p7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7" name="Google Shape;4427;p7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8" name="Google Shape;4428;p7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29" name="Google Shape;4429;p7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0" name="Google Shape;4430;p7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1" name="Google Shape;4431;p7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2" name="Google Shape;4432;p7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3" name="Google Shape;4433;p7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4" name="Google Shape;4434;p7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5" name="Google Shape;4435;p7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6" name="Google Shape;4436;p7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7" name="Google Shape;4437;p7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8" name="Google Shape;4438;p7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39" name="Google Shape;4439;p7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0" name="Google Shape;4440;p7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1" name="Google Shape;4441;p7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2" name="Google Shape;4442;p7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3" name="Google Shape;4443;p7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4" name="Google Shape;4444;p7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5" name="Google Shape;4445;p7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6" name="Google Shape;4446;p7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7" name="Google Shape;4447;p7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8" name="Google Shape;4448;p7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49" name="Google Shape;4449;p7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0" name="Google Shape;4450;p7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1" name="Google Shape;4451;p7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2" name="Google Shape;4452;p7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3" name="Google Shape;4453;p7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4" name="Google Shape;4454;p7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5" name="Google Shape;4455;p7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6" name="Google Shape;4456;p7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7" name="Google Shape;4457;p7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8" name="Google Shape;4458;p7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59" name="Google Shape;4459;p7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0" name="Google Shape;4460;p7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1" name="Google Shape;4461;p7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2" name="Google Shape;4462;p7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3" name="Google Shape;4463;p7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4" name="Google Shape;4464;p7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5" name="Google Shape;4465;p7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6" name="Google Shape;4466;p7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7" name="Google Shape;4467;p7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8" name="Google Shape;4468;p7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69" name="Google Shape;4469;p7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0" name="Google Shape;4470;p7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1" name="Google Shape;4471;p7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2" name="Google Shape;4472;p7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3" name="Google Shape;4473;p7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4" name="Google Shape;4474;p7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5" name="Google Shape;4475;p7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6" name="Google Shape;4476;p7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7" name="Google Shape;4477;p7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8" name="Google Shape;4478;p7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79" name="Google Shape;4479;p7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0" name="Google Shape;4480;p7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1" name="Google Shape;4481;p7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2" name="Google Shape;4482;p7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3" name="Google Shape;4483;p7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4" name="Google Shape;4484;p7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5" name="Google Shape;4485;p7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6" name="Google Shape;4486;p7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7" name="Google Shape;4487;p7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8" name="Google Shape;4488;p7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89" name="Google Shape;4489;p7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0" name="Google Shape;4490;p7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1" name="Google Shape;4491;p7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2" name="Google Shape;4492;p7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3" name="Google Shape;4493;p7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4" name="Google Shape;4494;p7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5" name="Google Shape;4495;p7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6" name="Google Shape;4496;p7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7" name="Google Shape;4497;p7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8" name="Google Shape;4498;p7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499" name="Google Shape;4499;p7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0" name="Google Shape;4500;p7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1" name="Google Shape;4501;p7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2" name="Google Shape;4502;p7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3" name="Google Shape;4503;p7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4" name="Google Shape;4504;p7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5" name="Google Shape;4505;p7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6" name="Google Shape;4506;p7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7" name="Google Shape;4507;p7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8" name="Google Shape;4508;p7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09" name="Google Shape;4509;p7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0" name="Google Shape;4510;p7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1" name="Google Shape;4511;p7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2" name="Google Shape;4512;p7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3" name="Google Shape;4513;p7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4" name="Google Shape;4514;p7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5" name="Google Shape;4515;p7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6" name="Google Shape;4516;p7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7" name="Google Shape;4517;p7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8" name="Google Shape;4518;p7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19" name="Google Shape;4519;p7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0" name="Google Shape;4520;p7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1" name="Google Shape;4521;p7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2" name="Google Shape;4522;p7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3" name="Google Shape;4523;p7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4" name="Google Shape;4524;p7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5" name="Google Shape;4525;p7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6" name="Google Shape;4526;p7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7" name="Google Shape;4527;p7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8" name="Google Shape;4528;p7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29" name="Google Shape;4529;p7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0" name="Google Shape;4530;p7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1" name="Google Shape;4531;p7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2" name="Google Shape;4532;p7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3" name="Google Shape;4533;p7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4" name="Google Shape;4534;p7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5" name="Google Shape;4535;p7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6" name="Google Shape;4536;p7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7" name="Google Shape;4537;p7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8" name="Google Shape;4538;p7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39" name="Google Shape;4539;p7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0" name="Google Shape;4540;p7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1" name="Google Shape;4541;p7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2" name="Google Shape;4542;p7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3" name="Google Shape;4543;p7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4" name="Google Shape;4544;p7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5" name="Google Shape;4545;p7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6" name="Google Shape;4546;p7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7" name="Google Shape;4547;p7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8" name="Google Shape;4548;p7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49" name="Google Shape;4549;p7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0" name="Google Shape;4550;p7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1" name="Google Shape;4551;p7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2" name="Google Shape;4552;p7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3" name="Google Shape;4553;p7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4" name="Google Shape;4554;p7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5" name="Google Shape;4555;p7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6" name="Google Shape;4556;p7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7" name="Google Shape;4557;p7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8" name="Google Shape;4558;p7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59" name="Google Shape;4559;p7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0" name="Google Shape;4560;p7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1" name="Google Shape;4561;p7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2" name="Google Shape;4562;p7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3" name="Google Shape;4563;p7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4" name="Google Shape;4564;p7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5" name="Google Shape;4565;p7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6" name="Google Shape;4566;p7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7" name="Google Shape;4567;p7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8" name="Google Shape;4568;p7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69" name="Google Shape;4569;p7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0" name="Google Shape;4570;p7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1" name="Google Shape;4571;p7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2" name="Google Shape;4572;p7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3" name="Google Shape;4573;p7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4" name="Google Shape;4574;p7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5" name="Google Shape;4575;p7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6" name="Google Shape;4576;p7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7" name="Google Shape;4577;p7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8" name="Google Shape;4578;p7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79" name="Google Shape;4579;p7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0" name="Google Shape;4580;p7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1" name="Google Shape;4581;p7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2" name="Google Shape;4582;p7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3" name="Google Shape;4583;p7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4" name="Google Shape;4584;p7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5" name="Google Shape;4585;p7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6" name="Google Shape;4586;p7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7" name="Google Shape;4587;p7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8" name="Google Shape;4588;p7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89" name="Google Shape;4589;p7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0" name="Google Shape;4590;p7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1" name="Google Shape;4591;p7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2" name="Google Shape;4592;p7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3" name="Google Shape;4593;p7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4" name="Google Shape;4594;p7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5" name="Google Shape;4595;p7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6" name="Google Shape;4596;p7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7" name="Google Shape;4597;p7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8" name="Google Shape;4598;p7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599" name="Google Shape;4599;p7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0" name="Google Shape;4600;p7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1" name="Google Shape;4601;p7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2" name="Google Shape;4602;p7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3" name="Google Shape;4603;p7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4" name="Google Shape;4604;p7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5" name="Google Shape;4605;p7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6" name="Google Shape;4606;p7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7" name="Google Shape;4607;p7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8" name="Google Shape;4608;p7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09" name="Google Shape;4609;p7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0" name="Google Shape;4610;p7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1" name="Google Shape;4611;p7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2" name="Google Shape;4612;p7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3" name="Google Shape;4613;p7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4" name="Google Shape;4614;p7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5" name="Google Shape;4615;p7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6" name="Google Shape;4616;p7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7" name="Google Shape;4617;p7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8" name="Google Shape;4618;p7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19" name="Google Shape;4619;p7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0" name="Google Shape;4620;p7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1" name="Google Shape;4621;p7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2" name="Google Shape;4622;p7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3" name="Google Shape;4623;p7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4" name="Google Shape;4624;p7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5" name="Google Shape;4625;p7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6" name="Google Shape;4626;p7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7" name="Google Shape;4627;p7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8" name="Google Shape;4628;p7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29" name="Google Shape;4629;p7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0" name="Google Shape;4630;p7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1" name="Google Shape;4631;p7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2" name="Google Shape;4632;p7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3" name="Google Shape;4633;p7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4" name="Google Shape;4634;p7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5" name="Google Shape;4635;p7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6" name="Google Shape;4636;p7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7" name="Google Shape;4637;p7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8" name="Google Shape;4638;p7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39" name="Google Shape;4639;p7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0" name="Google Shape;4640;p7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1" name="Google Shape;4641;p7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2" name="Google Shape;4642;p7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3" name="Google Shape;4643;p7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4" name="Google Shape;4644;p7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5" name="Google Shape;4645;p7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6" name="Google Shape;4646;p7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7" name="Google Shape;4647;p7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8" name="Google Shape;4648;p7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49" name="Google Shape;4649;p7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0" name="Google Shape;4650;p7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1" name="Google Shape;4651;p7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2" name="Google Shape;4652;p7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3" name="Google Shape;4653;p7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4" name="Google Shape;4654;p7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5" name="Google Shape;4655;p7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6" name="Google Shape;4656;p7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7" name="Google Shape;4657;p7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8" name="Google Shape;4658;p7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59" name="Google Shape;4659;p7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0" name="Google Shape;4660;p7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1" name="Google Shape;4661;p7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2" name="Google Shape;4662;p7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3" name="Google Shape;4663;p7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4" name="Google Shape;4664;p7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5" name="Google Shape;4665;p7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6" name="Google Shape;4666;p7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7" name="Google Shape;4667;p7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8" name="Google Shape;4668;p7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69" name="Google Shape;4669;p7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0" name="Google Shape;4670;p7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1" name="Google Shape;4671;p7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2" name="Google Shape;4672;p7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3" name="Google Shape;4673;p7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4" name="Google Shape;4674;p7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5" name="Google Shape;4675;p7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6" name="Google Shape;4676;p7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7" name="Google Shape;4677;p7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8" name="Google Shape;4678;p7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79" name="Google Shape;4679;p7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0" name="Google Shape;4680;p7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1" name="Google Shape;4681;p7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2" name="Google Shape;4682;p7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3" name="Google Shape;4683;p7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4" name="Google Shape;4684;p7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5" name="Google Shape;4685;p7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6" name="Google Shape;4686;p7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7" name="Google Shape;4687;p7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8" name="Google Shape;4688;p7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89" name="Google Shape;4689;p7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0" name="Google Shape;4690;p7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1" name="Google Shape;4691;p7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2" name="Google Shape;4692;p7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3" name="Google Shape;4693;p7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4" name="Google Shape;4694;p7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5" name="Google Shape;4695;p7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6" name="Google Shape;4696;p7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7" name="Google Shape;4697;p7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8" name="Google Shape;4698;p7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699" name="Google Shape;4699;p7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0" name="Google Shape;4700;p7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1" name="Google Shape;4701;p7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2" name="Google Shape;4702;p7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3" name="Google Shape;4703;p7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4" name="Google Shape;4704;p7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5" name="Google Shape;4705;p7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6" name="Google Shape;4706;p7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7" name="Google Shape;4707;p7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8" name="Google Shape;4708;p7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09" name="Google Shape;4709;p7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0" name="Google Shape;4710;p7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1" name="Google Shape;4711;p7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2" name="Google Shape;4712;p7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3" name="Google Shape;4713;p7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4" name="Google Shape;4714;p7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5" name="Google Shape;4715;p7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6" name="Google Shape;4716;p7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7" name="Google Shape;4717;p7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8" name="Google Shape;4718;p7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19" name="Google Shape;4719;p7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0" name="Google Shape;4720;p7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1" name="Google Shape;4721;p7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2" name="Google Shape;4722;p7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3" name="Google Shape;4723;p7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4" name="Google Shape;4724;p7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5" name="Google Shape;4725;p7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6" name="Google Shape;4726;p7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7" name="Google Shape;4727;p7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8" name="Google Shape;4728;p7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29" name="Google Shape;4729;p7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0" name="Google Shape;4730;p7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1" name="Google Shape;4731;p7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2" name="Google Shape;4732;p7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3" name="Google Shape;4733;p7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4" name="Google Shape;4734;p7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5" name="Google Shape;4735;p7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6" name="Google Shape;4736;p7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7" name="Google Shape;4737;p7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8" name="Google Shape;4738;p7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39" name="Google Shape;4739;p7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0" name="Google Shape;4740;p7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1" name="Google Shape;4741;p7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2" name="Google Shape;4742;p7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3" name="Google Shape;4743;p7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4" name="Google Shape;4744;p7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5" name="Google Shape;4745;p7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6" name="Google Shape;4746;p7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7" name="Google Shape;4747;p7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8" name="Google Shape;4748;p7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49" name="Google Shape;4749;p7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0" name="Google Shape;4750;p7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1" name="Google Shape;4751;p7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2" name="Google Shape;4752;p7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3" name="Google Shape;4753;p7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4" name="Google Shape;4754;p7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5" name="Google Shape;4755;p7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6" name="Google Shape;4756;p7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7" name="Google Shape;4757;p7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8" name="Google Shape;4758;p7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59" name="Google Shape;4759;p7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0" name="Google Shape;4760;p7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1" name="Google Shape;4761;p7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2" name="Google Shape;4762;p7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3" name="Google Shape;4763;p7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4" name="Google Shape;4764;p7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5" name="Google Shape;4765;p7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6" name="Google Shape;4766;p7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7" name="Google Shape;4767;p7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8" name="Google Shape;4768;p7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69" name="Google Shape;4769;p7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0" name="Google Shape;4770;p7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1" name="Google Shape;4771;p7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2" name="Google Shape;4772;p7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3" name="Google Shape;4773;p7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4" name="Google Shape;4774;p7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5" name="Google Shape;4775;p7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6" name="Google Shape;4776;p7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7" name="Google Shape;4777;p7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8" name="Google Shape;4778;p7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79" name="Google Shape;4779;p7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0" name="Google Shape;4780;p7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1" name="Google Shape;4781;p7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2" name="Google Shape;4782;p7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3" name="Google Shape;4783;p7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4" name="Google Shape;4784;p7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5" name="Google Shape;4785;p7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6" name="Google Shape;4786;p7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7" name="Google Shape;4787;p7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8" name="Google Shape;4788;p7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89" name="Google Shape;4789;p7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0" name="Google Shape;4790;p7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1" name="Google Shape;4791;p7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2" name="Google Shape;4792;p7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3" name="Google Shape;4793;p7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4" name="Google Shape;4794;p7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5" name="Google Shape;4795;p7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6" name="Google Shape;4796;p7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7" name="Google Shape;4797;p7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8" name="Google Shape;4798;p7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799" name="Google Shape;4799;p7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0" name="Google Shape;4800;p7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1" name="Google Shape;4801;p7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2" name="Google Shape;4802;p7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3" name="Google Shape;4803;p7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4" name="Google Shape;4804;p7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5" name="Google Shape;4805;p7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6" name="Google Shape;4806;p7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7" name="Google Shape;4807;p7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8" name="Google Shape;4808;p7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09" name="Google Shape;4809;p7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0" name="Google Shape;4810;p7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1" name="Google Shape;4811;p7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2" name="Google Shape;4812;p7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3" name="Google Shape;4813;p7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4" name="Google Shape;4814;p7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5" name="Google Shape;4815;p7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6" name="Google Shape;4816;p7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7" name="Google Shape;4817;p7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8" name="Google Shape;4818;p7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19" name="Google Shape;4819;p7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0" name="Google Shape;4820;p7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1" name="Google Shape;4821;p7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2" name="Google Shape;4822;p7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3" name="Google Shape;4823;p7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4" name="Google Shape;4824;p7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5" name="Google Shape;4825;p7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6" name="Google Shape;4826;p7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7" name="Google Shape;4827;p7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8" name="Google Shape;4828;p7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29" name="Google Shape;4829;p7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0" name="Google Shape;4830;p7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1" name="Google Shape;4831;p7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2" name="Google Shape;4832;p7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3" name="Google Shape;4833;p7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4" name="Google Shape;4834;p7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5" name="Google Shape;4835;p7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6" name="Google Shape;4836;p7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7" name="Google Shape;4837;p7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8" name="Google Shape;4838;p7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39" name="Google Shape;4839;p7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0" name="Google Shape;4840;p7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1" name="Google Shape;4841;p7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2" name="Google Shape;4842;p7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3" name="Google Shape;4843;p7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4" name="Google Shape;4844;p7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5" name="Google Shape;4845;p7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6" name="Google Shape;4846;p7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7" name="Google Shape;4847;p7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8" name="Google Shape;4848;p7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49" name="Google Shape;4849;p7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0" name="Google Shape;4850;p7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1" name="Google Shape;4851;p7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2" name="Google Shape;4852;p7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3" name="Google Shape;4853;p7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4" name="Google Shape;4854;p7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5" name="Google Shape;4855;p7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6" name="Google Shape;4856;p7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7" name="Google Shape;4857;p7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8" name="Google Shape;4858;p7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59" name="Google Shape;4859;p7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0" name="Google Shape;4860;p7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1" name="Google Shape;4861;p7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2" name="Google Shape;4862;p7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3" name="Google Shape;4863;p7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4" name="Google Shape;4864;p7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5" name="Google Shape;4865;p7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6" name="Google Shape;4866;p7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7" name="Google Shape;4867;p7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8" name="Google Shape;4868;p7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69" name="Google Shape;4869;p7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0" name="Google Shape;4870;p7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1" name="Google Shape;4871;p7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2" name="Google Shape;4872;p7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3" name="Google Shape;4873;p7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4" name="Google Shape;4874;p7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5" name="Google Shape;4875;p7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6" name="Google Shape;4876;p7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7" name="Google Shape;4877;p7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8" name="Google Shape;4878;p7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79" name="Google Shape;4879;p7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0" name="Google Shape;4880;p7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1" name="Google Shape;4881;p7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2" name="Google Shape;4882;p7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3" name="Google Shape;4883;p7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4" name="Google Shape;4884;p7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5" name="Google Shape;4885;p7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6" name="Google Shape;4886;p7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7" name="Google Shape;4887;p7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8" name="Google Shape;4888;p7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89" name="Google Shape;4889;p7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0" name="Google Shape;4890;p7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1" name="Google Shape;4891;p7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2" name="Google Shape;4892;p7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3" name="Google Shape;4893;p7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4" name="Google Shape;4894;p7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5" name="Google Shape;4895;p7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6" name="Google Shape;4896;p7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7" name="Google Shape;4897;p7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8" name="Google Shape;4898;p7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899" name="Google Shape;4899;p7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0" name="Google Shape;4900;p7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1" name="Google Shape;4901;p7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2" name="Google Shape;4902;p7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3" name="Google Shape;4903;p7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4" name="Google Shape;4904;p7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5" name="Google Shape;4905;p7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6" name="Google Shape;4906;p7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7" name="Google Shape;4907;p7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8" name="Google Shape;4908;p7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09" name="Google Shape;4909;p7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0" name="Google Shape;4910;p7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1" name="Google Shape;4911;p7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2" name="Google Shape;4912;p7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3" name="Google Shape;4913;p7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4" name="Google Shape;4914;p7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5" name="Google Shape;4915;p7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6" name="Google Shape;4916;p7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7" name="Google Shape;4917;p7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8" name="Google Shape;4918;p7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19" name="Google Shape;4919;p7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0" name="Google Shape;4920;p7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1" name="Google Shape;4921;p7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2" name="Google Shape;4922;p7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3" name="Google Shape;4923;p7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4" name="Google Shape;4924;p7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5" name="Google Shape;4925;p7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6" name="Google Shape;4926;p7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7" name="Google Shape;4927;p7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8" name="Google Shape;4928;p7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29" name="Google Shape;4929;p7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0" name="Google Shape;4930;p7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1" name="Google Shape;4931;p7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2" name="Google Shape;4932;p7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3" name="Google Shape;4933;p7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4" name="Google Shape;4934;p7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5" name="Google Shape;4935;p7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6" name="Google Shape;4936;p7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7" name="Google Shape;4937;p7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8" name="Google Shape;4938;p7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39" name="Google Shape;4939;p7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0" name="Google Shape;4940;p7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1" name="Google Shape;4941;p7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2" name="Google Shape;4942;p7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3" name="Google Shape;4943;p7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4" name="Google Shape;4944;p7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5" name="Google Shape;4945;p7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6" name="Google Shape;4946;p7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7" name="Google Shape;4947;p7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8" name="Google Shape;4948;p7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49" name="Google Shape;4949;p7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0" name="Google Shape;4950;p7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1" name="Google Shape;4951;p7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2" name="Google Shape;4952;p7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3" name="Google Shape;4953;p7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4" name="Google Shape;4954;p7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5" name="Google Shape;4955;p7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6" name="Google Shape;4956;p7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7" name="Google Shape;4957;p7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8" name="Google Shape;4958;p7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59" name="Google Shape;4959;p7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0" name="Google Shape;4960;p7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1" name="Google Shape;4961;p7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2" name="Google Shape;4962;p7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3" name="Google Shape;4963;p7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4" name="Google Shape;4964;p7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5" name="Google Shape;4965;p7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6" name="Google Shape;4966;p7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7" name="Google Shape;4967;p7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8" name="Google Shape;4968;p7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69" name="Google Shape;4969;p7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0" name="Google Shape;4970;p7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1" name="Google Shape;4971;p7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2" name="Google Shape;4972;p7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3" name="Google Shape;4973;p7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4" name="Google Shape;4974;p7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5" name="Google Shape;4975;p7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6" name="Google Shape;4976;p7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7" name="Google Shape;4977;p7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8" name="Google Shape;4978;p7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79" name="Google Shape;4979;p7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0" name="Google Shape;4980;p7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1" name="Google Shape;4981;p7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2" name="Google Shape;4982;p7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3" name="Google Shape;4983;p7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4" name="Google Shape;4984;p7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5" name="Google Shape;4985;p7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6" name="Google Shape;4986;p7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7" name="Google Shape;4987;p7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8" name="Google Shape;4988;p7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89" name="Google Shape;4989;p7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0" name="Google Shape;4990;p7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1" name="Google Shape;4991;p7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2" name="Google Shape;4992;p7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3" name="Google Shape;4993;p7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4" name="Google Shape;4994;p7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5" name="Google Shape;4995;p7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6" name="Google Shape;4996;p7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7" name="Google Shape;4997;p7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8" name="Google Shape;4998;p7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4999" name="Google Shape;4999;p7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0" name="Google Shape;5000;p7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1" name="Google Shape;5001;p7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2" name="Google Shape;5002;p7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3" name="Google Shape;5003;p7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4" name="Google Shape;5004;p7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5" name="Google Shape;5005;p7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6" name="Google Shape;5006;p7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7" name="Google Shape;5007;p7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8" name="Google Shape;5008;p7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09" name="Google Shape;5009;p7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0" name="Google Shape;5010;p7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1" name="Google Shape;5011;p7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2" name="Google Shape;5012;p7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3" name="Google Shape;5013;p7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4" name="Google Shape;5014;p7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5" name="Google Shape;5015;p7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6" name="Google Shape;5016;p7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7" name="Google Shape;5017;p7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8" name="Google Shape;5018;p7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19" name="Google Shape;5019;p7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0" name="Google Shape;5020;p7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1" name="Google Shape;5021;p7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2" name="Google Shape;5022;p7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3" name="Google Shape;5023;p7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4" name="Google Shape;5024;p7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5" name="Google Shape;5025;p7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6" name="Google Shape;5026;p7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7" name="Google Shape;5027;p7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8" name="Google Shape;5028;p7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29" name="Google Shape;5029;p7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0" name="Google Shape;5030;p7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1" name="Google Shape;5031;p7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2" name="Google Shape;5032;p7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3" name="Google Shape;5033;p7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4" name="Google Shape;5034;p7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5" name="Google Shape;5035;p7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6" name="Google Shape;5036;p7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7" name="Google Shape;5037;p7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8" name="Google Shape;5038;p7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39" name="Google Shape;5039;p7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0" name="Google Shape;5040;p7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1" name="Google Shape;5041;p7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2" name="Google Shape;5042;p7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3" name="Google Shape;5043;p7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4" name="Google Shape;5044;p7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5" name="Google Shape;5045;p7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6" name="Google Shape;5046;p7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7" name="Google Shape;5047;p7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8" name="Google Shape;5048;p7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49" name="Google Shape;5049;p7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0" name="Google Shape;5050;p7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1" name="Google Shape;5051;p7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2" name="Google Shape;5052;p7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3" name="Google Shape;5053;p7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4" name="Google Shape;5054;p7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5" name="Google Shape;5055;p7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6" name="Google Shape;5056;p7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7" name="Google Shape;5057;p7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8" name="Google Shape;5058;p7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59" name="Google Shape;5059;p7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0" name="Google Shape;5060;p7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1" name="Google Shape;5061;p7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2" name="Google Shape;5062;p7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3" name="Google Shape;5063;p7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4" name="Google Shape;5064;p7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5" name="Google Shape;5065;p7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6" name="Google Shape;5066;p7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7" name="Google Shape;5067;p7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8" name="Google Shape;5068;p7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69" name="Google Shape;5069;p7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5070" name="Google Shape;5070;p7"/>
          <p:cNvSpPr txBox="1">
            <a:spLocks noGrp="1"/>
          </p:cNvSpPr>
          <p:nvPr>
            <p:ph type="subTitle" idx="1"/>
          </p:nvPr>
        </p:nvSpPr>
        <p:spPr>
          <a:xfrm rot="786">
            <a:off x="1080968" y="1612467"/>
            <a:ext cx="6997200" cy="1661200"/>
          </a:xfrm>
          <a:prstGeom prst="rect">
            <a:avLst/>
          </a:prstGeom>
          <a:solidFill>
            <a:schemeClr val="lt2"/>
          </a:solidFill>
          <a:effectLst>
            <a:outerShdw dist="76200" dir="2760000" algn="bl" rotWithShape="0">
              <a:schemeClr val="dk1">
                <a:alpha val="19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800"/>
              <a:buFont typeface="Open Sans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1200"/>
              <a:buFont typeface="Open Sans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700"/>
              <a:buFont typeface="Open Sans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999999"/>
              </a:buClr>
              <a:buSzPts val="600"/>
              <a:buFont typeface="Open Sans"/>
              <a:buChar char="■"/>
              <a:defRPr/>
            </a:lvl9pPr>
          </a:lstStyle>
          <a:p>
            <a:endParaRPr/>
          </a:p>
        </p:txBody>
      </p:sp>
      <p:sp>
        <p:nvSpPr>
          <p:cNvPr id="5071" name="Google Shape;5071;p7"/>
          <p:cNvSpPr txBox="1">
            <a:spLocks noGrp="1"/>
          </p:cNvSpPr>
          <p:nvPr>
            <p:ph type="title"/>
          </p:nvPr>
        </p:nvSpPr>
        <p:spPr>
          <a:xfrm>
            <a:off x="960000" y="593400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072" name="Google Shape;5072;p7"/>
          <p:cNvSpPr/>
          <p:nvPr/>
        </p:nvSpPr>
        <p:spPr>
          <a:xfrm rot="-4454930">
            <a:off x="513419" y="505162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3" name="Google Shape;5073;p7"/>
          <p:cNvSpPr/>
          <p:nvPr/>
        </p:nvSpPr>
        <p:spPr>
          <a:xfrm rot="4509604">
            <a:off x="1074011" y="1045694"/>
            <a:ext cx="96829" cy="194820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4" name="Google Shape;5074;p7"/>
          <p:cNvSpPr/>
          <p:nvPr/>
        </p:nvSpPr>
        <p:spPr>
          <a:xfrm rot="-7342841">
            <a:off x="11665940" y="504918"/>
            <a:ext cx="97097" cy="1950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5" name="Google Shape;5075;p7"/>
          <p:cNvSpPr/>
          <p:nvPr/>
        </p:nvSpPr>
        <p:spPr>
          <a:xfrm rot="-4454930">
            <a:off x="11665886" y="1333095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6" name="Google Shape;5076;p7"/>
          <p:cNvSpPr/>
          <p:nvPr/>
        </p:nvSpPr>
        <p:spPr>
          <a:xfrm rot="4509604">
            <a:off x="10758444" y="669861"/>
            <a:ext cx="96829" cy="194820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077" name="Google Shape;5077;p7"/>
          <p:cNvSpPr/>
          <p:nvPr/>
        </p:nvSpPr>
        <p:spPr>
          <a:xfrm rot="-10330255">
            <a:off x="416838" y="1592142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963671432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 point">
    <p:spTree>
      <p:nvGrpSpPr>
        <p:cNvPr id="1" name="Shape 50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79" name="Google Shape;5079;p8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5080" name="Google Shape;5080;p8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1" name="Google Shape;5081;p8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2" name="Google Shape;5082;p8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3" name="Google Shape;5083;p8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4" name="Google Shape;5084;p8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5" name="Google Shape;5085;p8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6" name="Google Shape;5086;p8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7" name="Google Shape;5087;p8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8" name="Google Shape;5088;p8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89" name="Google Shape;5089;p8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0" name="Google Shape;5090;p8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1" name="Google Shape;5091;p8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2" name="Google Shape;5092;p8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3" name="Google Shape;5093;p8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4" name="Google Shape;5094;p8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5" name="Google Shape;5095;p8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6" name="Google Shape;5096;p8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7" name="Google Shape;5097;p8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8" name="Google Shape;5098;p8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099" name="Google Shape;5099;p8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0" name="Google Shape;5100;p8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1" name="Google Shape;5101;p8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2" name="Google Shape;5102;p8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3" name="Google Shape;5103;p8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4" name="Google Shape;5104;p8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5" name="Google Shape;5105;p8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6" name="Google Shape;5106;p8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7" name="Google Shape;5107;p8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8" name="Google Shape;5108;p8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09" name="Google Shape;5109;p8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0" name="Google Shape;5110;p8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1" name="Google Shape;5111;p8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2" name="Google Shape;5112;p8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3" name="Google Shape;5113;p8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4" name="Google Shape;5114;p8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5" name="Google Shape;5115;p8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6" name="Google Shape;5116;p8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7" name="Google Shape;5117;p8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8" name="Google Shape;5118;p8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19" name="Google Shape;5119;p8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0" name="Google Shape;5120;p8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1" name="Google Shape;5121;p8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2" name="Google Shape;5122;p8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3" name="Google Shape;5123;p8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4" name="Google Shape;5124;p8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5" name="Google Shape;5125;p8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6" name="Google Shape;5126;p8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7" name="Google Shape;5127;p8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8" name="Google Shape;5128;p8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29" name="Google Shape;5129;p8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0" name="Google Shape;5130;p8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1" name="Google Shape;5131;p8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2" name="Google Shape;5132;p8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3" name="Google Shape;5133;p8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4" name="Google Shape;5134;p8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5" name="Google Shape;5135;p8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6" name="Google Shape;5136;p8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7" name="Google Shape;5137;p8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8" name="Google Shape;5138;p8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39" name="Google Shape;5139;p8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0" name="Google Shape;5140;p8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1" name="Google Shape;5141;p8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2" name="Google Shape;5142;p8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3" name="Google Shape;5143;p8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4" name="Google Shape;5144;p8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5" name="Google Shape;5145;p8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6" name="Google Shape;5146;p8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7" name="Google Shape;5147;p8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8" name="Google Shape;5148;p8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49" name="Google Shape;5149;p8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0" name="Google Shape;5150;p8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1" name="Google Shape;5151;p8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2" name="Google Shape;5152;p8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3" name="Google Shape;5153;p8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4" name="Google Shape;5154;p8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5" name="Google Shape;5155;p8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6" name="Google Shape;5156;p8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7" name="Google Shape;5157;p8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8" name="Google Shape;5158;p8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59" name="Google Shape;5159;p8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0" name="Google Shape;5160;p8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1" name="Google Shape;5161;p8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2" name="Google Shape;5162;p8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3" name="Google Shape;5163;p8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4" name="Google Shape;5164;p8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5" name="Google Shape;5165;p8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6" name="Google Shape;5166;p8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7" name="Google Shape;5167;p8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8" name="Google Shape;5168;p8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69" name="Google Shape;5169;p8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0" name="Google Shape;5170;p8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1" name="Google Shape;5171;p8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2" name="Google Shape;5172;p8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3" name="Google Shape;5173;p8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4" name="Google Shape;5174;p8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5" name="Google Shape;5175;p8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6" name="Google Shape;5176;p8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7" name="Google Shape;5177;p8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8" name="Google Shape;5178;p8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79" name="Google Shape;5179;p8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0" name="Google Shape;5180;p8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1" name="Google Shape;5181;p8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2" name="Google Shape;5182;p8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3" name="Google Shape;5183;p8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4" name="Google Shape;5184;p8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5" name="Google Shape;5185;p8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6" name="Google Shape;5186;p8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7" name="Google Shape;5187;p8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8" name="Google Shape;5188;p8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89" name="Google Shape;5189;p8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0" name="Google Shape;5190;p8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1" name="Google Shape;5191;p8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2" name="Google Shape;5192;p8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3" name="Google Shape;5193;p8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4" name="Google Shape;5194;p8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5" name="Google Shape;5195;p8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6" name="Google Shape;5196;p8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7" name="Google Shape;5197;p8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8" name="Google Shape;5198;p8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199" name="Google Shape;5199;p8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0" name="Google Shape;5200;p8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1" name="Google Shape;5201;p8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2" name="Google Shape;5202;p8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3" name="Google Shape;5203;p8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4" name="Google Shape;5204;p8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5" name="Google Shape;5205;p8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6" name="Google Shape;5206;p8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7" name="Google Shape;5207;p8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8" name="Google Shape;5208;p8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09" name="Google Shape;5209;p8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0" name="Google Shape;5210;p8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1" name="Google Shape;5211;p8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2" name="Google Shape;5212;p8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3" name="Google Shape;5213;p8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4" name="Google Shape;5214;p8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5" name="Google Shape;5215;p8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6" name="Google Shape;5216;p8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7" name="Google Shape;5217;p8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8" name="Google Shape;5218;p8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19" name="Google Shape;5219;p8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0" name="Google Shape;5220;p8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1" name="Google Shape;5221;p8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2" name="Google Shape;5222;p8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3" name="Google Shape;5223;p8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4" name="Google Shape;5224;p8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5" name="Google Shape;5225;p8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6" name="Google Shape;5226;p8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7" name="Google Shape;5227;p8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8" name="Google Shape;5228;p8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29" name="Google Shape;5229;p8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0" name="Google Shape;5230;p8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1" name="Google Shape;5231;p8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2" name="Google Shape;5232;p8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3" name="Google Shape;5233;p8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4" name="Google Shape;5234;p8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5" name="Google Shape;5235;p8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6" name="Google Shape;5236;p8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7" name="Google Shape;5237;p8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8" name="Google Shape;5238;p8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39" name="Google Shape;5239;p8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0" name="Google Shape;5240;p8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1" name="Google Shape;5241;p8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2" name="Google Shape;5242;p8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3" name="Google Shape;5243;p8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4" name="Google Shape;5244;p8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5" name="Google Shape;5245;p8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6" name="Google Shape;5246;p8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7" name="Google Shape;5247;p8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8" name="Google Shape;5248;p8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49" name="Google Shape;5249;p8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0" name="Google Shape;5250;p8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1" name="Google Shape;5251;p8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2" name="Google Shape;5252;p8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3" name="Google Shape;5253;p8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4" name="Google Shape;5254;p8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5" name="Google Shape;5255;p8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6" name="Google Shape;5256;p8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7" name="Google Shape;5257;p8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8" name="Google Shape;5258;p8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59" name="Google Shape;5259;p8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0" name="Google Shape;5260;p8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1" name="Google Shape;5261;p8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2" name="Google Shape;5262;p8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3" name="Google Shape;5263;p8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4" name="Google Shape;5264;p8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5" name="Google Shape;5265;p8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6" name="Google Shape;5266;p8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7" name="Google Shape;5267;p8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8" name="Google Shape;5268;p8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69" name="Google Shape;5269;p8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0" name="Google Shape;5270;p8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1" name="Google Shape;5271;p8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2" name="Google Shape;5272;p8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3" name="Google Shape;5273;p8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4" name="Google Shape;5274;p8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5" name="Google Shape;5275;p8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6" name="Google Shape;5276;p8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7" name="Google Shape;5277;p8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8" name="Google Shape;5278;p8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79" name="Google Shape;5279;p8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0" name="Google Shape;5280;p8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1" name="Google Shape;5281;p8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2" name="Google Shape;5282;p8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3" name="Google Shape;5283;p8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4" name="Google Shape;5284;p8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5" name="Google Shape;5285;p8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6" name="Google Shape;5286;p8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7" name="Google Shape;5287;p8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8" name="Google Shape;5288;p8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89" name="Google Shape;5289;p8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0" name="Google Shape;5290;p8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1" name="Google Shape;5291;p8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2" name="Google Shape;5292;p8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3" name="Google Shape;5293;p8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4" name="Google Shape;5294;p8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5" name="Google Shape;5295;p8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6" name="Google Shape;5296;p8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7" name="Google Shape;5297;p8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8" name="Google Shape;5298;p8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299" name="Google Shape;5299;p8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0" name="Google Shape;5300;p8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1" name="Google Shape;5301;p8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2" name="Google Shape;5302;p8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3" name="Google Shape;5303;p8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4" name="Google Shape;5304;p8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5" name="Google Shape;5305;p8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6" name="Google Shape;5306;p8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7" name="Google Shape;5307;p8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8" name="Google Shape;5308;p8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09" name="Google Shape;5309;p8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0" name="Google Shape;5310;p8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1" name="Google Shape;5311;p8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2" name="Google Shape;5312;p8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3" name="Google Shape;5313;p8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4" name="Google Shape;5314;p8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5" name="Google Shape;5315;p8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6" name="Google Shape;5316;p8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7" name="Google Shape;5317;p8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8" name="Google Shape;5318;p8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19" name="Google Shape;5319;p8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0" name="Google Shape;5320;p8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1" name="Google Shape;5321;p8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2" name="Google Shape;5322;p8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3" name="Google Shape;5323;p8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4" name="Google Shape;5324;p8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5" name="Google Shape;5325;p8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6" name="Google Shape;5326;p8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7" name="Google Shape;5327;p8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8" name="Google Shape;5328;p8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29" name="Google Shape;5329;p8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0" name="Google Shape;5330;p8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1" name="Google Shape;5331;p8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2" name="Google Shape;5332;p8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3" name="Google Shape;5333;p8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4" name="Google Shape;5334;p8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5" name="Google Shape;5335;p8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6" name="Google Shape;5336;p8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7" name="Google Shape;5337;p8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8" name="Google Shape;5338;p8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39" name="Google Shape;5339;p8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0" name="Google Shape;5340;p8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1" name="Google Shape;5341;p8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2" name="Google Shape;5342;p8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3" name="Google Shape;5343;p8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4" name="Google Shape;5344;p8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5" name="Google Shape;5345;p8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6" name="Google Shape;5346;p8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7" name="Google Shape;5347;p8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8" name="Google Shape;5348;p8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49" name="Google Shape;5349;p8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0" name="Google Shape;5350;p8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1" name="Google Shape;5351;p8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2" name="Google Shape;5352;p8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3" name="Google Shape;5353;p8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4" name="Google Shape;5354;p8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5" name="Google Shape;5355;p8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6" name="Google Shape;5356;p8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7" name="Google Shape;5357;p8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8" name="Google Shape;5358;p8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59" name="Google Shape;5359;p8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0" name="Google Shape;5360;p8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1" name="Google Shape;5361;p8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2" name="Google Shape;5362;p8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3" name="Google Shape;5363;p8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4" name="Google Shape;5364;p8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5" name="Google Shape;5365;p8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6" name="Google Shape;5366;p8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7" name="Google Shape;5367;p8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8" name="Google Shape;5368;p8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69" name="Google Shape;5369;p8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0" name="Google Shape;5370;p8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1" name="Google Shape;5371;p8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2" name="Google Shape;5372;p8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3" name="Google Shape;5373;p8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4" name="Google Shape;5374;p8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5" name="Google Shape;5375;p8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6" name="Google Shape;5376;p8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7" name="Google Shape;5377;p8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8" name="Google Shape;5378;p8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79" name="Google Shape;5379;p8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0" name="Google Shape;5380;p8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1" name="Google Shape;5381;p8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2" name="Google Shape;5382;p8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3" name="Google Shape;5383;p8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4" name="Google Shape;5384;p8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5" name="Google Shape;5385;p8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6" name="Google Shape;5386;p8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7" name="Google Shape;5387;p8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8" name="Google Shape;5388;p8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89" name="Google Shape;5389;p8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0" name="Google Shape;5390;p8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1" name="Google Shape;5391;p8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2" name="Google Shape;5392;p8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3" name="Google Shape;5393;p8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4" name="Google Shape;5394;p8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5" name="Google Shape;5395;p8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6" name="Google Shape;5396;p8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7" name="Google Shape;5397;p8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8" name="Google Shape;5398;p8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399" name="Google Shape;5399;p8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0" name="Google Shape;5400;p8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1" name="Google Shape;5401;p8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2" name="Google Shape;5402;p8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3" name="Google Shape;5403;p8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4" name="Google Shape;5404;p8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5" name="Google Shape;5405;p8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6" name="Google Shape;5406;p8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7" name="Google Shape;5407;p8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8" name="Google Shape;5408;p8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09" name="Google Shape;5409;p8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0" name="Google Shape;5410;p8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1" name="Google Shape;5411;p8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2" name="Google Shape;5412;p8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3" name="Google Shape;5413;p8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4" name="Google Shape;5414;p8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5" name="Google Shape;5415;p8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6" name="Google Shape;5416;p8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7" name="Google Shape;5417;p8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8" name="Google Shape;5418;p8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19" name="Google Shape;5419;p8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0" name="Google Shape;5420;p8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1" name="Google Shape;5421;p8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2" name="Google Shape;5422;p8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3" name="Google Shape;5423;p8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4" name="Google Shape;5424;p8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5" name="Google Shape;5425;p8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6" name="Google Shape;5426;p8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7" name="Google Shape;5427;p8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8" name="Google Shape;5428;p8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29" name="Google Shape;5429;p8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0" name="Google Shape;5430;p8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1" name="Google Shape;5431;p8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2" name="Google Shape;5432;p8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3" name="Google Shape;5433;p8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4" name="Google Shape;5434;p8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5" name="Google Shape;5435;p8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6" name="Google Shape;5436;p8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7" name="Google Shape;5437;p8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8" name="Google Shape;5438;p8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39" name="Google Shape;5439;p8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0" name="Google Shape;5440;p8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1" name="Google Shape;5441;p8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2" name="Google Shape;5442;p8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3" name="Google Shape;5443;p8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4" name="Google Shape;5444;p8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5" name="Google Shape;5445;p8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6" name="Google Shape;5446;p8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7" name="Google Shape;5447;p8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8" name="Google Shape;5448;p8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49" name="Google Shape;5449;p8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0" name="Google Shape;5450;p8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1" name="Google Shape;5451;p8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2" name="Google Shape;5452;p8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3" name="Google Shape;5453;p8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4" name="Google Shape;5454;p8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5" name="Google Shape;5455;p8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6" name="Google Shape;5456;p8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7" name="Google Shape;5457;p8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8" name="Google Shape;5458;p8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59" name="Google Shape;5459;p8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0" name="Google Shape;5460;p8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1" name="Google Shape;5461;p8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2" name="Google Shape;5462;p8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3" name="Google Shape;5463;p8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4" name="Google Shape;5464;p8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5" name="Google Shape;5465;p8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6" name="Google Shape;5466;p8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7" name="Google Shape;5467;p8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8" name="Google Shape;5468;p8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69" name="Google Shape;5469;p8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0" name="Google Shape;5470;p8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1" name="Google Shape;5471;p8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2" name="Google Shape;5472;p8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3" name="Google Shape;5473;p8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4" name="Google Shape;5474;p8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5" name="Google Shape;5475;p8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6" name="Google Shape;5476;p8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7" name="Google Shape;5477;p8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8" name="Google Shape;5478;p8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79" name="Google Shape;5479;p8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0" name="Google Shape;5480;p8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1" name="Google Shape;5481;p8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2" name="Google Shape;5482;p8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3" name="Google Shape;5483;p8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4" name="Google Shape;5484;p8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5" name="Google Shape;5485;p8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6" name="Google Shape;5486;p8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7" name="Google Shape;5487;p8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8" name="Google Shape;5488;p8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89" name="Google Shape;5489;p8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0" name="Google Shape;5490;p8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1" name="Google Shape;5491;p8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2" name="Google Shape;5492;p8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3" name="Google Shape;5493;p8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4" name="Google Shape;5494;p8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5" name="Google Shape;5495;p8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6" name="Google Shape;5496;p8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7" name="Google Shape;5497;p8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8" name="Google Shape;5498;p8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499" name="Google Shape;5499;p8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0" name="Google Shape;5500;p8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1" name="Google Shape;5501;p8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2" name="Google Shape;5502;p8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3" name="Google Shape;5503;p8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4" name="Google Shape;5504;p8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5" name="Google Shape;5505;p8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6" name="Google Shape;5506;p8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7" name="Google Shape;5507;p8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8" name="Google Shape;5508;p8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09" name="Google Shape;5509;p8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0" name="Google Shape;5510;p8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1" name="Google Shape;5511;p8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2" name="Google Shape;5512;p8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3" name="Google Shape;5513;p8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4" name="Google Shape;5514;p8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5" name="Google Shape;5515;p8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6" name="Google Shape;5516;p8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7" name="Google Shape;5517;p8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8" name="Google Shape;5518;p8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19" name="Google Shape;5519;p8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0" name="Google Shape;5520;p8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1" name="Google Shape;5521;p8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2" name="Google Shape;5522;p8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3" name="Google Shape;5523;p8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4" name="Google Shape;5524;p8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5" name="Google Shape;5525;p8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6" name="Google Shape;5526;p8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7" name="Google Shape;5527;p8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8" name="Google Shape;5528;p8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29" name="Google Shape;5529;p8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0" name="Google Shape;5530;p8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1" name="Google Shape;5531;p8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2" name="Google Shape;5532;p8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3" name="Google Shape;5533;p8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4" name="Google Shape;5534;p8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5" name="Google Shape;5535;p8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6" name="Google Shape;5536;p8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7" name="Google Shape;5537;p8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8" name="Google Shape;5538;p8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39" name="Google Shape;5539;p8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0" name="Google Shape;5540;p8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1" name="Google Shape;5541;p8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2" name="Google Shape;5542;p8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3" name="Google Shape;5543;p8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4" name="Google Shape;5544;p8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5" name="Google Shape;5545;p8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6" name="Google Shape;5546;p8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7" name="Google Shape;5547;p8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8" name="Google Shape;5548;p8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49" name="Google Shape;5549;p8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0" name="Google Shape;5550;p8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1" name="Google Shape;5551;p8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2" name="Google Shape;5552;p8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3" name="Google Shape;5553;p8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4" name="Google Shape;5554;p8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5" name="Google Shape;5555;p8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6" name="Google Shape;5556;p8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7" name="Google Shape;5557;p8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8" name="Google Shape;5558;p8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59" name="Google Shape;5559;p8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0" name="Google Shape;5560;p8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1" name="Google Shape;5561;p8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2" name="Google Shape;5562;p8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3" name="Google Shape;5563;p8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4" name="Google Shape;5564;p8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5" name="Google Shape;5565;p8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6" name="Google Shape;5566;p8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7" name="Google Shape;5567;p8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8" name="Google Shape;5568;p8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69" name="Google Shape;5569;p8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0" name="Google Shape;5570;p8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1" name="Google Shape;5571;p8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2" name="Google Shape;5572;p8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3" name="Google Shape;5573;p8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4" name="Google Shape;5574;p8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5" name="Google Shape;5575;p8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6" name="Google Shape;5576;p8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7" name="Google Shape;5577;p8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8" name="Google Shape;5578;p8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79" name="Google Shape;5579;p8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0" name="Google Shape;5580;p8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1" name="Google Shape;5581;p8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2" name="Google Shape;5582;p8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3" name="Google Shape;5583;p8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4" name="Google Shape;5584;p8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5" name="Google Shape;5585;p8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6" name="Google Shape;5586;p8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7" name="Google Shape;5587;p8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8" name="Google Shape;5588;p8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89" name="Google Shape;5589;p8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0" name="Google Shape;5590;p8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1" name="Google Shape;5591;p8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2" name="Google Shape;5592;p8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3" name="Google Shape;5593;p8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4" name="Google Shape;5594;p8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5" name="Google Shape;5595;p8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6" name="Google Shape;5596;p8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7" name="Google Shape;5597;p8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8" name="Google Shape;5598;p8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599" name="Google Shape;5599;p8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0" name="Google Shape;5600;p8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1" name="Google Shape;5601;p8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2" name="Google Shape;5602;p8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3" name="Google Shape;5603;p8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4" name="Google Shape;5604;p8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5" name="Google Shape;5605;p8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6" name="Google Shape;5606;p8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7" name="Google Shape;5607;p8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8" name="Google Shape;5608;p8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09" name="Google Shape;5609;p8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0" name="Google Shape;5610;p8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1" name="Google Shape;5611;p8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2" name="Google Shape;5612;p8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3" name="Google Shape;5613;p8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4" name="Google Shape;5614;p8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5" name="Google Shape;5615;p8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6" name="Google Shape;5616;p8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7" name="Google Shape;5617;p8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8" name="Google Shape;5618;p8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19" name="Google Shape;5619;p8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0" name="Google Shape;5620;p8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1" name="Google Shape;5621;p8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2" name="Google Shape;5622;p8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3" name="Google Shape;5623;p8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4" name="Google Shape;5624;p8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5" name="Google Shape;5625;p8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6" name="Google Shape;5626;p8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7" name="Google Shape;5627;p8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8" name="Google Shape;5628;p8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29" name="Google Shape;5629;p8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0" name="Google Shape;5630;p8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1" name="Google Shape;5631;p8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2" name="Google Shape;5632;p8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3" name="Google Shape;5633;p8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4" name="Google Shape;5634;p8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5" name="Google Shape;5635;p8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6" name="Google Shape;5636;p8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7" name="Google Shape;5637;p8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8" name="Google Shape;5638;p8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39" name="Google Shape;5639;p8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0" name="Google Shape;5640;p8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1" name="Google Shape;5641;p8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2" name="Google Shape;5642;p8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3" name="Google Shape;5643;p8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4" name="Google Shape;5644;p8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5" name="Google Shape;5645;p8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6" name="Google Shape;5646;p8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7" name="Google Shape;5647;p8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8" name="Google Shape;5648;p8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49" name="Google Shape;5649;p8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0" name="Google Shape;5650;p8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1" name="Google Shape;5651;p8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2" name="Google Shape;5652;p8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3" name="Google Shape;5653;p8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4" name="Google Shape;5654;p8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5" name="Google Shape;5655;p8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6" name="Google Shape;5656;p8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7" name="Google Shape;5657;p8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8" name="Google Shape;5658;p8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59" name="Google Shape;5659;p8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0" name="Google Shape;5660;p8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1" name="Google Shape;5661;p8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2" name="Google Shape;5662;p8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3" name="Google Shape;5663;p8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4" name="Google Shape;5664;p8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5" name="Google Shape;5665;p8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6" name="Google Shape;5666;p8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7" name="Google Shape;5667;p8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8" name="Google Shape;5668;p8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69" name="Google Shape;5669;p8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0" name="Google Shape;5670;p8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1" name="Google Shape;5671;p8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2" name="Google Shape;5672;p8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3" name="Google Shape;5673;p8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4" name="Google Shape;5674;p8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5" name="Google Shape;5675;p8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6" name="Google Shape;5676;p8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7" name="Google Shape;5677;p8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8" name="Google Shape;5678;p8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79" name="Google Shape;5679;p8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0" name="Google Shape;5680;p8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1" name="Google Shape;5681;p8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2" name="Google Shape;5682;p8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3" name="Google Shape;5683;p8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4" name="Google Shape;5684;p8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5" name="Google Shape;5685;p8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6" name="Google Shape;5686;p8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7" name="Google Shape;5687;p8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8" name="Google Shape;5688;p8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89" name="Google Shape;5689;p8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0" name="Google Shape;5690;p8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1" name="Google Shape;5691;p8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2" name="Google Shape;5692;p8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3" name="Google Shape;5693;p8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4" name="Google Shape;5694;p8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5" name="Google Shape;5695;p8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6" name="Google Shape;5696;p8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7" name="Google Shape;5697;p8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8" name="Google Shape;5698;p8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699" name="Google Shape;5699;p8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0" name="Google Shape;5700;p8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1" name="Google Shape;5701;p8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2" name="Google Shape;5702;p8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3" name="Google Shape;5703;p8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4" name="Google Shape;5704;p8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5" name="Google Shape;5705;p8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6" name="Google Shape;5706;p8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7" name="Google Shape;5707;p8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8" name="Google Shape;5708;p8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09" name="Google Shape;5709;p8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0" name="Google Shape;5710;p8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1" name="Google Shape;5711;p8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2" name="Google Shape;5712;p8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3" name="Google Shape;5713;p8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4" name="Google Shape;5714;p8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5" name="Google Shape;5715;p8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6" name="Google Shape;5716;p8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7" name="Google Shape;5717;p8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8" name="Google Shape;5718;p8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19" name="Google Shape;5719;p8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0" name="Google Shape;5720;p8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1" name="Google Shape;5721;p8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2" name="Google Shape;5722;p8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3" name="Google Shape;5723;p8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4" name="Google Shape;5724;p8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5" name="Google Shape;5725;p8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6" name="Google Shape;5726;p8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7" name="Google Shape;5727;p8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8" name="Google Shape;5728;p8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29" name="Google Shape;5729;p8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0" name="Google Shape;5730;p8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1" name="Google Shape;5731;p8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2" name="Google Shape;5732;p8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3" name="Google Shape;5733;p8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4" name="Google Shape;5734;p8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5" name="Google Shape;5735;p8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6" name="Google Shape;5736;p8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7" name="Google Shape;5737;p8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8" name="Google Shape;5738;p8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39" name="Google Shape;5739;p8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0" name="Google Shape;5740;p8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1" name="Google Shape;5741;p8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2" name="Google Shape;5742;p8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3" name="Google Shape;5743;p8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4" name="Google Shape;5744;p8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5" name="Google Shape;5745;p8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6" name="Google Shape;5746;p8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7" name="Google Shape;5747;p8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8" name="Google Shape;5748;p8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49" name="Google Shape;5749;p8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0" name="Google Shape;5750;p8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1" name="Google Shape;5751;p8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2" name="Google Shape;5752;p8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3" name="Google Shape;5753;p8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4" name="Google Shape;5754;p8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5" name="Google Shape;5755;p8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6" name="Google Shape;5756;p8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7" name="Google Shape;5757;p8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8" name="Google Shape;5758;p8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59" name="Google Shape;5759;p8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0" name="Google Shape;5760;p8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1" name="Google Shape;5761;p8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2" name="Google Shape;5762;p8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3" name="Google Shape;5763;p8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4" name="Google Shape;5764;p8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5" name="Google Shape;5765;p8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6" name="Google Shape;5766;p8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7" name="Google Shape;5767;p8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8" name="Google Shape;5768;p8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69" name="Google Shape;5769;p8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0" name="Google Shape;5770;p8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1" name="Google Shape;5771;p8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2" name="Google Shape;5772;p8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3" name="Google Shape;5773;p8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4" name="Google Shape;5774;p8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5" name="Google Shape;5775;p8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6" name="Google Shape;5776;p8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7" name="Google Shape;5777;p8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8" name="Google Shape;5778;p8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79" name="Google Shape;5779;p8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0" name="Google Shape;5780;p8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1" name="Google Shape;5781;p8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2" name="Google Shape;5782;p8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3" name="Google Shape;5783;p8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4" name="Google Shape;5784;p8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5" name="Google Shape;5785;p8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6" name="Google Shape;5786;p8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7" name="Google Shape;5787;p8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8" name="Google Shape;5788;p8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89" name="Google Shape;5789;p8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0" name="Google Shape;5790;p8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1" name="Google Shape;5791;p8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2" name="Google Shape;5792;p8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3" name="Google Shape;5793;p8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4" name="Google Shape;5794;p8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5" name="Google Shape;5795;p8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6" name="Google Shape;5796;p8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7" name="Google Shape;5797;p8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8" name="Google Shape;5798;p8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799" name="Google Shape;5799;p8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0" name="Google Shape;5800;p8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1" name="Google Shape;5801;p8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2" name="Google Shape;5802;p8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3" name="Google Shape;5803;p8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4" name="Google Shape;5804;p8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5" name="Google Shape;5805;p8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6" name="Google Shape;5806;p8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7" name="Google Shape;5807;p8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8" name="Google Shape;5808;p8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09" name="Google Shape;5809;p8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0" name="Google Shape;5810;p8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1" name="Google Shape;5811;p8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2" name="Google Shape;5812;p8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3" name="Google Shape;5813;p8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4" name="Google Shape;5814;p8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5" name="Google Shape;5815;p8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6" name="Google Shape;5816;p8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7" name="Google Shape;5817;p8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8" name="Google Shape;5818;p8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19" name="Google Shape;5819;p8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0" name="Google Shape;5820;p8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1" name="Google Shape;5821;p8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2" name="Google Shape;5822;p8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3" name="Google Shape;5823;p8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4" name="Google Shape;5824;p8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5" name="Google Shape;5825;p8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6" name="Google Shape;5826;p8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7" name="Google Shape;5827;p8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8" name="Google Shape;5828;p8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29" name="Google Shape;5829;p8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0" name="Google Shape;5830;p8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1" name="Google Shape;5831;p8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2" name="Google Shape;5832;p8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3" name="Google Shape;5833;p8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4" name="Google Shape;5834;p8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5" name="Google Shape;5835;p8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6" name="Google Shape;5836;p8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7" name="Google Shape;5837;p8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8" name="Google Shape;5838;p8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39" name="Google Shape;5839;p8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0" name="Google Shape;5840;p8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1" name="Google Shape;5841;p8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2" name="Google Shape;5842;p8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3" name="Google Shape;5843;p8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4" name="Google Shape;5844;p8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5" name="Google Shape;5845;p8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6" name="Google Shape;5846;p8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7" name="Google Shape;5847;p8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8" name="Google Shape;5848;p8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49" name="Google Shape;5849;p8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0" name="Google Shape;5850;p8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1" name="Google Shape;5851;p8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2" name="Google Shape;5852;p8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3" name="Google Shape;5853;p8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4" name="Google Shape;5854;p8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5" name="Google Shape;5855;p8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6" name="Google Shape;5856;p8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7" name="Google Shape;5857;p8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8" name="Google Shape;5858;p8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59" name="Google Shape;5859;p8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0" name="Google Shape;5860;p8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1" name="Google Shape;5861;p8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2" name="Google Shape;5862;p8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3" name="Google Shape;5863;p8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4" name="Google Shape;5864;p8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5" name="Google Shape;5865;p8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6" name="Google Shape;5866;p8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7" name="Google Shape;5867;p8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8" name="Google Shape;5868;p8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69" name="Google Shape;5869;p8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0" name="Google Shape;5870;p8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1" name="Google Shape;5871;p8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2" name="Google Shape;5872;p8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3" name="Google Shape;5873;p8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4" name="Google Shape;5874;p8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5" name="Google Shape;5875;p8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6" name="Google Shape;5876;p8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7" name="Google Shape;5877;p8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8" name="Google Shape;5878;p8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79" name="Google Shape;5879;p8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0" name="Google Shape;5880;p8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1" name="Google Shape;5881;p8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2" name="Google Shape;5882;p8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3" name="Google Shape;5883;p8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4" name="Google Shape;5884;p8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5" name="Google Shape;5885;p8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6" name="Google Shape;5886;p8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7" name="Google Shape;5887;p8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8" name="Google Shape;5888;p8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89" name="Google Shape;5889;p8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0" name="Google Shape;5890;p8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1" name="Google Shape;5891;p8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2" name="Google Shape;5892;p8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3" name="Google Shape;5893;p8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4" name="Google Shape;5894;p8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5" name="Google Shape;5895;p8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6" name="Google Shape;5896;p8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7" name="Google Shape;5897;p8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8" name="Google Shape;5898;p8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899" name="Google Shape;5899;p8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0" name="Google Shape;5900;p8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1" name="Google Shape;5901;p8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2" name="Google Shape;5902;p8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3" name="Google Shape;5903;p8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4" name="Google Shape;5904;p8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5" name="Google Shape;5905;p8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6" name="Google Shape;5906;p8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7" name="Google Shape;5907;p8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8" name="Google Shape;5908;p8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09" name="Google Shape;5909;p8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0" name="Google Shape;5910;p8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1" name="Google Shape;5911;p8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2" name="Google Shape;5912;p8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3" name="Google Shape;5913;p8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4" name="Google Shape;5914;p8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5915" name="Google Shape;5915;p8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5916" name="Google Shape;5916;p8"/>
          <p:cNvSpPr txBox="1">
            <a:spLocks noGrp="1"/>
          </p:cNvSpPr>
          <p:nvPr>
            <p:ph type="title"/>
          </p:nvPr>
        </p:nvSpPr>
        <p:spPr>
          <a:xfrm>
            <a:off x="1817733" y="1742800"/>
            <a:ext cx="8556400" cy="33724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13333"/>
            </a:lvl1pPr>
            <a:lvl2pPr lvl="1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2pPr>
            <a:lvl3pPr lvl="2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3pPr>
            <a:lvl4pPr lvl="3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4pPr>
            <a:lvl5pPr lvl="4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5pPr>
            <a:lvl6pPr lvl="5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6pPr>
            <a:lvl7pPr lvl="6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7pPr>
            <a:lvl8pPr lvl="7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8pPr>
            <a:lvl9pPr lvl="8">
              <a:spcBef>
                <a:spcPts val="0"/>
              </a:spcBef>
              <a:spcAft>
                <a:spcPts val="0"/>
              </a:spcAft>
              <a:buSzPts val="4800"/>
              <a:buNone/>
              <a:defRPr sz="6400"/>
            </a:lvl9pPr>
          </a:lstStyle>
          <a:p>
            <a:endParaRPr/>
          </a:p>
        </p:txBody>
      </p:sp>
      <p:sp>
        <p:nvSpPr>
          <p:cNvPr id="5917" name="Google Shape;5917;p8"/>
          <p:cNvSpPr/>
          <p:nvPr/>
        </p:nvSpPr>
        <p:spPr>
          <a:xfrm rot="1797008">
            <a:off x="1748749" y="201552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18" name="Google Shape;5918;p8"/>
          <p:cNvSpPr/>
          <p:nvPr/>
        </p:nvSpPr>
        <p:spPr>
          <a:xfrm rot="-1797008">
            <a:off x="768300" y="201550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19" name="Google Shape;5919;p8"/>
          <p:cNvSpPr/>
          <p:nvPr/>
        </p:nvSpPr>
        <p:spPr>
          <a:xfrm rot="3602992">
            <a:off x="1122231" y="78155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0" name="Google Shape;5920;p8"/>
          <p:cNvSpPr/>
          <p:nvPr/>
        </p:nvSpPr>
        <p:spPr>
          <a:xfrm rot="686960">
            <a:off x="499863" y="2998410"/>
            <a:ext cx="96725" cy="19470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1" name="Google Shape;5921;p8"/>
          <p:cNvSpPr/>
          <p:nvPr/>
        </p:nvSpPr>
        <p:spPr>
          <a:xfrm rot="686960">
            <a:off x="2386963" y="934877"/>
            <a:ext cx="96725" cy="19470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2" name="Google Shape;5922;p8"/>
          <p:cNvSpPr/>
          <p:nvPr/>
        </p:nvSpPr>
        <p:spPr>
          <a:xfrm rot="1574840">
            <a:off x="11393912" y="5322751"/>
            <a:ext cx="96779" cy="194629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3" name="Google Shape;5923;p8"/>
          <p:cNvSpPr/>
          <p:nvPr/>
        </p:nvSpPr>
        <p:spPr>
          <a:xfrm rot="5014873">
            <a:off x="10503123" y="6047256"/>
            <a:ext cx="96605" cy="194757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4" name="Google Shape;5924;p8"/>
          <p:cNvSpPr/>
          <p:nvPr/>
        </p:nvSpPr>
        <p:spPr>
          <a:xfrm rot="1797008">
            <a:off x="11644549" y="615598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5925" name="Google Shape;5925;p8"/>
          <p:cNvSpPr/>
          <p:nvPr/>
        </p:nvSpPr>
        <p:spPr>
          <a:xfrm rot="4194938">
            <a:off x="11393997" y="4471138"/>
            <a:ext cx="96679" cy="194863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04534776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Caption">
  <p:cSld name="Caption">
    <p:spTree>
      <p:nvGrpSpPr>
        <p:cNvPr id="1" name="Shape 67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69" name="Google Shape;6769;p10"/>
          <p:cNvSpPr txBox="1">
            <a:spLocks noGrp="1"/>
          </p:cNvSpPr>
          <p:nvPr>
            <p:ph type="title"/>
          </p:nvPr>
        </p:nvSpPr>
        <p:spPr>
          <a:xfrm rot="-147833">
            <a:off x="5393576" y="4390865"/>
            <a:ext cx="5312912" cy="1900952"/>
          </a:xfrm>
          <a:prstGeom prst="rect">
            <a:avLst/>
          </a:prstGeom>
          <a:solidFill>
            <a:schemeClr val="dk1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>
                <a:solidFill>
                  <a:schemeClr val="dk2"/>
                </a:solidFill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770" name="Google Shape;6770;p10"/>
          <p:cNvSpPr/>
          <p:nvPr/>
        </p:nvSpPr>
        <p:spPr>
          <a:xfrm rot="-4454930">
            <a:off x="1373637" y="5939462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771" name="Google Shape;6771;p10"/>
          <p:cNvSpPr/>
          <p:nvPr/>
        </p:nvSpPr>
        <p:spPr>
          <a:xfrm rot="-1797008">
            <a:off x="517255" y="537916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6772" name="Google Shape;6772;p10"/>
          <p:cNvSpPr/>
          <p:nvPr/>
        </p:nvSpPr>
        <p:spPr>
          <a:xfrm rot="-10330255">
            <a:off x="587854" y="6291275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48601595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 number">
    <p:spTree>
      <p:nvGrpSpPr>
        <p:cNvPr id="1" name="Shape 677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774" name="Google Shape;6774;p11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6775" name="Google Shape;6775;p11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6" name="Google Shape;6776;p11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7" name="Google Shape;6777;p11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8" name="Google Shape;6778;p11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79" name="Google Shape;6779;p11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0" name="Google Shape;6780;p11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1" name="Google Shape;6781;p11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2" name="Google Shape;6782;p11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3" name="Google Shape;6783;p11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4" name="Google Shape;6784;p11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5" name="Google Shape;6785;p11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6" name="Google Shape;6786;p11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7" name="Google Shape;6787;p11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8" name="Google Shape;6788;p11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89" name="Google Shape;6789;p11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0" name="Google Shape;6790;p11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1" name="Google Shape;6791;p11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2" name="Google Shape;6792;p11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3" name="Google Shape;6793;p11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4" name="Google Shape;6794;p11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5" name="Google Shape;6795;p11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6" name="Google Shape;6796;p11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7" name="Google Shape;6797;p11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8" name="Google Shape;6798;p11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799" name="Google Shape;6799;p11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0" name="Google Shape;6800;p11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1" name="Google Shape;6801;p11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2" name="Google Shape;6802;p11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3" name="Google Shape;6803;p11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4" name="Google Shape;6804;p11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5" name="Google Shape;6805;p11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6" name="Google Shape;6806;p11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7" name="Google Shape;6807;p11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8" name="Google Shape;6808;p11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09" name="Google Shape;6809;p11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0" name="Google Shape;6810;p11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1" name="Google Shape;6811;p11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2" name="Google Shape;6812;p11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3" name="Google Shape;6813;p11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4" name="Google Shape;6814;p11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5" name="Google Shape;6815;p11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6" name="Google Shape;6816;p11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7" name="Google Shape;6817;p11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8" name="Google Shape;6818;p11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19" name="Google Shape;6819;p11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0" name="Google Shape;6820;p11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1" name="Google Shape;6821;p11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2" name="Google Shape;6822;p11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3" name="Google Shape;6823;p11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4" name="Google Shape;6824;p11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5" name="Google Shape;6825;p11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6" name="Google Shape;6826;p11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7" name="Google Shape;6827;p11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8" name="Google Shape;6828;p11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29" name="Google Shape;6829;p11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0" name="Google Shape;6830;p11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1" name="Google Shape;6831;p11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2" name="Google Shape;6832;p11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3" name="Google Shape;6833;p11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4" name="Google Shape;6834;p11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5" name="Google Shape;6835;p11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6" name="Google Shape;6836;p11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7" name="Google Shape;6837;p11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8" name="Google Shape;6838;p11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39" name="Google Shape;6839;p11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0" name="Google Shape;6840;p11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1" name="Google Shape;6841;p11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2" name="Google Shape;6842;p11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3" name="Google Shape;6843;p11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4" name="Google Shape;6844;p11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5" name="Google Shape;6845;p11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6" name="Google Shape;6846;p11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7" name="Google Shape;6847;p11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8" name="Google Shape;6848;p11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49" name="Google Shape;6849;p11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0" name="Google Shape;6850;p11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1" name="Google Shape;6851;p11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2" name="Google Shape;6852;p11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3" name="Google Shape;6853;p11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4" name="Google Shape;6854;p11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5" name="Google Shape;6855;p11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6" name="Google Shape;6856;p11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7" name="Google Shape;6857;p11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8" name="Google Shape;6858;p11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59" name="Google Shape;6859;p11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0" name="Google Shape;6860;p11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1" name="Google Shape;6861;p11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2" name="Google Shape;6862;p11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3" name="Google Shape;6863;p11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4" name="Google Shape;6864;p11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5" name="Google Shape;6865;p11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6" name="Google Shape;6866;p11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7" name="Google Shape;6867;p11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8" name="Google Shape;6868;p11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69" name="Google Shape;6869;p11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0" name="Google Shape;6870;p11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1" name="Google Shape;6871;p11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2" name="Google Shape;6872;p11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3" name="Google Shape;6873;p11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4" name="Google Shape;6874;p11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5" name="Google Shape;6875;p11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6" name="Google Shape;6876;p11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7" name="Google Shape;6877;p11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8" name="Google Shape;6878;p11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79" name="Google Shape;6879;p11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0" name="Google Shape;6880;p11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1" name="Google Shape;6881;p11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2" name="Google Shape;6882;p11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3" name="Google Shape;6883;p11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4" name="Google Shape;6884;p11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5" name="Google Shape;6885;p11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6" name="Google Shape;6886;p11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7" name="Google Shape;6887;p11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8" name="Google Shape;6888;p11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89" name="Google Shape;6889;p11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0" name="Google Shape;6890;p11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1" name="Google Shape;6891;p11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2" name="Google Shape;6892;p11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3" name="Google Shape;6893;p11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4" name="Google Shape;6894;p11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5" name="Google Shape;6895;p11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6" name="Google Shape;6896;p11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7" name="Google Shape;6897;p11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8" name="Google Shape;6898;p11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899" name="Google Shape;6899;p11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0" name="Google Shape;6900;p11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1" name="Google Shape;6901;p11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2" name="Google Shape;6902;p11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3" name="Google Shape;6903;p11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4" name="Google Shape;6904;p11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5" name="Google Shape;6905;p11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6" name="Google Shape;6906;p11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7" name="Google Shape;6907;p11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8" name="Google Shape;6908;p11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09" name="Google Shape;6909;p11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0" name="Google Shape;6910;p11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1" name="Google Shape;6911;p11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2" name="Google Shape;6912;p11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3" name="Google Shape;6913;p11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4" name="Google Shape;6914;p11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5" name="Google Shape;6915;p11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6" name="Google Shape;6916;p11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7" name="Google Shape;6917;p11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8" name="Google Shape;6918;p11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19" name="Google Shape;6919;p11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0" name="Google Shape;6920;p11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1" name="Google Shape;6921;p11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2" name="Google Shape;6922;p11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3" name="Google Shape;6923;p11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4" name="Google Shape;6924;p11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5" name="Google Shape;6925;p11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6" name="Google Shape;6926;p11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7" name="Google Shape;6927;p11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8" name="Google Shape;6928;p11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29" name="Google Shape;6929;p11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0" name="Google Shape;6930;p11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1" name="Google Shape;6931;p11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2" name="Google Shape;6932;p11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3" name="Google Shape;6933;p11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4" name="Google Shape;6934;p11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5" name="Google Shape;6935;p11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6" name="Google Shape;6936;p11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7" name="Google Shape;6937;p11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8" name="Google Shape;6938;p11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39" name="Google Shape;6939;p11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0" name="Google Shape;6940;p11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1" name="Google Shape;6941;p11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2" name="Google Shape;6942;p11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3" name="Google Shape;6943;p11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4" name="Google Shape;6944;p11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5" name="Google Shape;6945;p11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6" name="Google Shape;6946;p11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7" name="Google Shape;6947;p11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8" name="Google Shape;6948;p11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49" name="Google Shape;6949;p11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0" name="Google Shape;6950;p11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1" name="Google Shape;6951;p11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2" name="Google Shape;6952;p11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3" name="Google Shape;6953;p11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4" name="Google Shape;6954;p11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5" name="Google Shape;6955;p11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6" name="Google Shape;6956;p11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7" name="Google Shape;6957;p11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8" name="Google Shape;6958;p11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59" name="Google Shape;6959;p11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0" name="Google Shape;6960;p11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1" name="Google Shape;6961;p11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2" name="Google Shape;6962;p11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3" name="Google Shape;6963;p11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4" name="Google Shape;6964;p11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5" name="Google Shape;6965;p11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6" name="Google Shape;6966;p11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7" name="Google Shape;6967;p11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8" name="Google Shape;6968;p11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69" name="Google Shape;6969;p11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0" name="Google Shape;6970;p11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1" name="Google Shape;6971;p11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2" name="Google Shape;6972;p11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3" name="Google Shape;6973;p11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4" name="Google Shape;6974;p11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5" name="Google Shape;6975;p11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6" name="Google Shape;6976;p11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7" name="Google Shape;6977;p11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8" name="Google Shape;6978;p11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79" name="Google Shape;6979;p11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0" name="Google Shape;6980;p11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1" name="Google Shape;6981;p11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2" name="Google Shape;6982;p11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3" name="Google Shape;6983;p11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4" name="Google Shape;6984;p11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5" name="Google Shape;6985;p11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6" name="Google Shape;6986;p11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7" name="Google Shape;6987;p11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8" name="Google Shape;6988;p11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89" name="Google Shape;6989;p11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0" name="Google Shape;6990;p11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1" name="Google Shape;6991;p11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2" name="Google Shape;6992;p11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3" name="Google Shape;6993;p11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4" name="Google Shape;6994;p11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5" name="Google Shape;6995;p11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6" name="Google Shape;6996;p11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7" name="Google Shape;6997;p11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8" name="Google Shape;6998;p11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6999" name="Google Shape;6999;p11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0" name="Google Shape;7000;p11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1" name="Google Shape;7001;p11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2" name="Google Shape;7002;p11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3" name="Google Shape;7003;p11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4" name="Google Shape;7004;p11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5" name="Google Shape;7005;p11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6" name="Google Shape;7006;p11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7" name="Google Shape;7007;p11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8" name="Google Shape;7008;p11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09" name="Google Shape;7009;p11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0" name="Google Shape;7010;p11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1" name="Google Shape;7011;p11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2" name="Google Shape;7012;p11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3" name="Google Shape;7013;p11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4" name="Google Shape;7014;p11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5" name="Google Shape;7015;p11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6" name="Google Shape;7016;p11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7" name="Google Shape;7017;p11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8" name="Google Shape;7018;p11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19" name="Google Shape;7019;p11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0" name="Google Shape;7020;p11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1" name="Google Shape;7021;p11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2" name="Google Shape;7022;p11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3" name="Google Shape;7023;p11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4" name="Google Shape;7024;p11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5" name="Google Shape;7025;p11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6" name="Google Shape;7026;p11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7" name="Google Shape;7027;p11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8" name="Google Shape;7028;p11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29" name="Google Shape;7029;p11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0" name="Google Shape;7030;p11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1" name="Google Shape;7031;p11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2" name="Google Shape;7032;p11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3" name="Google Shape;7033;p11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4" name="Google Shape;7034;p11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5" name="Google Shape;7035;p11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6" name="Google Shape;7036;p11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7" name="Google Shape;7037;p11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8" name="Google Shape;7038;p11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39" name="Google Shape;7039;p11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0" name="Google Shape;7040;p11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1" name="Google Shape;7041;p11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2" name="Google Shape;7042;p11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3" name="Google Shape;7043;p11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4" name="Google Shape;7044;p11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5" name="Google Shape;7045;p11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6" name="Google Shape;7046;p11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7" name="Google Shape;7047;p11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8" name="Google Shape;7048;p11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49" name="Google Shape;7049;p11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0" name="Google Shape;7050;p11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1" name="Google Shape;7051;p11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2" name="Google Shape;7052;p11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3" name="Google Shape;7053;p11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4" name="Google Shape;7054;p11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5" name="Google Shape;7055;p11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6" name="Google Shape;7056;p11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7" name="Google Shape;7057;p11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8" name="Google Shape;7058;p11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59" name="Google Shape;7059;p11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0" name="Google Shape;7060;p11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1" name="Google Shape;7061;p11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2" name="Google Shape;7062;p11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3" name="Google Shape;7063;p11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4" name="Google Shape;7064;p11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5" name="Google Shape;7065;p11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6" name="Google Shape;7066;p11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7" name="Google Shape;7067;p11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8" name="Google Shape;7068;p11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69" name="Google Shape;7069;p11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0" name="Google Shape;7070;p11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1" name="Google Shape;7071;p11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2" name="Google Shape;7072;p11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3" name="Google Shape;7073;p11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4" name="Google Shape;7074;p11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5" name="Google Shape;7075;p11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6" name="Google Shape;7076;p11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7" name="Google Shape;7077;p11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8" name="Google Shape;7078;p11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79" name="Google Shape;7079;p11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0" name="Google Shape;7080;p11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1" name="Google Shape;7081;p11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2" name="Google Shape;7082;p11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3" name="Google Shape;7083;p11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4" name="Google Shape;7084;p11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5" name="Google Shape;7085;p11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6" name="Google Shape;7086;p11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7" name="Google Shape;7087;p11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8" name="Google Shape;7088;p11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89" name="Google Shape;7089;p11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0" name="Google Shape;7090;p11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1" name="Google Shape;7091;p11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2" name="Google Shape;7092;p11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3" name="Google Shape;7093;p11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4" name="Google Shape;7094;p11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5" name="Google Shape;7095;p11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6" name="Google Shape;7096;p11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7" name="Google Shape;7097;p11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8" name="Google Shape;7098;p11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099" name="Google Shape;7099;p11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0" name="Google Shape;7100;p11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1" name="Google Shape;7101;p11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2" name="Google Shape;7102;p11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3" name="Google Shape;7103;p11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4" name="Google Shape;7104;p11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5" name="Google Shape;7105;p11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6" name="Google Shape;7106;p11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7" name="Google Shape;7107;p11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8" name="Google Shape;7108;p11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09" name="Google Shape;7109;p11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0" name="Google Shape;7110;p11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1" name="Google Shape;7111;p11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2" name="Google Shape;7112;p11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3" name="Google Shape;7113;p11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4" name="Google Shape;7114;p11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5" name="Google Shape;7115;p11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6" name="Google Shape;7116;p11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7" name="Google Shape;7117;p11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8" name="Google Shape;7118;p11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19" name="Google Shape;7119;p11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0" name="Google Shape;7120;p11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1" name="Google Shape;7121;p11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2" name="Google Shape;7122;p11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3" name="Google Shape;7123;p11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4" name="Google Shape;7124;p11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5" name="Google Shape;7125;p11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6" name="Google Shape;7126;p11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7" name="Google Shape;7127;p11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8" name="Google Shape;7128;p11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29" name="Google Shape;7129;p11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0" name="Google Shape;7130;p11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1" name="Google Shape;7131;p11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2" name="Google Shape;7132;p11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3" name="Google Shape;7133;p11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4" name="Google Shape;7134;p11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5" name="Google Shape;7135;p11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6" name="Google Shape;7136;p11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7" name="Google Shape;7137;p11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8" name="Google Shape;7138;p11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39" name="Google Shape;7139;p11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0" name="Google Shape;7140;p11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1" name="Google Shape;7141;p11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2" name="Google Shape;7142;p11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3" name="Google Shape;7143;p11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4" name="Google Shape;7144;p11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5" name="Google Shape;7145;p11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6" name="Google Shape;7146;p11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7" name="Google Shape;7147;p11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8" name="Google Shape;7148;p11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49" name="Google Shape;7149;p11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0" name="Google Shape;7150;p11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1" name="Google Shape;7151;p11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2" name="Google Shape;7152;p11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3" name="Google Shape;7153;p11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4" name="Google Shape;7154;p11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5" name="Google Shape;7155;p11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6" name="Google Shape;7156;p11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7" name="Google Shape;7157;p11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8" name="Google Shape;7158;p11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59" name="Google Shape;7159;p11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0" name="Google Shape;7160;p11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1" name="Google Shape;7161;p11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2" name="Google Shape;7162;p11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3" name="Google Shape;7163;p11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4" name="Google Shape;7164;p11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5" name="Google Shape;7165;p11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6" name="Google Shape;7166;p11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7" name="Google Shape;7167;p11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8" name="Google Shape;7168;p11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69" name="Google Shape;7169;p11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0" name="Google Shape;7170;p11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1" name="Google Shape;7171;p11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2" name="Google Shape;7172;p11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3" name="Google Shape;7173;p11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4" name="Google Shape;7174;p11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5" name="Google Shape;7175;p11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6" name="Google Shape;7176;p11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7" name="Google Shape;7177;p11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8" name="Google Shape;7178;p11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79" name="Google Shape;7179;p11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0" name="Google Shape;7180;p11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1" name="Google Shape;7181;p11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2" name="Google Shape;7182;p11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3" name="Google Shape;7183;p11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4" name="Google Shape;7184;p11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5" name="Google Shape;7185;p11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6" name="Google Shape;7186;p11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7" name="Google Shape;7187;p11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8" name="Google Shape;7188;p11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89" name="Google Shape;7189;p11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0" name="Google Shape;7190;p11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1" name="Google Shape;7191;p11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2" name="Google Shape;7192;p11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3" name="Google Shape;7193;p11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4" name="Google Shape;7194;p11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5" name="Google Shape;7195;p11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6" name="Google Shape;7196;p11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7" name="Google Shape;7197;p11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8" name="Google Shape;7198;p11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199" name="Google Shape;7199;p11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0" name="Google Shape;7200;p11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1" name="Google Shape;7201;p11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2" name="Google Shape;7202;p11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3" name="Google Shape;7203;p11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4" name="Google Shape;7204;p11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5" name="Google Shape;7205;p11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6" name="Google Shape;7206;p11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7" name="Google Shape;7207;p11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8" name="Google Shape;7208;p11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09" name="Google Shape;7209;p11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0" name="Google Shape;7210;p11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1" name="Google Shape;7211;p11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2" name="Google Shape;7212;p11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3" name="Google Shape;7213;p11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4" name="Google Shape;7214;p11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5" name="Google Shape;7215;p11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6" name="Google Shape;7216;p11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7" name="Google Shape;7217;p11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8" name="Google Shape;7218;p11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19" name="Google Shape;7219;p11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0" name="Google Shape;7220;p11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1" name="Google Shape;7221;p11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2" name="Google Shape;7222;p11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3" name="Google Shape;7223;p11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4" name="Google Shape;7224;p11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5" name="Google Shape;7225;p11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6" name="Google Shape;7226;p11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7" name="Google Shape;7227;p11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8" name="Google Shape;7228;p11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29" name="Google Shape;7229;p11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0" name="Google Shape;7230;p11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1" name="Google Shape;7231;p11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2" name="Google Shape;7232;p11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3" name="Google Shape;7233;p11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4" name="Google Shape;7234;p11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5" name="Google Shape;7235;p11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6" name="Google Shape;7236;p11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7" name="Google Shape;7237;p11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8" name="Google Shape;7238;p11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39" name="Google Shape;7239;p11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0" name="Google Shape;7240;p11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1" name="Google Shape;7241;p11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2" name="Google Shape;7242;p11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3" name="Google Shape;7243;p11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4" name="Google Shape;7244;p11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5" name="Google Shape;7245;p11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6" name="Google Shape;7246;p11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7" name="Google Shape;7247;p11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8" name="Google Shape;7248;p11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49" name="Google Shape;7249;p11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0" name="Google Shape;7250;p11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1" name="Google Shape;7251;p11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2" name="Google Shape;7252;p11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3" name="Google Shape;7253;p11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4" name="Google Shape;7254;p11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5" name="Google Shape;7255;p11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6" name="Google Shape;7256;p11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7" name="Google Shape;7257;p11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8" name="Google Shape;7258;p11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59" name="Google Shape;7259;p11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0" name="Google Shape;7260;p11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1" name="Google Shape;7261;p11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2" name="Google Shape;7262;p11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3" name="Google Shape;7263;p11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4" name="Google Shape;7264;p11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5" name="Google Shape;7265;p11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6" name="Google Shape;7266;p11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7" name="Google Shape;7267;p11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8" name="Google Shape;7268;p11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69" name="Google Shape;7269;p11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0" name="Google Shape;7270;p11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1" name="Google Shape;7271;p11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2" name="Google Shape;7272;p11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3" name="Google Shape;7273;p11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4" name="Google Shape;7274;p11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5" name="Google Shape;7275;p11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6" name="Google Shape;7276;p11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7" name="Google Shape;7277;p11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8" name="Google Shape;7278;p11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79" name="Google Shape;7279;p11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0" name="Google Shape;7280;p11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1" name="Google Shape;7281;p11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2" name="Google Shape;7282;p11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3" name="Google Shape;7283;p11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4" name="Google Shape;7284;p11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5" name="Google Shape;7285;p11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6" name="Google Shape;7286;p11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7" name="Google Shape;7287;p11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8" name="Google Shape;7288;p11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89" name="Google Shape;7289;p11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0" name="Google Shape;7290;p11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1" name="Google Shape;7291;p11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2" name="Google Shape;7292;p11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3" name="Google Shape;7293;p11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4" name="Google Shape;7294;p11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5" name="Google Shape;7295;p11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6" name="Google Shape;7296;p11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7" name="Google Shape;7297;p11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8" name="Google Shape;7298;p11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299" name="Google Shape;7299;p11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0" name="Google Shape;7300;p11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1" name="Google Shape;7301;p11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2" name="Google Shape;7302;p11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3" name="Google Shape;7303;p11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4" name="Google Shape;7304;p11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5" name="Google Shape;7305;p11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6" name="Google Shape;7306;p11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7" name="Google Shape;7307;p11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8" name="Google Shape;7308;p11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09" name="Google Shape;7309;p11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0" name="Google Shape;7310;p11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1" name="Google Shape;7311;p11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2" name="Google Shape;7312;p11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3" name="Google Shape;7313;p11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4" name="Google Shape;7314;p11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5" name="Google Shape;7315;p11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6" name="Google Shape;7316;p11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7" name="Google Shape;7317;p11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8" name="Google Shape;7318;p11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19" name="Google Shape;7319;p11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0" name="Google Shape;7320;p11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1" name="Google Shape;7321;p11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2" name="Google Shape;7322;p11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3" name="Google Shape;7323;p11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4" name="Google Shape;7324;p11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5" name="Google Shape;7325;p11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6" name="Google Shape;7326;p11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7" name="Google Shape;7327;p11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8" name="Google Shape;7328;p11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29" name="Google Shape;7329;p11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0" name="Google Shape;7330;p11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1" name="Google Shape;7331;p11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2" name="Google Shape;7332;p11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3" name="Google Shape;7333;p11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4" name="Google Shape;7334;p11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5" name="Google Shape;7335;p11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6" name="Google Shape;7336;p11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7" name="Google Shape;7337;p11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8" name="Google Shape;7338;p11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39" name="Google Shape;7339;p11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0" name="Google Shape;7340;p11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1" name="Google Shape;7341;p11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2" name="Google Shape;7342;p11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3" name="Google Shape;7343;p11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4" name="Google Shape;7344;p11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5" name="Google Shape;7345;p11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6" name="Google Shape;7346;p11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7" name="Google Shape;7347;p11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8" name="Google Shape;7348;p11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49" name="Google Shape;7349;p11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0" name="Google Shape;7350;p11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1" name="Google Shape;7351;p11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2" name="Google Shape;7352;p11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3" name="Google Shape;7353;p11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4" name="Google Shape;7354;p11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5" name="Google Shape;7355;p11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6" name="Google Shape;7356;p11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7" name="Google Shape;7357;p11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8" name="Google Shape;7358;p11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59" name="Google Shape;7359;p11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0" name="Google Shape;7360;p11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1" name="Google Shape;7361;p11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2" name="Google Shape;7362;p11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3" name="Google Shape;7363;p11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4" name="Google Shape;7364;p11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5" name="Google Shape;7365;p11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6" name="Google Shape;7366;p11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7" name="Google Shape;7367;p11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8" name="Google Shape;7368;p11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69" name="Google Shape;7369;p11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0" name="Google Shape;7370;p11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1" name="Google Shape;7371;p11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2" name="Google Shape;7372;p11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3" name="Google Shape;7373;p11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4" name="Google Shape;7374;p11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5" name="Google Shape;7375;p11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6" name="Google Shape;7376;p11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7" name="Google Shape;7377;p11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8" name="Google Shape;7378;p11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79" name="Google Shape;7379;p11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0" name="Google Shape;7380;p11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1" name="Google Shape;7381;p11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2" name="Google Shape;7382;p11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3" name="Google Shape;7383;p11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4" name="Google Shape;7384;p11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5" name="Google Shape;7385;p11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6" name="Google Shape;7386;p11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7" name="Google Shape;7387;p11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8" name="Google Shape;7388;p11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89" name="Google Shape;7389;p11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0" name="Google Shape;7390;p11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1" name="Google Shape;7391;p11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2" name="Google Shape;7392;p11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3" name="Google Shape;7393;p11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4" name="Google Shape;7394;p11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5" name="Google Shape;7395;p11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6" name="Google Shape;7396;p11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7" name="Google Shape;7397;p11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8" name="Google Shape;7398;p11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399" name="Google Shape;7399;p11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0" name="Google Shape;7400;p11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1" name="Google Shape;7401;p11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2" name="Google Shape;7402;p11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3" name="Google Shape;7403;p11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4" name="Google Shape;7404;p11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5" name="Google Shape;7405;p11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6" name="Google Shape;7406;p11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7" name="Google Shape;7407;p11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8" name="Google Shape;7408;p11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09" name="Google Shape;7409;p11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0" name="Google Shape;7410;p11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1" name="Google Shape;7411;p11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2" name="Google Shape;7412;p11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3" name="Google Shape;7413;p11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4" name="Google Shape;7414;p11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5" name="Google Shape;7415;p11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6" name="Google Shape;7416;p11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7" name="Google Shape;7417;p11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8" name="Google Shape;7418;p11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19" name="Google Shape;7419;p11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0" name="Google Shape;7420;p11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1" name="Google Shape;7421;p11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2" name="Google Shape;7422;p11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3" name="Google Shape;7423;p11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4" name="Google Shape;7424;p11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5" name="Google Shape;7425;p11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6" name="Google Shape;7426;p11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7" name="Google Shape;7427;p11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8" name="Google Shape;7428;p11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29" name="Google Shape;7429;p11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0" name="Google Shape;7430;p11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1" name="Google Shape;7431;p11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2" name="Google Shape;7432;p11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3" name="Google Shape;7433;p11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4" name="Google Shape;7434;p11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5" name="Google Shape;7435;p11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6" name="Google Shape;7436;p11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7" name="Google Shape;7437;p11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8" name="Google Shape;7438;p11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39" name="Google Shape;7439;p11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0" name="Google Shape;7440;p11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1" name="Google Shape;7441;p11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2" name="Google Shape;7442;p11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3" name="Google Shape;7443;p11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4" name="Google Shape;7444;p11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5" name="Google Shape;7445;p11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6" name="Google Shape;7446;p11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7" name="Google Shape;7447;p11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8" name="Google Shape;7448;p11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49" name="Google Shape;7449;p11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0" name="Google Shape;7450;p11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1" name="Google Shape;7451;p11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2" name="Google Shape;7452;p11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3" name="Google Shape;7453;p11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4" name="Google Shape;7454;p11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5" name="Google Shape;7455;p11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6" name="Google Shape;7456;p11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7" name="Google Shape;7457;p11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8" name="Google Shape;7458;p11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59" name="Google Shape;7459;p11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0" name="Google Shape;7460;p11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1" name="Google Shape;7461;p11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2" name="Google Shape;7462;p11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3" name="Google Shape;7463;p11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4" name="Google Shape;7464;p11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5" name="Google Shape;7465;p11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6" name="Google Shape;7466;p11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7" name="Google Shape;7467;p11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8" name="Google Shape;7468;p11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69" name="Google Shape;7469;p11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0" name="Google Shape;7470;p11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1" name="Google Shape;7471;p11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2" name="Google Shape;7472;p11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3" name="Google Shape;7473;p11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4" name="Google Shape;7474;p11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5" name="Google Shape;7475;p11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6" name="Google Shape;7476;p11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7" name="Google Shape;7477;p11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8" name="Google Shape;7478;p11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79" name="Google Shape;7479;p11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0" name="Google Shape;7480;p11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1" name="Google Shape;7481;p11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2" name="Google Shape;7482;p11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3" name="Google Shape;7483;p11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4" name="Google Shape;7484;p11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5" name="Google Shape;7485;p11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6" name="Google Shape;7486;p11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7" name="Google Shape;7487;p11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8" name="Google Shape;7488;p11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89" name="Google Shape;7489;p11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0" name="Google Shape;7490;p11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1" name="Google Shape;7491;p11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2" name="Google Shape;7492;p11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3" name="Google Shape;7493;p11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4" name="Google Shape;7494;p11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5" name="Google Shape;7495;p11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6" name="Google Shape;7496;p11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7" name="Google Shape;7497;p11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8" name="Google Shape;7498;p11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499" name="Google Shape;7499;p11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0" name="Google Shape;7500;p11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1" name="Google Shape;7501;p11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2" name="Google Shape;7502;p11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3" name="Google Shape;7503;p11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4" name="Google Shape;7504;p11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5" name="Google Shape;7505;p11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6" name="Google Shape;7506;p11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7" name="Google Shape;7507;p11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8" name="Google Shape;7508;p11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09" name="Google Shape;7509;p11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0" name="Google Shape;7510;p11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1" name="Google Shape;7511;p11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2" name="Google Shape;7512;p11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3" name="Google Shape;7513;p11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4" name="Google Shape;7514;p11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5" name="Google Shape;7515;p11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6" name="Google Shape;7516;p11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7" name="Google Shape;7517;p11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8" name="Google Shape;7518;p11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19" name="Google Shape;7519;p11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0" name="Google Shape;7520;p11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1" name="Google Shape;7521;p11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2" name="Google Shape;7522;p11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3" name="Google Shape;7523;p11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4" name="Google Shape;7524;p11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5" name="Google Shape;7525;p11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6" name="Google Shape;7526;p11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7" name="Google Shape;7527;p11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8" name="Google Shape;7528;p11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29" name="Google Shape;7529;p11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0" name="Google Shape;7530;p11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1" name="Google Shape;7531;p11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2" name="Google Shape;7532;p11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3" name="Google Shape;7533;p11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4" name="Google Shape;7534;p11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5" name="Google Shape;7535;p11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6" name="Google Shape;7536;p11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7" name="Google Shape;7537;p11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8" name="Google Shape;7538;p11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39" name="Google Shape;7539;p11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0" name="Google Shape;7540;p11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1" name="Google Shape;7541;p11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2" name="Google Shape;7542;p11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3" name="Google Shape;7543;p11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4" name="Google Shape;7544;p11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5" name="Google Shape;7545;p11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6" name="Google Shape;7546;p11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7" name="Google Shape;7547;p11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8" name="Google Shape;7548;p11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49" name="Google Shape;7549;p11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0" name="Google Shape;7550;p11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1" name="Google Shape;7551;p11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2" name="Google Shape;7552;p11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3" name="Google Shape;7553;p11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4" name="Google Shape;7554;p11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5" name="Google Shape;7555;p11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6" name="Google Shape;7556;p11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7" name="Google Shape;7557;p11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8" name="Google Shape;7558;p11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59" name="Google Shape;7559;p11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0" name="Google Shape;7560;p11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1" name="Google Shape;7561;p11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2" name="Google Shape;7562;p11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3" name="Google Shape;7563;p11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4" name="Google Shape;7564;p11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5" name="Google Shape;7565;p11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6" name="Google Shape;7566;p11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7" name="Google Shape;7567;p11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8" name="Google Shape;7568;p11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69" name="Google Shape;7569;p11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0" name="Google Shape;7570;p11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1" name="Google Shape;7571;p11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2" name="Google Shape;7572;p11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3" name="Google Shape;7573;p11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4" name="Google Shape;7574;p11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5" name="Google Shape;7575;p11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6" name="Google Shape;7576;p11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7" name="Google Shape;7577;p11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8" name="Google Shape;7578;p11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79" name="Google Shape;7579;p11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0" name="Google Shape;7580;p11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1" name="Google Shape;7581;p11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2" name="Google Shape;7582;p11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3" name="Google Shape;7583;p11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4" name="Google Shape;7584;p11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5" name="Google Shape;7585;p11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6" name="Google Shape;7586;p11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7" name="Google Shape;7587;p11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8" name="Google Shape;7588;p11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89" name="Google Shape;7589;p11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0" name="Google Shape;7590;p11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1" name="Google Shape;7591;p11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2" name="Google Shape;7592;p11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3" name="Google Shape;7593;p11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4" name="Google Shape;7594;p11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5" name="Google Shape;7595;p11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6" name="Google Shape;7596;p11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7" name="Google Shape;7597;p11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8" name="Google Shape;7598;p11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599" name="Google Shape;7599;p11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0" name="Google Shape;7600;p11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1" name="Google Shape;7601;p11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2" name="Google Shape;7602;p11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3" name="Google Shape;7603;p11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4" name="Google Shape;7604;p11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5" name="Google Shape;7605;p11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6" name="Google Shape;7606;p11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7" name="Google Shape;7607;p11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8" name="Google Shape;7608;p11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09" name="Google Shape;7609;p11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10" name="Google Shape;7610;p11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7611" name="Google Shape;7611;p11"/>
          <p:cNvSpPr txBox="1">
            <a:spLocks noGrp="1"/>
          </p:cNvSpPr>
          <p:nvPr>
            <p:ph type="title" hasCustomPrompt="1"/>
          </p:nvPr>
        </p:nvSpPr>
        <p:spPr>
          <a:xfrm rot="-273939">
            <a:off x="2924565" y="2021367"/>
            <a:ext cx="6296380" cy="2172084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3333"/>
            </a:lvl1pPr>
            <a:lvl2pPr lvl="1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2pPr>
            <a:lvl3pPr lvl="2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3pPr>
            <a:lvl4pPr lvl="3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4pPr>
            <a:lvl5pPr lvl="4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5pPr>
            <a:lvl6pPr lvl="5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6pPr>
            <a:lvl7pPr lvl="6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7pPr>
            <a:lvl8pPr lvl="7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8pPr>
            <a:lvl9pPr lvl="8" algn="ctr">
              <a:spcBef>
                <a:spcPts val="0"/>
              </a:spcBef>
              <a:spcAft>
                <a:spcPts val="0"/>
              </a:spcAft>
              <a:buSzPts val="9600"/>
              <a:buNone/>
              <a:defRPr sz="12800"/>
            </a:lvl9pPr>
          </a:lstStyle>
          <a:p>
            <a:r>
              <a:t>xx%</a:t>
            </a:r>
          </a:p>
        </p:txBody>
      </p:sp>
      <p:sp>
        <p:nvSpPr>
          <p:cNvPr id="7612" name="Google Shape;7612;p11"/>
          <p:cNvSpPr txBox="1">
            <a:spLocks noGrp="1"/>
          </p:cNvSpPr>
          <p:nvPr>
            <p:ph type="subTitle" idx="1"/>
          </p:nvPr>
        </p:nvSpPr>
        <p:spPr>
          <a:xfrm rot="-273939">
            <a:off x="3037617" y="4189019"/>
            <a:ext cx="6296380" cy="662907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7613" name="Google Shape;7613;p11"/>
          <p:cNvSpPr/>
          <p:nvPr/>
        </p:nvSpPr>
        <p:spPr>
          <a:xfrm rot="-6345070" flipH="1">
            <a:off x="1680470" y="10429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4" name="Google Shape;7614;p11"/>
          <p:cNvSpPr/>
          <p:nvPr/>
        </p:nvSpPr>
        <p:spPr>
          <a:xfrm rot="-9002992" flipH="1">
            <a:off x="824088" y="16030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5" name="Google Shape;7615;p11"/>
          <p:cNvSpPr/>
          <p:nvPr/>
        </p:nvSpPr>
        <p:spPr>
          <a:xfrm rot="-469745" flipH="1">
            <a:off x="894687" y="690754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6" name="Google Shape;7616;p11"/>
          <p:cNvSpPr/>
          <p:nvPr/>
        </p:nvSpPr>
        <p:spPr>
          <a:xfrm rot="-4801983" flipH="1">
            <a:off x="824021" y="2520738"/>
            <a:ext cx="97065" cy="194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7" name="Google Shape;7617;p11"/>
          <p:cNvSpPr/>
          <p:nvPr/>
        </p:nvSpPr>
        <p:spPr>
          <a:xfrm rot="-4801983" flipH="1">
            <a:off x="2596054" y="858604"/>
            <a:ext cx="97065" cy="194917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8" name="Google Shape;7618;p11"/>
          <p:cNvSpPr/>
          <p:nvPr/>
        </p:nvSpPr>
        <p:spPr>
          <a:xfrm rot="-6345070" flipH="1">
            <a:off x="9658437" y="55901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19" name="Google Shape;7619;p11"/>
          <p:cNvSpPr/>
          <p:nvPr/>
        </p:nvSpPr>
        <p:spPr>
          <a:xfrm rot="-9002992" flipH="1">
            <a:off x="11448621" y="60473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20" name="Google Shape;7620;p11"/>
          <p:cNvSpPr/>
          <p:nvPr/>
        </p:nvSpPr>
        <p:spPr>
          <a:xfrm rot="2700000" flipH="1">
            <a:off x="10756403" y="5505662"/>
            <a:ext cx="96732" cy="195161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7621" name="Google Shape;7621;p11"/>
          <p:cNvSpPr/>
          <p:nvPr/>
        </p:nvSpPr>
        <p:spPr>
          <a:xfrm rot="-4801983" flipH="1">
            <a:off x="11448554" y="4582671"/>
            <a:ext cx="97065" cy="19491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32627699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Table of contents">
    <p:spTree>
      <p:nvGrpSpPr>
        <p:cNvPr id="1" name="Shape 76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624" name="Google Shape;7624;p13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7625" name="Google Shape;7625;p13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6" name="Google Shape;7626;p13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7" name="Google Shape;7627;p13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8" name="Google Shape;7628;p13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29" name="Google Shape;7629;p13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0" name="Google Shape;7630;p13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1" name="Google Shape;7631;p13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2" name="Google Shape;7632;p13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3" name="Google Shape;7633;p13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4" name="Google Shape;7634;p13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5" name="Google Shape;7635;p13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6" name="Google Shape;7636;p13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7" name="Google Shape;7637;p13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8" name="Google Shape;7638;p13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39" name="Google Shape;7639;p13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0" name="Google Shape;7640;p13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1" name="Google Shape;7641;p13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2" name="Google Shape;7642;p13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3" name="Google Shape;7643;p13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4" name="Google Shape;7644;p13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5" name="Google Shape;7645;p13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6" name="Google Shape;7646;p13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7" name="Google Shape;7647;p13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8" name="Google Shape;7648;p13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49" name="Google Shape;7649;p13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0" name="Google Shape;7650;p13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1" name="Google Shape;7651;p13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2" name="Google Shape;7652;p13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3" name="Google Shape;7653;p13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4" name="Google Shape;7654;p13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5" name="Google Shape;7655;p13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6" name="Google Shape;7656;p13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7" name="Google Shape;7657;p13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8" name="Google Shape;7658;p13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59" name="Google Shape;7659;p13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0" name="Google Shape;7660;p13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1" name="Google Shape;7661;p13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2" name="Google Shape;7662;p13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3" name="Google Shape;7663;p13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4" name="Google Shape;7664;p13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5" name="Google Shape;7665;p13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6" name="Google Shape;7666;p13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7" name="Google Shape;7667;p13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8" name="Google Shape;7668;p13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69" name="Google Shape;7669;p13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0" name="Google Shape;7670;p13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1" name="Google Shape;7671;p13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2" name="Google Shape;7672;p13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3" name="Google Shape;7673;p13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4" name="Google Shape;7674;p13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5" name="Google Shape;7675;p13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6" name="Google Shape;7676;p13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7" name="Google Shape;7677;p13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8" name="Google Shape;7678;p13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79" name="Google Shape;7679;p13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0" name="Google Shape;7680;p13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1" name="Google Shape;7681;p13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2" name="Google Shape;7682;p13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3" name="Google Shape;7683;p13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4" name="Google Shape;7684;p13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5" name="Google Shape;7685;p13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6" name="Google Shape;7686;p13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7" name="Google Shape;7687;p13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8" name="Google Shape;7688;p13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89" name="Google Shape;7689;p13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0" name="Google Shape;7690;p13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1" name="Google Shape;7691;p13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2" name="Google Shape;7692;p13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3" name="Google Shape;7693;p13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4" name="Google Shape;7694;p13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5" name="Google Shape;7695;p13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6" name="Google Shape;7696;p13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7" name="Google Shape;7697;p13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8" name="Google Shape;7698;p13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699" name="Google Shape;7699;p13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0" name="Google Shape;7700;p13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1" name="Google Shape;7701;p13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2" name="Google Shape;7702;p13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3" name="Google Shape;7703;p13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4" name="Google Shape;7704;p13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5" name="Google Shape;7705;p13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6" name="Google Shape;7706;p13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7" name="Google Shape;7707;p13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8" name="Google Shape;7708;p13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09" name="Google Shape;7709;p13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0" name="Google Shape;7710;p13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1" name="Google Shape;7711;p13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2" name="Google Shape;7712;p13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3" name="Google Shape;7713;p13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4" name="Google Shape;7714;p13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5" name="Google Shape;7715;p13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6" name="Google Shape;7716;p13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7" name="Google Shape;7717;p13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8" name="Google Shape;7718;p13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19" name="Google Shape;7719;p13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0" name="Google Shape;7720;p13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1" name="Google Shape;7721;p13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2" name="Google Shape;7722;p13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3" name="Google Shape;7723;p13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4" name="Google Shape;7724;p13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5" name="Google Shape;7725;p13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6" name="Google Shape;7726;p13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7" name="Google Shape;7727;p13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8" name="Google Shape;7728;p13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29" name="Google Shape;7729;p13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0" name="Google Shape;7730;p13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1" name="Google Shape;7731;p13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2" name="Google Shape;7732;p13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3" name="Google Shape;7733;p13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4" name="Google Shape;7734;p13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5" name="Google Shape;7735;p13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6" name="Google Shape;7736;p13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7" name="Google Shape;7737;p13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8" name="Google Shape;7738;p13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39" name="Google Shape;7739;p13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0" name="Google Shape;7740;p13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1" name="Google Shape;7741;p13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2" name="Google Shape;7742;p13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3" name="Google Shape;7743;p13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4" name="Google Shape;7744;p13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5" name="Google Shape;7745;p13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6" name="Google Shape;7746;p13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7" name="Google Shape;7747;p13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8" name="Google Shape;7748;p13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49" name="Google Shape;7749;p13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0" name="Google Shape;7750;p13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1" name="Google Shape;7751;p13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2" name="Google Shape;7752;p13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3" name="Google Shape;7753;p13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4" name="Google Shape;7754;p13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5" name="Google Shape;7755;p13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6" name="Google Shape;7756;p13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7" name="Google Shape;7757;p13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8" name="Google Shape;7758;p13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59" name="Google Shape;7759;p13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0" name="Google Shape;7760;p13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1" name="Google Shape;7761;p13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2" name="Google Shape;7762;p13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3" name="Google Shape;7763;p13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4" name="Google Shape;7764;p13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5" name="Google Shape;7765;p13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6" name="Google Shape;7766;p13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7" name="Google Shape;7767;p13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8" name="Google Shape;7768;p13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69" name="Google Shape;7769;p13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0" name="Google Shape;7770;p13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1" name="Google Shape;7771;p13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2" name="Google Shape;7772;p13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3" name="Google Shape;7773;p13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4" name="Google Shape;7774;p13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5" name="Google Shape;7775;p13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6" name="Google Shape;7776;p13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7" name="Google Shape;7777;p13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8" name="Google Shape;7778;p13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79" name="Google Shape;7779;p13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0" name="Google Shape;7780;p13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1" name="Google Shape;7781;p13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2" name="Google Shape;7782;p13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3" name="Google Shape;7783;p13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4" name="Google Shape;7784;p13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5" name="Google Shape;7785;p13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6" name="Google Shape;7786;p13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7" name="Google Shape;7787;p13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8" name="Google Shape;7788;p13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89" name="Google Shape;7789;p13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0" name="Google Shape;7790;p13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1" name="Google Shape;7791;p13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2" name="Google Shape;7792;p13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3" name="Google Shape;7793;p13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4" name="Google Shape;7794;p13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5" name="Google Shape;7795;p13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6" name="Google Shape;7796;p13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7" name="Google Shape;7797;p13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8" name="Google Shape;7798;p13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799" name="Google Shape;7799;p13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0" name="Google Shape;7800;p13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1" name="Google Shape;7801;p13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2" name="Google Shape;7802;p13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3" name="Google Shape;7803;p13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4" name="Google Shape;7804;p13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5" name="Google Shape;7805;p13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6" name="Google Shape;7806;p13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7" name="Google Shape;7807;p13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8" name="Google Shape;7808;p13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09" name="Google Shape;7809;p13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0" name="Google Shape;7810;p13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1" name="Google Shape;7811;p13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2" name="Google Shape;7812;p13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3" name="Google Shape;7813;p13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4" name="Google Shape;7814;p13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5" name="Google Shape;7815;p13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6" name="Google Shape;7816;p13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7" name="Google Shape;7817;p13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8" name="Google Shape;7818;p13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19" name="Google Shape;7819;p13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0" name="Google Shape;7820;p13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1" name="Google Shape;7821;p13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2" name="Google Shape;7822;p13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3" name="Google Shape;7823;p13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4" name="Google Shape;7824;p13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5" name="Google Shape;7825;p13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6" name="Google Shape;7826;p13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7" name="Google Shape;7827;p13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8" name="Google Shape;7828;p13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29" name="Google Shape;7829;p13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0" name="Google Shape;7830;p13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1" name="Google Shape;7831;p13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2" name="Google Shape;7832;p13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3" name="Google Shape;7833;p13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4" name="Google Shape;7834;p13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5" name="Google Shape;7835;p13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6" name="Google Shape;7836;p13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7" name="Google Shape;7837;p13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8" name="Google Shape;7838;p13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39" name="Google Shape;7839;p13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0" name="Google Shape;7840;p13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1" name="Google Shape;7841;p13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2" name="Google Shape;7842;p13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3" name="Google Shape;7843;p13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4" name="Google Shape;7844;p13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5" name="Google Shape;7845;p13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6" name="Google Shape;7846;p13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7" name="Google Shape;7847;p13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8" name="Google Shape;7848;p13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49" name="Google Shape;7849;p13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0" name="Google Shape;7850;p13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1" name="Google Shape;7851;p13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2" name="Google Shape;7852;p13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3" name="Google Shape;7853;p13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4" name="Google Shape;7854;p13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5" name="Google Shape;7855;p13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6" name="Google Shape;7856;p13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7" name="Google Shape;7857;p13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8" name="Google Shape;7858;p13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59" name="Google Shape;7859;p13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0" name="Google Shape;7860;p13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1" name="Google Shape;7861;p13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2" name="Google Shape;7862;p13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3" name="Google Shape;7863;p13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4" name="Google Shape;7864;p13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5" name="Google Shape;7865;p13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6" name="Google Shape;7866;p13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7" name="Google Shape;7867;p13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8" name="Google Shape;7868;p13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69" name="Google Shape;7869;p13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0" name="Google Shape;7870;p13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1" name="Google Shape;7871;p13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2" name="Google Shape;7872;p13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3" name="Google Shape;7873;p13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4" name="Google Shape;7874;p13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5" name="Google Shape;7875;p13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6" name="Google Shape;7876;p13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7" name="Google Shape;7877;p13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8" name="Google Shape;7878;p13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79" name="Google Shape;7879;p13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0" name="Google Shape;7880;p13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1" name="Google Shape;7881;p13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2" name="Google Shape;7882;p13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3" name="Google Shape;7883;p13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4" name="Google Shape;7884;p13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5" name="Google Shape;7885;p13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6" name="Google Shape;7886;p13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7" name="Google Shape;7887;p13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8" name="Google Shape;7888;p13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89" name="Google Shape;7889;p13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0" name="Google Shape;7890;p13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1" name="Google Shape;7891;p13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2" name="Google Shape;7892;p13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3" name="Google Shape;7893;p13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4" name="Google Shape;7894;p13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5" name="Google Shape;7895;p13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6" name="Google Shape;7896;p13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7" name="Google Shape;7897;p13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8" name="Google Shape;7898;p13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899" name="Google Shape;7899;p13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0" name="Google Shape;7900;p13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1" name="Google Shape;7901;p13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2" name="Google Shape;7902;p13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3" name="Google Shape;7903;p13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4" name="Google Shape;7904;p13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5" name="Google Shape;7905;p13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6" name="Google Shape;7906;p13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7" name="Google Shape;7907;p13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8" name="Google Shape;7908;p13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09" name="Google Shape;7909;p13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0" name="Google Shape;7910;p13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1" name="Google Shape;7911;p13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2" name="Google Shape;7912;p13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3" name="Google Shape;7913;p13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4" name="Google Shape;7914;p13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5" name="Google Shape;7915;p13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6" name="Google Shape;7916;p13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7" name="Google Shape;7917;p13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8" name="Google Shape;7918;p13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19" name="Google Shape;7919;p13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0" name="Google Shape;7920;p13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1" name="Google Shape;7921;p13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2" name="Google Shape;7922;p13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3" name="Google Shape;7923;p13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4" name="Google Shape;7924;p13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5" name="Google Shape;7925;p13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6" name="Google Shape;7926;p13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7" name="Google Shape;7927;p13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8" name="Google Shape;7928;p13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29" name="Google Shape;7929;p13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0" name="Google Shape;7930;p13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1" name="Google Shape;7931;p13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2" name="Google Shape;7932;p13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3" name="Google Shape;7933;p13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4" name="Google Shape;7934;p13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5" name="Google Shape;7935;p13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6" name="Google Shape;7936;p13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7" name="Google Shape;7937;p13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8" name="Google Shape;7938;p13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39" name="Google Shape;7939;p13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0" name="Google Shape;7940;p13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1" name="Google Shape;7941;p13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2" name="Google Shape;7942;p13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3" name="Google Shape;7943;p13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4" name="Google Shape;7944;p13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5" name="Google Shape;7945;p13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6" name="Google Shape;7946;p13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7" name="Google Shape;7947;p13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8" name="Google Shape;7948;p13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49" name="Google Shape;7949;p13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0" name="Google Shape;7950;p13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1" name="Google Shape;7951;p13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2" name="Google Shape;7952;p13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3" name="Google Shape;7953;p13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4" name="Google Shape;7954;p13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5" name="Google Shape;7955;p13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6" name="Google Shape;7956;p13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7" name="Google Shape;7957;p13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8" name="Google Shape;7958;p13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59" name="Google Shape;7959;p13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0" name="Google Shape;7960;p13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1" name="Google Shape;7961;p13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2" name="Google Shape;7962;p13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3" name="Google Shape;7963;p13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4" name="Google Shape;7964;p13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5" name="Google Shape;7965;p13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6" name="Google Shape;7966;p13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7" name="Google Shape;7967;p13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8" name="Google Shape;7968;p13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69" name="Google Shape;7969;p13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0" name="Google Shape;7970;p13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1" name="Google Shape;7971;p13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2" name="Google Shape;7972;p13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3" name="Google Shape;7973;p13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4" name="Google Shape;7974;p13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5" name="Google Shape;7975;p13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6" name="Google Shape;7976;p13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7" name="Google Shape;7977;p13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8" name="Google Shape;7978;p13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79" name="Google Shape;7979;p13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0" name="Google Shape;7980;p13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1" name="Google Shape;7981;p13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2" name="Google Shape;7982;p13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3" name="Google Shape;7983;p13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4" name="Google Shape;7984;p13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5" name="Google Shape;7985;p13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6" name="Google Shape;7986;p13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7" name="Google Shape;7987;p13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8" name="Google Shape;7988;p13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89" name="Google Shape;7989;p13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0" name="Google Shape;7990;p13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1" name="Google Shape;7991;p13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2" name="Google Shape;7992;p13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3" name="Google Shape;7993;p13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4" name="Google Shape;7994;p13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5" name="Google Shape;7995;p13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6" name="Google Shape;7996;p13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7" name="Google Shape;7997;p13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8" name="Google Shape;7998;p13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7999" name="Google Shape;7999;p13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0" name="Google Shape;8000;p13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1" name="Google Shape;8001;p13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2" name="Google Shape;8002;p13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3" name="Google Shape;8003;p13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4" name="Google Shape;8004;p13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5" name="Google Shape;8005;p13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6" name="Google Shape;8006;p13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7" name="Google Shape;8007;p13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8" name="Google Shape;8008;p13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09" name="Google Shape;8009;p13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0" name="Google Shape;8010;p13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1" name="Google Shape;8011;p13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2" name="Google Shape;8012;p13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3" name="Google Shape;8013;p13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4" name="Google Shape;8014;p13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5" name="Google Shape;8015;p13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6" name="Google Shape;8016;p13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7" name="Google Shape;8017;p13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8" name="Google Shape;8018;p13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19" name="Google Shape;8019;p13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0" name="Google Shape;8020;p13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1" name="Google Shape;8021;p13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2" name="Google Shape;8022;p13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3" name="Google Shape;8023;p13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4" name="Google Shape;8024;p13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5" name="Google Shape;8025;p13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6" name="Google Shape;8026;p13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7" name="Google Shape;8027;p13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8" name="Google Shape;8028;p13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29" name="Google Shape;8029;p13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0" name="Google Shape;8030;p13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1" name="Google Shape;8031;p13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2" name="Google Shape;8032;p13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3" name="Google Shape;8033;p13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4" name="Google Shape;8034;p13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5" name="Google Shape;8035;p13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6" name="Google Shape;8036;p13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7" name="Google Shape;8037;p13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8" name="Google Shape;8038;p13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39" name="Google Shape;8039;p13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0" name="Google Shape;8040;p13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1" name="Google Shape;8041;p13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2" name="Google Shape;8042;p13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3" name="Google Shape;8043;p13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4" name="Google Shape;8044;p13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5" name="Google Shape;8045;p13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6" name="Google Shape;8046;p13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7" name="Google Shape;8047;p13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8" name="Google Shape;8048;p13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49" name="Google Shape;8049;p13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0" name="Google Shape;8050;p13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1" name="Google Shape;8051;p13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2" name="Google Shape;8052;p13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3" name="Google Shape;8053;p13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4" name="Google Shape;8054;p13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5" name="Google Shape;8055;p13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6" name="Google Shape;8056;p13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7" name="Google Shape;8057;p13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8" name="Google Shape;8058;p13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59" name="Google Shape;8059;p13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0" name="Google Shape;8060;p13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1" name="Google Shape;8061;p13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2" name="Google Shape;8062;p13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3" name="Google Shape;8063;p13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4" name="Google Shape;8064;p13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5" name="Google Shape;8065;p13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6" name="Google Shape;8066;p13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7" name="Google Shape;8067;p13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8" name="Google Shape;8068;p13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69" name="Google Shape;8069;p13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0" name="Google Shape;8070;p13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1" name="Google Shape;8071;p13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2" name="Google Shape;8072;p13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3" name="Google Shape;8073;p13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4" name="Google Shape;8074;p13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5" name="Google Shape;8075;p13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6" name="Google Shape;8076;p13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7" name="Google Shape;8077;p13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8" name="Google Shape;8078;p13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79" name="Google Shape;8079;p13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0" name="Google Shape;8080;p13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1" name="Google Shape;8081;p13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2" name="Google Shape;8082;p13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3" name="Google Shape;8083;p13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4" name="Google Shape;8084;p13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5" name="Google Shape;8085;p13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6" name="Google Shape;8086;p13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7" name="Google Shape;8087;p13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8" name="Google Shape;8088;p13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89" name="Google Shape;8089;p13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0" name="Google Shape;8090;p13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1" name="Google Shape;8091;p13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2" name="Google Shape;8092;p13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3" name="Google Shape;8093;p13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4" name="Google Shape;8094;p13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5" name="Google Shape;8095;p13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6" name="Google Shape;8096;p13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7" name="Google Shape;8097;p13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8" name="Google Shape;8098;p13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099" name="Google Shape;8099;p13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0" name="Google Shape;8100;p13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1" name="Google Shape;8101;p13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2" name="Google Shape;8102;p13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3" name="Google Shape;8103;p13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4" name="Google Shape;8104;p13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5" name="Google Shape;8105;p13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6" name="Google Shape;8106;p13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7" name="Google Shape;8107;p13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8" name="Google Shape;8108;p13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09" name="Google Shape;8109;p13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0" name="Google Shape;8110;p13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1" name="Google Shape;8111;p13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2" name="Google Shape;8112;p13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3" name="Google Shape;8113;p13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4" name="Google Shape;8114;p13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5" name="Google Shape;8115;p13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6" name="Google Shape;8116;p13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7" name="Google Shape;8117;p13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8" name="Google Shape;8118;p13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19" name="Google Shape;8119;p13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0" name="Google Shape;8120;p13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1" name="Google Shape;8121;p13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2" name="Google Shape;8122;p13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3" name="Google Shape;8123;p13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4" name="Google Shape;8124;p13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5" name="Google Shape;8125;p13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6" name="Google Shape;8126;p13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7" name="Google Shape;8127;p13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8" name="Google Shape;8128;p13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29" name="Google Shape;8129;p13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0" name="Google Shape;8130;p13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1" name="Google Shape;8131;p13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2" name="Google Shape;8132;p13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3" name="Google Shape;8133;p13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4" name="Google Shape;8134;p13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5" name="Google Shape;8135;p13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6" name="Google Shape;8136;p13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7" name="Google Shape;8137;p13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8" name="Google Shape;8138;p13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39" name="Google Shape;8139;p13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0" name="Google Shape;8140;p13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1" name="Google Shape;8141;p13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2" name="Google Shape;8142;p13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3" name="Google Shape;8143;p13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4" name="Google Shape;8144;p13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5" name="Google Shape;8145;p13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6" name="Google Shape;8146;p13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7" name="Google Shape;8147;p13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8" name="Google Shape;8148;p13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49" name="Google Shape;8149;p13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0" name="Google Shape;8150;p13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1" name="Google Shape;8151;p13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2" name="Google Shape;8152;p13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3" name="Google Shape;8153;p13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4" name="Google Shape;8154;p13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5" name="Google Shape;8155;p13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6" name="Google Shape;8156;p13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7" name="Google Shape;8157;p13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8" name="Google Shape;8158;p13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59" name="Google Shape;8159;p13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0" name="Google Shape;8160;p13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1" name="Google Shape;8161;p13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2" name="Google Shape;8162;p13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3" name="Google Shape;8163;p13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4" name="Google Shape;8164;p13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5" name="Google Shape;8165;p13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6" name="Google Shape;8166;p13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7" name="Google Shape;8167;p13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8" name="Google Shape;8168;p13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69" name="Google Shape;8169;p13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0" name="Google Shape;8170;p13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1" name="Google Shape;8171;p13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2" name="Google Shape;8172;p13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3" name="Google Shape;8173;p13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4" name="Google Shape;8174;p13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5" name="Google Shape;8175;p13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6" name="Google Shape;8176;p13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7" name="Google Shape;8177;p13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8" name="Google Shape;8178;p13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79" name="Google Shape;8179;p13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0" name="Google Shape;8180;p13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1" name="Google Shape;8181;p13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2" name="Google Shape;8182;p13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3" name="Google Shape;8183;p13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4" name="Google Shape;8184;p13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5" name="Google Shape;8185;p13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6" name="Google Shape;8186;p13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7" name="Google Shape;8187;p13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8" name="Google Shape;8188;p13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89" name="Google Shape;8189;p13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0" name="Google Shape;8190;p13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1" name="Google Shape;8191;p13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2" name="Google Shape;8192;p13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3" name="Google Shape;8193;p13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4" name="Google Shape;8194;p13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5" name="Google Shape;8195;p13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6" name="Google Shape;8196;p13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7" name="Google Shape;8197;p13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8" name="Google Shape;8198;p13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199" name="Google Shape;8199;p13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0" name="Google Shape;8200;p13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1" name="Google Shape;8201;p13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2" name="Google Shape;8202;p13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3" name="Google Shape;8203;p13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4" name="Google Shape;8204;p13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5" name="Google Shape;8205;p13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6" name="Google Shape;8206;p13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7" name="Google Shape;8207;p13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8" name="Google Shape;8208;p13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09" name="Google Shape;8209;p13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0" name="Google Shape;8210;p13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1" name="Google Shape;8211;p13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2" name="Google Shape;8212;p13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3" name="Google Shape;8213;p13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4" name="Google Shape;8214;p13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5" name="Google Shape;8215;p13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6" name="Google Shape;8216;p13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7" name="Google Shape;8217;p13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8" name="Google Shape;8218;p13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19" name="Google Shape;8219;p13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0" name="Google Shape;8220;p13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1" name="Google Shape;8221;p13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2" name="Google Shape;8222;p13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3" name="Google Shape;8223;p13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4" name="Google Shape;8224;p13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5" name="Google Shape;8225;p13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6" name="Google Shape;8226;p13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7" name="Google Shape;8227;p13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8" name="Google Shape;8228;p13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29" name="Google Shape;8229;p13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0" name="Google Shape;8230;p13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1" name="Google Shape;8231;p13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2" name="Google Shape;8232;p13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3" name="Google Shape;8233;p13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4" name="Google Shape;8234;p13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5" name="Google Shape;8235;p13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6" name="Google Shape;8236;p13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7" name="Google Shape;8237;p13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8" name="Google Shape;8238;p13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39" name="Google Shape;8239;p13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0" name="Google Shape;8240;p13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1" name="Google Shape;8241;p13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2" name="Google Shape;8242;p13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3" name="Google Shape;8243;p13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4" name="Google Shape;8244;p13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5" name="Google Shape;8245;p13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6" name="Google Shape;8246;p13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7" name="Google Shape;8247;p13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8" name="Google Shape;8248;p13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49" name="Google Shape;8249;p13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0" name="Google Shape;8250;p13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1" name="Google Shape;8251;p13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2" name="Google Shape;8252;p13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3" name="Google Shape;8253;p13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4" name="Google Shape;8254;p13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5" name="Google Shape;8255;p13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6" name="Google Shape;8256;p13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7" name="Google Shape;8257;p13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8" name="Google Shape;8258;p13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59" name="Google Shape;8259;p13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0" name="Google Shape;8260;p13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1" name="Google Shape;8261;p13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2" name="Google Shape;8262;p13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3" name="Google Shape;8263;p13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4" name="Google Shape;8264;p13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5" name="Google Shape;8265;p13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6" name="Google Shape;8266;p13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7" name="Google Shape;8267;p13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8" name="Google Shape;8268;p13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69" name="Google Shape;8269;p13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0" name="Google Shape;8270;p13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1" name="Google Shape;8271;p13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2" name="Google Shape;8272;p13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3" name="Google Shape;8273;p13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4" name="Google Shape;8274;p13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5" name="Google Shape;8275;p13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6" name="Google Shape;8276;p13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7" name="Google Shape;8277;p13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8" name="Google Shape;8278;p13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79" name="Google Shape;8279;p13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0" name="Google Shape;8280;p13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1" name="Google Shape;8281;p13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2" name="Google Shape;8282;p13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3" name="Google Shape;8283;p13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4" name="Google Shape;8284;p13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5" name="Google Shape;8285;p13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6" name="Google Shape;8286;p13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7" name="Google Shape;8287;p13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8" name="Google Shape;8288;p13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89" name="Google Shape;8289;p13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0" name="Google Shape;8290;p13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1" name="Google Shape;8291;p13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2" name="Google Shape;8292;p13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3" name="Google Shape;8293;p13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4" name="Google Shape;8294;p13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5" name="Google Shape;8295;p13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6" name="Google Shape;8296;p13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7" name="Google Shape;8297;p13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8" name="Google Shape;8298;p13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299" name="Google Shape;8299;p13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0" name="Google Shape;8300;p13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1" name="Google Shape;8301;p13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2" name="Google Shape;8302;p13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3" name="Google Shape;8303;p13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4" name="Google Shape;8304;p13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5" name="Google Shape;8305;p13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6" name="Google Shape;8306;p13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7" name="Google Shape;8307;p13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8" name="Google Shape;8308;p13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09" name="Google Shape;8309;p13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0" name="Google Shape;8310;p13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1" name="Google Shape;8311;p13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2" name="Google Shape;8312;p13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3" name="Google Shape;8313;p13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4" name="Google Shape;8314;p13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5" name="Google Shape;8315;p13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6" name="Google Shape;8316;p13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7" name="Google Shape;8317;p13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8" name="Google Shape;8318;p13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19" name="Google Shape;8319;p13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0" name="Google Shape;8320;p13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1" name="Google Shape;8321;p13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2" name="Google Shape;8322;p13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3" name="Google Shape;8323;p13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4" name="Google Shape;8324;p13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5" name="Google Shape;8325;p13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6" name="Google Shape;8326;p13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7" name="Google Shape;8327;p13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8" name="Google Shape;8328;p13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29" name="Google Shape;8329;p13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0" name="Google Shape;8330;p13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1" name="Google Shape;8331;p13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2" name="Google Shape;8332;p13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3" name="Google Shape;8333;p13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4" name="Google Shape;8334;p13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5" name="Google Shape;8335;p13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6" name="Google Shape;8336;p13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7" name="Google Shape;8337;p13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8" name="Google Shape;8338;p13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39" name="Google Shape;8339;p13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0" name="Google Shape;8340;p13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1" name="Google Shape;8341;p13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2" name="Google Shape;8342;p13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3" name="Google Shape;8343;p13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4" name="Google Shape;8344;p13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5" name="Google Shape;8345;p13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6" name="Google Shape;8346;p13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7" name="Google Shape;8347;p13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8" name="Google Shape;8348;p13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49" name="Google Shape;8349;p13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0" name="Google Shape;8350;p13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1" name="Google Shape;8351;p13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2" name="Google Shape;8352;p13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3" name="Google Shape;8353;p13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4" name="Google Shape;8354;p13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5" name="Google Shape;8355;p13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6" name="Google Shape;8356;p13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7" name="Google Shape;8357;p13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8" name="Google Shape;8358;p13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59" name="Google Shape;8359;p13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0" name="Google Shape;8360;p13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1" name="Google Shape;8361;p13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2" name="Google Shape;8362;p13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3" name="Google Shape;8363;p13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4" name="Google Shape;8364;p13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5" name="Google Shape;8365;p13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6" name="Google Shape;8366;p13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7" name="Google Shape;8367;p13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8" name="Google Shape;8368;p13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69" name="Google Shape;8369;p13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0" name="Google Shape;8370;p13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1" name="Google Shape;8371;p13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2" name="Google Shape;8372;p13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3" name="Google Shape;8373;p13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4" name="Google Shape;8374;p13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5" name="Google Shape;8375;p13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6" name="Google Shape;8376;p13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7" name="Google Shape;8377;p13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8" name="Google Shape;8378;p13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79" name="Google Shape;8379;p13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0" name="Google Shape;8380;p13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1" name="Google Shape;8381;p13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2" name="Google Shape;8382;p13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3" name="Google Shape;8383;p13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4" name="Google Shape;8384;p13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5" name="Google Shape;8385;p13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6" name="Google Shape;8386;p13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7" name="Google Shape;8387;p13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8" name="Google Shape;8388;p13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89" name="Google Shape;8389;p13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0" name="Google Shape;8390;p13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1" name="Google Shape;8391;p13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2" name="Google Shape;8392;p13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3" name="Google Shape;8393;p13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4" name="Google Shape;8394;p13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5" name="Google Shape;8395;p13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6" name="Google Shape;8396;p13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7" name="Google Shape;8397;p13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8" name="Google Shape;8398;p13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399" name="Google Shape;8399;p13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0" name="Google Shape;8400;p13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1" name="Google Shape;8401;p13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2" name="Google Shape;8402;p13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3" name="Google Shape;8403;p13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4" name="Google Shape;8404;p13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5" name="Google Shape;8405;p13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6" name="Google Shape;8406;p13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7" name="Google Shape;8407;p13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8" name="Google Shape;8408;p13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09" name="Google Shape;8409;p13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0" name="Google Shape;8410;p13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1" name="Google Shape;8411;p13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2" name="Google Shape;8412;p13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3" name="Google Shape;8413;p13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4" name="Google Shape;8414;p13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5" name="Google Shape;8415;p13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6" name="Google Shape;8416;p13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7" name="Google Shape;8417;p13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8" name="Google Shape;8418;p13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19" name="Google Shape;8419;p13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0" name="Google Shape;8420;p13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1" name="Google Shape;8421;p13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2" name="Google Shape;8422;p13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3" name="Google Shape;8423;p13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4" name="Google Shape;8424;p13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5" name="Google Shape;8425;p13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6" name="Google Shape;8426;p13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7" name="Google Shape;8427;p13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8" name="Google Shape;8428;p13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29" name="Google Shape;8429;p13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0" name="Google Shape;8430;p13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1" name="Google Shape;8431;p13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2" name="Google Shape;8432;p13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3" name="Google Shape;8433;p13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4" name="Google Shape;8434;p13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5" name="Google Shape;8435;p13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6" name="Google Shape;8436;p13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7" name="Google Shape;8437;p13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8" name="Google Shape;8438;p13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39" name="Google Shape;8439;p13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0" name="Google Shape;8440;p13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1" name="Google Shape;8441;p13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2" name="Google Shape;8442;p13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3" name="Google Shape;8443;p13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4" name="Google Shape;8444;p13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5" name="Google Shape;8445;p13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6" name="Google Shape;8446;p13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7" name="Google Shape;8447;p13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8" name="Google Shape;8448;p13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49" name="Google Shape;8449;p13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0" name="Google Shape;8450;p13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1" name="Google Shape;8451;p13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2" name="Google Shape;8452;p13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3" name="Google Shape;8453;p13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4" name="Google Shape;8454;p13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5" name="Google Shape;8455;p13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6" name="Google Shape;8456;p13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7" name="Google Shape;8457;p13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8" name="Google Shape;8458;p13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59" name="Google Shape;8459;p13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60" name="Google Shape;8460;p13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8461" name="Google Shape;8461;p1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8462" name="Google Shape;8462;p13"/>
          <p:cNvSpPr txBox="1">
            <a:spLocks noGrp="1"/>
          </p:cNvSpPr>
          <p:nvPr>
            <p:ph type="title" idx="2"/>
          </p:nvPr>
        </p:nvSpPr>
        <p:spPr>
          <a:xfrm>
            <a:off x="2723327" y="1711640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3" name="Google Shape;8463;p13"/>
          <p:cNvSpPr txBox="1">
            <a:spLocks noGrp="1"/>
          </p:cNvSpPr>
          <p:nvPr>
            <p:ph type="subTitle" idx="1"/>
          </p:nvPr>
        </p:nvSpPr>
        <p:spPr>
          <a:xfrm>
            <a:off x="2725515" y="2778189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4" name="Google Shape;8464;p13"/>
          <p:cNvSpPr txBox="1">
            <a:spLocks noGrp="1"/>
          </p:cNvSpPr>
          <p:nvPr>
            <p:ph type="title" idx="3"/>
          </p:nvPr>
        </p:nvSpPr>
        <p:spPr>
          <a:xfrm>
            <a:off x="7744199" y="1711708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5" name="Google Shape;8465;p13"/>
          <p:cNvSpPr txBox="1">
            <a:spLocks noGrp="1"/>
          </p:cNvSpPr>
          <p:nvPr>
            <p:ph type="subTitle" idx="4"/>
          </p:nvPr>
        </p:nvSpPr>
        <p:spPr>
          <a:xfrm rot="512">
            <a:off x="7744840" y="2778120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6" name="Google Shape;8466;p13"/>
          <p:cNvSpPr txBox="1">
            <a:spLocks noGrp="1"/>
          </p:cNvSpPr>
          <p:nvPr>
            <p:ph type="title" idx="5"/>
          </p:nvPr>
        </p:nvSpPr>
        <p:spPr>
          <a:xfrm rot="-1188">
            <a:off x="2723661" y="4054169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7" name="Google Shape;8467;p13"/>
          <p:cNvSpPr txBox="1">
            <a:spLocks noGrp="1"/>
          </p:cNvSpPr>
          <p:nvPr>
            <p:ph type="subTitle" idx="6"/>
          </p:nvPr>
        </p:nvSpPr>
        <p:spPr>
          <a:xfrm rot="-512">
            <a:off x="2725488" y="5128916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68" name="Google Shape;8468;p13"/>
          <p:cNvSpPr txBox="1">
            <a:spLocks noGrp="1"/>
          </p:cNvSpPr>
          <p:nvPr>
            <p:ph type="title" idx="7"/>
          </p:nvPr>
        </p:nvSpPr>
        <p:spPr>
          <a:xfrm>
            <a:off x="7744417" y="4054225"/>
            <a:ext cx="2314800" cy="96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8469" name="Google Shape;8469;p13"/>
          <p:cNvSpPr txBox="1">
            <a:spLocks noGrp="1"/>
          </p:cNvSpPr>
          <p:nvPr>
            <p:ph type="subTitle" idx="8"/>
          </p:nvPr>
        </p:nvSpPr>
        <p:spPr>
          <a:xfrm rot="-512">
            <a:off x="7744751" y="5128793"/>
            <a:ext cx="2684800" cy="646400"/>
          </a:xfrm>
          <a:prstGeom prst="rect">
            <a:avLst/>
          </a:prstGeom>
          <a:solidFill>
            <a:schemeClr val="lt2"/>
          </a:solidFill>
          <a:effectLst>
            <a:outerShdw dist="66675" dir="2640000" algn="bl" rotWithShape="0">
              <a:schemeClr val="dk1">
                <a:alpha val="10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8470" name="Google Shape;8470;p13"/>
          <p:cNvSpPr txBox="1">
            <a:spLocks noGrp="1"/>
          </p:cNvSpPr>
          <p:nvPr>
            <p:ph type="title" idx="9" hasCustomPrompt="1"/>
          </p:nvPr>
        </p:nvSpPr>
        <p:spPr>
          <a:xfrm>
            <a:off x="1267717" y="1767035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1" name="Google Shape;8471;p13"/>
          <p:cNvSpPr txBox="1">
            <a:spLocks noGrp="1"/>
          </p:cNvSpPr>
          <p:nvPr>
            <p:ph type="title" idx="13" hasCustomPrompt="1"/>
          </p:nvPr>
        </p:nvSpPr>
        <p:spPr>
          <a:xfrm>
            <a:off x="1267717" y="4109639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2" name="Google Shape;8472;p13"/>
          <p:cNvSpPr txBox="1">
            <a:spLocks noGrp="1"/>
          </p:cNvSpPr>
          <p:nvPr>
            <p:ph type="title" idx="14" hasCustomPrompt="1"/>
          </p:nvPr>
        </p:nvSpPr>
        <p:spPr>
          <a:xfrm>
            <a:off x="6279981" y="1767035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3" name="Google Shape;8473;p13"/>
          <p:cNvSpPr txBox="1">
            <a:spLocks noGrp="1"/>
          </p:cNvSpPr>
          <p:nvPr>
            <p:ph type="title" idx="15" hasCustomPrompt="1"/>
          </p:nvPr>
        </p:nvSpPr>
        <p:spPr>
          <a:xfrm rot="1248">
            <a:off x="6279981" y="4109639"/>
            <a:ext cx="1101600" cy="8536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8474" name="Google Shape;8474;p13"/>
          <p:cNvSpPr/>
          <p:nvPr/>
        </p:nvSpPr>
        <p:spPr>
          <a:xfrm rot="9002992">
            <a:off x="482797" y="62078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5" name="Google Shape;8475;p13"/>
          <p:cNvSpPr/>
          <p:nvPr/>
        </p:nvSpPr>
        <p:spPr>
          <a:xfrm rot="-10374255">
            <a:off x="702244" y="5032474"/>
            <a:ext cx="97144" cy="1946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6" name="Google Shape;8476;p13"/>
          <p:cNvSpPr/>
          <p:nvPr/>
        </p:nvSpPr>
        <p:spPr>
          <a:xfrm rot="-7197008">
            <a:off x="1610772" y="607827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7" name="Google Shape;8477;p13"/>
          <p:cNvSpPr/>
          <p:nvPr/>
        </p:nvSpPr>
        <p:spPr>
          <a:xfrm rot="2700000">
            <a:off x="482886" y="513309"/>
            <a:ext cx="96732" cy="1945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8" name="Google Shape;8478;p13"/>
          <p:cNvSpPr/>
          <p:nvPr/>
        </p:nvSpPr>
        <p:spPr>
          <a:xfrm rot="-7197008">
            <a:off x="702339" y="1524005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79" name="Google Shape;8479;p13"/>
          <p:cNvSpPr/>
          <p:nvPr/>
        </p:nvSpPr>
        <p:spPr>
          <a:xfrm rot="9002992">
            <a:off x="11607264" y="5119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8480" name="Google Shape;8480;p13"/>
          <p:cNvSpPr/>
          <p:nvPr/>
        </p:nvSpPr>
        <p:spPr>
          <a:xfrm rot="3457159">
            <a:off x="11192501" y="6207973"/>
            <a:ext cx="97097" cy="194748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230740245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Quote">
    <p:spTree>
      <p:nvGrpSpPr>
        <p:cNvPr id="1" name="Shape 84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482" name="Google Shape;8482;p14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8483" name="Google Shape;8483;p14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4" name="Google Shape;8484;p14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5" name="Google Shape;8485;p14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6" name="Google Shape;8486;p14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7" name="Google Shape;8487;p14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8" name="Google Shape;8488;p14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89" name="Google Shape;8489;p14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0" name="Google Shape;8490;p14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1" name="Google Shape;8491;p14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2" name="Google Shape;8492;p14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3" name="Google Shape;8493;p14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4" name="Google Shape;8494;p14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5" name="Google Shape;8495;p14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6" name="Google Shape;8496;p14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7" name="Google Shape;8497;p14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8" name="Google Shape;8498;p14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499" name="Google Shape;8499;p14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0" name="Google Shape;8500;p14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1" name="Google Shape;8501;p14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2" name="Google Shape;8502;p14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3" name="Google Shape;8503;p14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4" name="Google Shape;8504;p14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5" name="Google Shape;8505;p14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6" name="Google Shape;8506;p14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7" name="Google Shape;8507;p14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8" name="Google Shape;8508;p14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09" name="Google Shape;8509;p14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0" name="Google Shape;8510;p14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1" name="Google Shape;8511;p14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2" name="Google Shape;8512;p14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3" name="Google Shape;8513;p14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4" name="Google Shape;8514;p14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5" name="Google Shape;8515;p14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6" name="Google Shape;8516;p14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7" name="Google Shape;8517;p14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8" name="Google Shape;8518;p14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19" name="Google Shape;8519;p14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0" name="Google Shape;8520;p14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1" name="Google Shape;8521;p14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2" name="Google Shape;8522;p14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3" name="Google Shape;8523;p14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4" name="Google Shape;8524;p14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5" name="Google Shape;8525;p14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6" name="Google Shape;8526;p14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7" name="Google Shape;8527;p14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8" name="Google Shape;8528;p14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29" name="Google Shape;8529;p14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0" name="Google Shape;8530;p14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1" name="Google Shape;8531;p14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2" name="Google Shape;8532;p14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3" name="Google Shape;8533;p14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4" name="Google Shape;8534;p14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5" name="Google Shape;8535;p14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6" name="Google Shape;8536;p14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7" name="Google Shape;8537;p14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8" name="Google Shape;8538;p14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39" name="Google Shape;8539;p14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0" name="Google Shape;8540;p14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1" name="Google Shape;8541;p14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2" name="Google Shape;8542;p14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3" name="Google Shape;8543;p14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4" name="Google Shape;8544;p14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5" name="Google Shape;8545;p14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6" name="Google Shape;8546;p14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7" name="Google Shape;8547;p14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8" name="Google Shape;8548;p14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49" name="Google Shape;8549;p14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0" name="Google Shape;8550;p14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1" name="Google Shape;8551;p14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2" name="Google Shape;8552;p14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3" name="Google Shape;8553;p14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4" name="Google Shape;8554;p14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5" name="Google Shape;8555;p14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6" name="Google Shape;8556;p14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7" name="Google Shape;8557;p14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8" name="Google Shape;8558;p14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59" name="Google Shape;8559;p14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0" name="Google Shape;8560;p14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1" name="Google Shape;8561;p14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2" name="Google Shape;8562;p14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3" name="Google Shape;8563;p14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4" name="Google Shape;8564;p14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5" name="Google Shape;8565;p14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6" name="Google Shape;8566;p14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7" name="Google Shape;8567;p14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8" name="Google Shape;8568;p14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69" name="Google Shape;8569;p14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0" name="Google Shape;8570;p14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1" name="Google Shape;8571;p14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2" name="Google Shape;8572;p14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3" name="Google Shape;8573;p14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4" name="Google Shape;8574;p14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5" name="Google Shape;8575;p14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6" name="Google Shape;8576;p14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7" name="Google Shape;8577;p14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8" name="Google Shape;8578;p14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79" name="Google Shape;8579;p14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0" name="Google Shape;8580;p14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1" name="Google Shape;8581;p14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2" name="Google Shape;8582;p14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3" name="Google Shape;8583;p14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4" name="Google Shape;8584;p14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5" name="Google Shape;8585;p14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6" name="Google Shape;8586;p14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7" name="Google Shape;8587;p14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8" name="Google Shape;8588;p14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89" name="Google Shape;8589;p14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0" name="Google Shape;8590;p14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1" name="Google Shape;8591;p14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2" name="Google Shape;8592;p14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3" name="Google Shape;8593;p14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4" name="Google Shape;8594;p14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5" name="Google Shape;8595;p14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6" name="Google Shape;8596;p14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7" name="Google Shape;8597;p14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8" name="Google Shape;8598;p14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599" name="Google Shape;8599;p14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0" name="Google Shape;8600;p14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1" name="Google Shape;8601;p14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2" name="Google Shape;8602;p14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3" name="Google Shape;8603;p14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4" name="Google Shape;8604;p14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5" name="Google Shape;8605;p14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6" name="Google Shape;8606;p14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7" name="Google Shape;8607;p14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8" name="Google Shape;8608;p14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09" name="Google Shape;8609;p14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0" name="Google Shape;8610;p14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1" name="Google Shape;8611;p14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2" name="Google Shape;8612;p14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3" name="Google Shape;8613;p14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4" name="Google Shape;8614;p14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5" name="Google Shape;8615;p14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6" name="Google Shape;8616;p14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7" name="Google Shape;8617;p14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8" name="Google Shape;8618;p14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19" name="Google Shape;8619;p14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0" name="Google Shape;8620;p14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1" name="Google Shape;8621;p14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2" name="Google Shape;8622;p14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3" name="Google Shape;8623;p14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4" name="Google Shape;8624;p14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5" name="Google Shape;8625;p14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6" name="Google Shape;8626;p14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7" name="Google Shape;8627;p14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8" name="Google Shape;8628;p14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29" name="Google Shape;8629;p14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0" name="Google Shape;8630;p14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1" name="Google Shape;8631;p14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2" name="Google Shape;8632;p14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3" name="Google Shape;8633;p14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4" name="Google Shape;8634;p14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5" name="Google Shape;8635;p14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6" name="Google Shape;8636;p14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7" name="Google Shape;8637;p14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8" name="Google Shape;8638;p14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39" name="Google Shape;8639;p14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0" name="Google Shape;8640;p14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1" name="Google Shape;8641;p14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2" name="Google Shape;8642;p14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3" name="Google Shape;8643;p14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4" name="Google Shape;8644;p14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5" name="Google Shape;8645;p14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6" name="Google Shape;8646;p14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7" name="Google Shape;8647;p14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8" name="Google Shape;8648;p14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49" name="Google Shape;8649;p14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0" name="Google Shape;8650;p14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1" name="Google Shape;8651;p14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2" name="Google Shape;8652;p14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3" name="Google Shape;8653;p14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4" name="Google Shape;8654;p14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5" name="Google Shape;8655;p14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6" name="Google Shape;8656;p14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7" name="Google Shape;8657;p14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8" name="Google Shape;8658;p14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59" name="Google Shape;8659;p14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0" name="Google Shape;8660;p14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1" name="Google Shape;8661;p14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2" name="Google Shape;8662;p14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3" name="Google Shape;8663;p14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4" name="Google Shape;8664;p14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5" name="Google Shape;8665;p14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6" name="Google Shape;8666;p14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7" name="Google Shape;8667;p14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8" name="Google Shape;8668;p14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69" name="Google Shape;8669;p14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0" name="Google Shape;8670;p14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1" name="Google Shape;8671;p14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2" name="Google Shape;8672;p14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3" name="Google Shape;8673;p14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4" name="Google Shape;8674;p14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5" name="Google Shape;8675;p14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6" name="Google Shape;8676;p14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7" name="Google Shape;8677;p14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8" name="Google Shape;8678;p14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79" name="Google Shape;8679;p14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0" name="Google Shape;8680;p14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1" name="Google Shape;8681;p14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2" name="Google Shape;8682;p14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3" name="Google Shape;8683;p14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4" name="Google Shape;8684;p14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5" name="Google Shape;8685;p14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6" name="Google Shape;8686;p14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7" name="Google Shape;8687;p14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8" name="Google Shape;8688;p14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89" name="Google Shape;8689;p14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0" name="Google Shape;8690;p14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1" name="Google Shape;8691;p14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2" name="Google Shape;8692;p14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3" name="Google Shape;8693;p14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4" name="Google Shape;8694;p14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5" name="Google Shape;8695;p14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6" name="Google Shape;8696;p14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7" name="Google Shape;8697;p14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8" name="Google Shape;8698;p14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699" name="Google Shape;8699;p14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0" name="Google Shape;8700;p14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1" name="Google Shape;8701;p14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2" name="Google Shape;8702;p14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3" name="Google Shape;8703;p14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4" name="Google Shape;8704;p14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5" name="Google Shape;8705;p14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6" name="Google Shape;8706;p14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7" name="Google Shape;8707;p14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8" name="Google Shape;8708;p14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09" name="Google Shape;8709;p14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0" name="Google Shape;8710;p14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1" name="Google Shape;8711;p14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2" name="Google Shape;8712;p14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3" name="Google Shape;8713;p14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4" name="Google Shape;8714;p14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5" name="Google Shape;8715;p14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6" name="Google Shape;8716;p14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7" name="Google Shape;8717;p14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8" name="Google Shape;8718;p14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19" name="Google Shape;8719;p14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0" name="Google Shape;8720;p14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1" name="Google Shape;8721;p14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2" name="Google Shape;8722;p14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3" name="Google Shape;8723;p14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4" name="Google Shape;8724;p14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5" name="Google Shape;8725;p14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6" name="Google Shape;8726;p14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7" name="Google Shape;8727;p14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8" name="Google Shape;8728;p14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29" name="Google Shape;8729;p14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0" name="Google Shape;8730;p14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1" name="Google Shape;8731;p14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2" name="Google Shape;8732;p14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3" name="Google Shape;8733;p14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4" name="Google Shape;8734;p14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5" name="Google Shape;8735;p14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6" name="Google Shape;8736;p14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7" name="Google Shape;8737;p14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8" name="Google Shape;8738;p14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39" name="Google Shape;8739;p14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0" name="Google Shape;8740;p14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1" name="Google Shape;8741;p14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2" name="Google Shape;8742;p14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3" name="Google Shape;8743;p14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4" name="Google Shape;8744;p14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5" name="Google Shape;8745;p14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6" name="Google Shape;8746;p14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7" name="Google Shape;8747;p14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8" name="Google Shape;8748;p14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49" name="Google Shape;8749;p14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0" name="Google Shape;8750;p14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1" name="Google Shape;8751;p14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2" name="Google Shape;8752;p14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3" name="Google Shape;8753;p14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4" name="Google Shape;8754;p14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5" name="Google Shape;8755;p14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6" name="Google Shape;8756;p14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7" name="Google Shape;8757;p14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8" name="Google Shape;8758;p14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59" name="Google Shape;8759;p14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0" name="Google Shape;8760;p14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1" name="Google Shape;8761;p14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2" name="Google Shape;8762;p14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3" name="Google Shape;8763;p14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4" name="Google Shape;8764;p14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5" name="Google Shape;8765;p14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6" name="Google Shape;8766;p14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7" name="Google Shape;8767;p14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8" name="Google Shape;8768;p14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69" name="Google Shape;8769;p14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0" name="Google Shape;8770;p14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1" name="Google Shape;8771;p14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2" name="Google Shape;8772;p14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3" name="Google Shape;8773;p14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4" name="Google Shape;8774;p14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5" name="Google Shape;8775;p14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6" name="Google Shape;8776;p14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7" name="Google Shape;8777;p14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8" name="Google Shape;8778;p14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79" name="Google Shape;8779;p14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0" name="Google Shape;8780;p14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1" name="Google Shape;8781;p14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2" name="Google Shape;8782;p14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3" name="Google Shape;8783;p14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4" name="Google Shape;8784;p14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5" name="Google Shape;8785;p14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6" name="Google Shape;8786;p14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7" name="Google Shape;8787;p14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8" name="Google Shape;8788;p14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89" name="Google Shape;8789;p14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0" name="Google Shape;8790;p14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1" name="Google Shape;8791;p14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2" name="Google Shape;8792;p14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3" name="Google Shape;8793;p14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4" name="Google Shape;8794;p14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5" name="Google Shape;8795;p14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6" name="Google Shape;8796;p14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7" name="Google Shape;8797;p14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8" name="Google Shape;8798;p14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799" name="Google Shape;8799;p14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0" name="Google Shape;8800;p14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1" name="Google Shape;8801;p14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2" name="Google Shape;8802;p14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3" name="Google Shape;8803;p14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4" name="Google Shape;8804;p14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5" name="Google Shape;8805;p14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6" name="Google Shape;8806;p14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7" name="Google Shape;8807;p14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8" name="Google Shape;8808;p14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09" name="Google Shape;8809;p14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0" name="Google Shape;8810;p14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1" name="Google Shape;8811;p14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2" name="Google Shape;8812;p14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3" name="Google Shape;8813;p14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4" name="Google Shape;8814;p14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5" name="Google Shape;8815;p14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6" name="Google Shape;8816;p14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7" name="Google Shape;8817;p14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8" name="Google Shape;8818;p14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19" name="Google Shape;8819;p14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0" name="Google Shape;8820;p14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1" name="Google Shape;8821;p14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2" name="Google Shape;8822;p14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3" name="Google Shape;8823;p14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4" name="Google Shape;8824;p14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5" name="Google Shape;8825;p14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6" name="Google Shape;8826;p14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7" name="Google Shape;8827;p14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8" name="Google Shape;8828;p14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29" name="Google Shape;8829;p14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0" name="Google Shape;8830;p14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1" name="Google Shape;8831;p14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2" name="Google Shape;8832;p14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3" name="Google Shape;8833;p14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4" name="Google Shape;8834;p14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5" name="Google Shape;8835;p14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6" name="Google Shape;8836;p14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7" name="Google Shape;8837;p14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8" name="Google Shape;8838;p14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39" name="Google Shape;8839;p14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0" name="Google Shape;8840;p14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1" name="Google Shape;8841;p14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2" name="Google Shape;8842;p14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3" name="Google Shape;8843;p14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4" name="Google Shape;8844;p14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5" name="Google Shape;8845;p14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6" name="Google Shape;8846;p14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7" name="Google Shape;8847;p14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8" name="Google Shape;8848;p14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49" name="Google Shape;8849;p14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0" name="Google Shape;8850;p14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1" name="Google Shape;8851;p14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2" name="Google Shape;8852;p14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3" name="Google Shape;8853;p14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4" name="Google Shape;8854;p14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5" name="Google Shape;8855;p14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6" name="Google Shape;8856;p14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7" name="Google Shape;8857;p14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8" name="Google Shape;8858;p14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59" name="Google Shape;8859;p14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0" name="Google Shape;8860;p14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1" name="Google Shape;8861;p14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2" name="Google Shape;8862;p14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3" name="Google Shape;8863;p14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4" name="Google Shape;8864;p14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5" name="Google Shape;8865;p14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6" name="Google Shape;8866;p14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7" name="Google Shape;8867;p14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8" name="Google Shape;8868;p14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69" name="Google Shape;8869;p14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0" name="Google Shape;8870;p14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1" name="Google Shape;8871;p14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2" name="Google Shape;8872;p14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3" name="Google Shape;8873;p14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4" name="Google Shape;8874;p14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5" name="Google Shape;8875;p14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6" name="Google Shape;8876;p14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7" name="Google Shape;8877;p14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8" name="Google Shape;8878;p14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79" name="Google Shape;8879;p14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0" name="Google Shape;8880;p14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1" name="Google Shape;8881;p14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2" name="Google Shape;8882;p14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3" name="Google Shape;8883;p14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4" name="Google Shape;8884;p14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5" name="Google Shape;8885;p14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6" name="Google Shape;8886;p14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7" name="Google Shape;8887;p14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8" name="Google Shape;8888;p14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89" name="Google Shape;8889;p14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0" name="Google Shape;8890;p14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1" name="Google Shape;8891;p14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2" name="Google Shape;8892;p14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3" name="Google Shape;8893;p14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4" name="Google Shape;8894;p14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5" name="Google Shape;8895;p14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6" name="Google Shape;8896;p14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7" name="Google Shape;8897;p14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8" name="Google Shape;8898;p14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899" name="Google Shape;8899;p14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0" name="Google Shape;8900;p14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1" name="Google Shape;8901;p14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2" name="Google Shape;8902;p14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3" name="Google Shape;8903;p14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4" name="Google Shape;8904;p14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5" name="Google Shape;8905;p14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6" name="Google Shape;8906;p14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7" name="Google Shape;8907;p14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8" name="Google Shape;8908;p14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09" name="Google Shape;8909;p14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0" name="Google Shape;8910;p14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1" name="Google Shape;8911;p14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2" name="Google Shape;8912;p14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3" name="Google Shape;8913;p14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4" name="Google Shape;8914;p14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5" name="Google Shape;8915;p14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6" name="Google Shape;8916;p14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7" name="Google Shape;8917;p14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8" name="Google Shape;8918;p14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19" name="Google Shape;8919;p14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0" name="Google Shape;8920;p14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1" name="Google Shape;8921;p14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2" name="Google Shape;8922;p14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3" name="Google Shape;8923;p14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4" name="Google Shape;8924;p14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5" name="Google Shape;8925;p14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6" name="Google Shape;8926;p14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7" name="Google Shape;8927;p14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8" name="Google Shape;8928;p14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29" name="Google Shape;8929;p14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0" name="Google Shape;8930;p14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1" name="Google Shape;8931;p14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2" name="Google Shape;8932;p14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3" name="Google Shape;8933;p14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4" name="Google Shape;8934;p14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5" name="Google Shape;8935;p14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6" name="Google Shape;8936;p14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7" name="Google Shape;8937;p14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8" name="Google Shape;8938;p14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39" name="Google Shape;8939;p14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0" name="Google Shape;8940;p14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1" name="Google Shape;8941;p14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2" name="Google Shape;8942;p14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3" name="Google Shape;8943;p14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4" name="Google Shape;8944;p14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5" name="Google Shape;8945;p14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6" name="Google Shape;8946;p14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7" name="Google Shape;8947;p14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8" name="Google Shape;8948;p14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49" name="Google Shape;8949;p14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0" name="Google Shape;8950;p14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1" name="Google Shape;8951;p14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2" name="Google Shape;8952;p14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3" name="Google Shape;8953;p14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4" name="Google Shape;8954;p14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5" name="Google Shape;8955;p14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6" name="Google Shape;8956;p14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7" name="Google Shape;8957;p14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8" name="Google Shape;8958;p14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59" name="Google Shape;8959;p14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0" name="Google Shape;8960;p14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1" name="Google Shape;8961;p14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2" name="Google Shape;8962;p14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3" name="Google Shape;8963;p14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4" name="Google Shape;8964;p14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5" name="Google Shape;8965;p14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6" name="Google Shape;8966;p14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7" name="Google Shape;8967;p14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8" name="Google Shape;8968;p14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69" name="Google Shape;8969;p14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0" name="Google Shape;8970;p14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1" name="Google Shape;8971;p14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2" name="Google Shape;8972;p14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3" name="Google Shape;8973;p14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4" name="Google Shape;8974;p14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5" name="Google Shape;8975;p14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6" name="Google Shape;8976;p14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7" name="Google Shape;8977;p14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8" name="Google Shape;8978;p14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79" name="Google Shape;8979;p14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0" name="Google Shape;8980;p14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1" name="Google Shape;8981;p14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2" name="Google Shape;8982;p14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3" name="Google Shape;8983;p14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4" name="Google Shape;8984;p14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5" name="Google Shape;8985;p14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6" name="Google Shape;8986;p14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7" name="Google Shape;8987;p14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8" name="Google Shape;8988;p14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89" name="Google Shape;8989;p14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0" name="Google Shape;8990;p14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1" name="Google Shape;8991;p14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2" name="Google Shape;8992;p14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3" name="Google Shape;8993;p14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4" name="Google Shape;8994;p14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5" name="Google Shape;8995;p14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6" name="Google Shape;8996;p14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7" name="Google Shape;8997;p14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8" name="Google Shape;8998;p14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8999" name="Google Shape;8999;p14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0" name="Google Shape;9000;p14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1" name="Google Shape;9001;p14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2" name="Google Shape;9002;p14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3" name="Google Shape;9003;p14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4" name="Google Shape;9004;p14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5" name="Google Shape;9005;p14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6" name="Google Shape;9006;p14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7" name="Google Shape;9007;p14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8" name="Google Shape;9008;p14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09" name="Google Shape;9009;p14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0" name="Google Shape;9010;p14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1" name="Google Shape;9011;p14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2" name="Google Shape;9012;p14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3" name="Google Shape;9013;p14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4" name="Google Shape;9014;p14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5" name="Google Shape;9015;p14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6" name="Google Shape;9016;p14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7" name="Google Shape;9017;p14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8" name="Google Shape;9018;p14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19" name="Google Shape;9019;p14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0" name="Google Shape;9020;p14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1" name="Google Shape;9021;p14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2" name="Google Shape;9022;p14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3" name="Google Shape;9023;p14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4" name="Google Shape;9024;p14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5" name="Google Shape;9025;p14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6" name="Google Shape;9026;p14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7" name="Google Shape;9027;p14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8" name="Google Shape;9028;p14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29" name="Google Shape;9029;p14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0" name="Google Shape;9030;p14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1" name="Google Shape;9031;p14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2" name="Google Shape;9032;p14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3" name="Google Shape;9033;p14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4" name="Google Shape;9034;p14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5" name="Google Shape;9035;p14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6" name="Google Shape;9036;p14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7" name="Google Shape;9037;p14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8" name="Google Shape;9038;p14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39" name="Google Shape;9039;p14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0" name="Google Shape;9040;p14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1" name="Google Shape;9041;p14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2" name="Google Shape;9042;p14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3" name="Google Shape;9043;p14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4" name="Google Shape;9044;p14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5" name="Google Shape;9045;p14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6" name="Google Shape;9046;p14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7" name="Google Shape;9047;p14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8" name="Google Shape;9048;p14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49" name="Google Shape;9049;p14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0" name="Google Shape;9050;p14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1" name="Google Shape;9051;p14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2" name="Google Shape;9052;p14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3" name="Google Shape;9053;p14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4" name="Google Shape;9054;p14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5" name="Google Shape;9055;p14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6" name="Google Shape;9056;p14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7" name="Google Shape;9057;p14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8" name="Google Shape;9058;p14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59" name="Google Shape;9059;p14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0" name="Google Shape;9060;p14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1" name="Google Shape;9061;p14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2" name="Google Shape;9062;p14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3" name="Google Shape;9063;p14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4" name="Google Shape;9064;p14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5" name="Google Shape;9065;p14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6" name="Google Shape;9066;p14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7" name="Google Shape;9067;p14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8" name="Google Shape;9068;p14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69" name="Google Shape;9069;p14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0" name="Google Shape;9070;p14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1" name="Google Shape;9071;p14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2" name="Google Shape;9072;p14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3" name="Google Shape;9073;p14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4" name="Google Shape;9074;p14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5" name="Google Shape;9075;p14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6" name="Google Shape;9076;p14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7" name="Google Shape;9077;p14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8" name="Google Shape;9078;p14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79" name="Google Shape;9079;p14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0" name="Google Shape;9080;p14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1" name="Google Shape;9081;p14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2" name="Google Shape;9082;p14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3" name="Google Shape;9083;p14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4" name="Google Shape;9084;p14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5" name="Google Shape;9085;p14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6" name="Google Shape;9086;p14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7" name="Google Shape;9087;p14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8" name="Google Shape;9088;p14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89" name="Google Shape;9089;p14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0" name="Google Shape;9090;p14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1" name="Google Shape;9091;p14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2" name="Google Shape;9092;p14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3" name="Google Shape;9093;p14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4" name="Google Shape;9094;p14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5" name="Google Shape;9095;p14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6" name="Google Shape;9096;p14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7" name="Google Shape;9097;p14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8" name="Google Shape;9098;p14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099" name="Google Shape;9099;p14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0" name="Google Shape;9100;p14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1" name="Google Shape;9101;p14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2" name="Google Shape;9102;p14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3" name="Google Shape;9103;p14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4" name="Google Shape;9104;p14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5" name="Google Shape;9105;p14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6" name="Google Shape;9106;p14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7" name="Google Shape;9107;p14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8" name="Google Shape;9108;p14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09" name="Google Shape;9109;p14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0" name="Google Shape;9110;p14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1" name="Google Shape;9111;p14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2" name="Google Shape;9112;p14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3" name="Google Shape;9113;p14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4" name="Google Shape;9114;p14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5" name="Google Shape;9115;p14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6" name="Google Shape;9116;p14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7" name="Google Shape;9117;p14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8" name="Google Shape;9118;p14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19" name="Google Shape;9119;p14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0" name="Google Shape;9120;p14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1" name="Google Shape;9121;p14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2" name="Google Shape;9122;p14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3" name="Google Shape;9123;p14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4" name="Google Shape;9124;p14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5" name="Google Shape;9125;p14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6" name="Google Shape;9126;p14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7" name="Google Shape;9127;p14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8" name="Google Shape;9128;p14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29" name="Google Shape;9129;p14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0" name="Google Shape;9130;p14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1" name="Google Shape;9131;p14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2" name="Google Shape;9132;p14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3" name="Google Shape;9133;p14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4" name="Google Shape;9134;p14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5" name="Google Shape;9135;p14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6" name="Google Shape;9136;p14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7" name="Google Shape;9137;p14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8" name="Google Shape;9138;p14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39" name="Google Shape;9139;p14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0" name="Google Shape;9140;p14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1" name="Google Shape;9141;p14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2" name="Google Shape;9142;p14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3" name="Google Shape;9143;p14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4" name="Google Shape;9144;p14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5" name="Google Shape;9145;p14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6" name="Google Shape;9146;p14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7" name="Google Shape;9147;p14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8" name="Google Shape;9148;p14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49" name="Google Shape;9149;p14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0" name="Google Shape;9150;p14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1" name="Google Shape;9151;p14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2" name="Google Shape;9152;p14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3" name="Google Shape;9153;p14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4" name="Google Shape;9154;p14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5" name="Google Shape;9155;p14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6" name="Google Shape;9156;p14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7" name="Google Shape;9157;p14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8" name="Google Shape;9158;p14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59" name="Google Shape;9159;p14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0" name="Google Shape;9160;p14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1" name="Google Shape;9161;p14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2" name="Google Shape;9162;p14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3" name="Google Shape;9163;p14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4" name="Google Shape;9164;p14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5" name="Google Shape;9165;p14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6" name="Google Shape;9166;p14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7" name="Google Shape;9167;p14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8" name="Google Shape;9168;p14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69" name="Google Shape;9169;p14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0" name="Google Shape;9170;p14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1" name="Google Shape;9171;p14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2" name="Google Shape;9172;p14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3" name="Google Shape;9173;p14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4" name="Google Shape;9174;p14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5" name="Google Shape;9175;p14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6" name="Google Shape;9176;p14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7" name="Google Shape;9177;p14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8" name="Google Shape;9178;p14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79" name="Google Shape;9179;p14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0" name="Google Shape;9180;p14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1" name="Google Shape;9181;p14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2" name="Google Shape;9182;p14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3" name="Google Shape;9183;p14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4" name="Google Shape;9184;p14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5" name="Google Shape;9185;p14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6" name="Google Shape;9186;p14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7" name="Google Shape;9187;p14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8" name="Google Shape;9188;p14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89" name="Google Shape;9189;p14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0" name="Google Shape;9190;p14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1" name="Google Shape;9191;p14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2" name="Google Shape;9192;p14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3" name="Google Shape;9193;p14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4" name="Google Shape;9194;p14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5" name="Google Shape;9195;p14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6" name="Google Shape;9196;p14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7" name="Google Shape;9197;p14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8" name="Google Shape;9198;p14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199" name="Google Shape;9199;p14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0" name="Google Shape;9200;p14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1" name="Google Shape;9201;p14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2" name="Google Shape;9202;p14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3" name="Google Shape;9203;p14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4" name="Google Shape;9204;p14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5" name="Google Shape;9205;p14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6" name="Google Shape;9206;p14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7" name="Google Shape;9207;p14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8" name="Google Shape;9208;p14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09" name="Google Shape;9209;p14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0" name="Google Shape;9210;p14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1" name="Google Shape;9211;p14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2" name="Google Shape;9212;p14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3" name="Google Shape;9213;p14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4" name="Google Shape;9214;p14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5" name="Google Shape;9215;p14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6" name="Google Shape;9216;p14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7" name="Google Shape;9217;p14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8" name="Google Shape;9218;p14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19" name="Google Shape;9219;p14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0" name="Google Shape;9220;p14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1" name="Google Shape;9221;p14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2" name="Google Shape;9222;p14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3" name="Google Shape;9223;p14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4" name="Google Shape;9224;p14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5" name="Google Shape;9225;p14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6" name="Google Shape;9226;p14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7" name="Google Shape;9227;p14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8" name="Google Shape;9228;p14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29" name="Google Shape;9229;p14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0" name="Google Shape;9230;p14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1" name="Google Shape;9231;p14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2" name="Google Shape;9232;p14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3" name="Google Shape;9233;p14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4" name="Google Shape;9234;p14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5" name="Google Shape;9235;p14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6" name="Google Shape;9236;p14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7" name="Google Shape;9237;p14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8" name="Google Shape;9238;p14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39" name="Google Shape;9239;p14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0" name="Google Shape;9240;p14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1" name="Google Shape;9241;p14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2" name="Google Shape;9242;p14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3" name="Google Shape;9243;p14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4" name="Google Shape;9244;p14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5" name="Google Shape;9245;p14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6" name="Google Shape;9246;p14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7" name="Google Shape;9247;p14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8" name="Google Shape;9248;p14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49" name="Google Shape;9249;p14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0" name="Google Shape;9250;p14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1" name="Google Shape;9251;p14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2" name="Google Shape;9252;p14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3" name="Google Shape;9253;p14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4" name="Google Shape;9254;p14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5" name="Google Shape;9255;p14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6" name="Google Shape;9256;p14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7" name="Google Shape;9257;p14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8" name="Google Shape;9258;p14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59" name="Google Shape;9259;p14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0" name="Google Shape;9260;p14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1" name="Google Shape;9261;p14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2" name="Google Shape;9262;p14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3" name="Google Shape;9263;p14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4" name="Google Shape;9264;p14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5" name="Google Shape;9265;p14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6" name="Google Shape;9266;p14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7" name="Google Shape;9267;p14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8" name="Google Shape;9268;p14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69" name="Google Shape;9269;p14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0" name="Google Shape;9270;p14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1" name="Google Shape;9271;p14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2" name="Google Shape;9272;p14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3" name="Google Shape;9273;p14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4" name="Google Shape;9274;p14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5" name="Google Shape;9275;p14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6" name="Google Shape;9276;p14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7" name="Google Shape;9277;p14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8" name="Google Shape;9278;p14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79" name="Google Shape;9279;p14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0" name="Google Shape;9280;p14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1" name="Google Shape;9281;p14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2" name="Google Shape;9282;p14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3" name="Google Shape;9283;p14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4" name="Google Shape;9284;p14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5" name="Google Shape;9285;p14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6" name="Google Shape;9286;p14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7" name="Google Shape;9287;p14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8" name="Google Shape;9288;p14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89" name="Google Shape;9289;p14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0" name="Google Shape;9290;p14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1" name="Google Shape;9291;p14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2" name="Google Shape;9292;p14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3" name="Google Shape;9293;p14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4" name="Google Shape;9294;p14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5" name="Google Shape;9295;p14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6" name="Google Shape;9296;p14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7" name="Google Shape;9297;p14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8" name="Google Shape;9298;p14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299" name="Google Shape;9299;p14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0" name="Google Shape;9300;p14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1" name="Google Shape;9301;p14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2" name="Google Shape;9302;p14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3" name="Google Shape;9303;p14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4" name="Google Shape;9304;p14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5" name="Google Shape;9305;p14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6" name="Google Shape;9306;p14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7" name="Google Shape;9307;p14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8" name="Google Shape;9308;p14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09" name="Google Shape;9309;p14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0" name="Google Shape;9310;p14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1" name="Google Shape;9311;p14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2" name="Google Shape;9312;p14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3" name="Google Shape;9313;p14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4" name="Google Shape;9314;p14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5" name="Google Shape;9315;p14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6" name="Google Shape;9316;p14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7" name="Google Shape;9317;p14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18" name="Google Shape;9318;p14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9319" name="Google Shape;9319;p14"/>
          <p:cNvSpPr txBox="1">
            <a:spLocks noGrp="1"/>
          </p:cNvSpPr>
          <p:nvPr>
            <p:ph type="subTitle" idx="1"/>
          </p:nvPr>
        </p:nvSpPr>
        <p:spPr>
          <a:xfrm rot="-303">
            <a:off x="1606751" y="1381795"/>
            <a:ext cx="9072800" cy="32120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  <p:sp>
        <p:nvSpPr>
          <p:cNvPr id="9320" name="Google Shape;9320;p14"/>
          <p:cNvSpPr/>
          <p:nvPr/>
        </p:nvSpPr>
        <p:spPr>
          <a:xfrm rot="9002992">
            <a:off x="668647" y="19687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1" name="Google Shape;9321;p14"/>
          <p:cNvSpPr/>
          <p:nvPr/>
        </p:nvSpPr>
        <p:spPr>
          <a:xfrm rot="6345070">
            <a:off x="865894" y="6954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2" name="Google Shape;9322;p14"/>
          <p:cNvSpPr/>
          <p:nvPr/>
        </p:nvSpPr>
        <p:spPr>
          <a:xfrm rot="6345070">
            <a:off x="10125961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3" name="Google Shape;9323;p14"/>
          <p:cNvSpPr/>
          <p:nvPr/>
        </p:nvSpPr>
        <p:spPr>
          <a:xfrm rot="9002992">
            <a:off x="11192547" y="48042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4" name="Google Shape;9324;p14"/>
          <p:cNvSpPr/>
          <p:nvPr/>
        </p:nvSpPr>
        <p:spPr>
          <a:xfrm rot="-7197008">
            <a:off x="11448555" y="588337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5" name="Google Shape;9325;p14"/>
          <p:cNvSpPr/>
          <p:nvPr/>
        </p:nvSpPr>
        <p:spPr>
          <a:xfrm rot="-7197008">
            <a:off x="2017921" y="69533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9326" name="Google Shape;9326;p14"/>
          <p:cNvSpPr txBox="1">
            <a:spLocks noGrp="1"/>
          </p:cNvSpPr>
          <p:nvPr>
            <p:ph type="title"/>
          </p:nvPr>
        </p:nvSpPr>
        <p:spPr>
          <a:xfrm rot="347388">
            <a:off x="7088541" y="4318191"/>
            <a:ext cx="3743095" cy="709183"/>
          </a:xfrm>
          <a:prstGeom prst="rect">
            <a:avLst/>
          </a:prstGeom>
          <a:solidFill>
            <a:schemeClr val="accent2"/>
          </a:solidFill>
          <a:effectLst>
            <a:outerShdw dist="66675" dir="2640000" algn="bl" rotWithShape="0">
              <a:schemeClr val="dk1">
                <a:alpha val="15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80825133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 only 1">
    <p:spTree>
      <p:nvGrpSpPr>
        <p:cNvPr id="1" name="Shape 93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328" name="Google Shape;9328;p15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9329" name="Google Shape;9329;p15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0" name="Google Shape;9330;p15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1" name="Google Shape;9331;p15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2" name="Google Shape;9332;p15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3" name="Google Shape;9333;p15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4" name="Google Shape;9334;p15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5" name="Google Shape;9335;p15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6" name="Google Shape;9336;p15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7" name="Google Shape;9337;p15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8" name="Google Shape;9338;p15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39" name="Google Shape;9339;p15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0" name="Google Shape;9340;p15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1" name="Google Shape;9341;p15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2" name="Google Shape;9342;p15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3" name="Google Shape;9343;p15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4" name="Google Shape;9344;p15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5" name="Google Shape;9345;p15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6" name="Google Shape;9346;p15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7" name="Google Shape;9347;p15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8" name="Google Shape;9348;p15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49" name="Google Shape;9349;p15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0" name="Google Shape;9350;p15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1" name="Google Shape;9351;p15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2" name="Google Shape;9352;p15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3" name="Google Shape;9353;p15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4" name="Google Shape;9354;p15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5" name="Google Shape;9355;p15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6" name="Google Shape;9356;p15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7" name="Google Shape;9357;p15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8" name="Google Shape;9358;p15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59" name="Google Shape;9359;p15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0" name="Google Shape;9360;p15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1" name="Google Shape;9361;p15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2" name="Google Shape;9362;p15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3" name="Google Shape;9363;p15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4" name="Google Shape;9364;p15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5" name="Google Shape;9365;p15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6" name="Google Shape;9366;p15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7" name="Google Shape;9367;p15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8" name="Google Shape;9368;p15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69" name="Google Shape;9369;p15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0" name="Google Shape;9370;p15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1" name="Google Shape;9371;p15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2" name="Google Shape;9372;p15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3" name="Google Shape;9373;p15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4" name="Google Shape;9374;p15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5" name="Google Shape;9375;p15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6" name="Google Shape;9376;p15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7" name="Google Shape;9377;p15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8" name="Google Shape;9378;p15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79" name="Google Shape;9379;p15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0" name="Google Shape;9380;p15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1" name="Google Shape;9381;p15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2" name="Google Shape;9382;p15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3" name="Google Shape;9383;p15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4" name="Google Shape;9384;p15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5" name="Google Shape;9385;p15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6" name="Google Shape;9386;p15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7" name="Google Shape;9387;p15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8" name="Google Shape;9388;p15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89" name="Google Shape;9389;p15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0" name="Google Shape;9390;p15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1" name="Google Shape;9391;p15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2" name="Google Shape;9392;p15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3" name="Google Shape;9393;p15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4" name="Google Shape;9394;p15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5" name="Google Shape;9395;p15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6" name="Google Shape;9396;p15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7" name="Google Shape;9397;p15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8" name="Google Shape;9398;p15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399" name="Google Shape;9399;p15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0" name="Google Shape;9400;p15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1" name="Google Shape;9401;p15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2" name="Google Shape;9402;p15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3" name="Google Shape;9403;p15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4" name="Google Shape;9404;p15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5" name="Google Shape;9405;p15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6" name="Google Shape;9406;p15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7" name="Google Shape;9407;p15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8" name="Google Shape;9408;p15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09" name="Google Shape;9409;p15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0" name="Google Shape;9410;p15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1" name="Google Shape;9411;p15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2" name="Google Shape;9412;p15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3" name="Google Shape;9413;p15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4" name="Google Shape;9414;p15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5" name="Google Shape;9415;p15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6" name="Google Shape;9416;p15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7" name="Google Shape;9417;p15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8" name="Google Shape;9418;p15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19" name="Google Shape;9419;p15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0" name="Google Shape;9420;p15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1" name="Google Shape;9421;p15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2" name="Google Shape;9422;p15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3" name="Google Shape;9423;p15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4" name="Google Shape;9424;p15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5" name="Google Shape;9425;p15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6" name="Google Shape;9426;p15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7" name="Google Shape;9427;p15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8" name="Google Shape;9428;p15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29" name="Google Shape;9429;p15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0" name="Google Shape;9430;p15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1" name="Google Shape;9431;p15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2" name="Google Shape;9432;p15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3" name="Google Shape;9433;p15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4" name="Google Shape;9434;p15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5" name="Google Shape;9435;p15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6" name="Google Shape;9436;p15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7" name="Google Shape;9437;p15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8" name="Google Shape;9438;p15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39" name="Google Shape;9439;p15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0" name="Google Shape;9440;p15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1" name="Google Shape;9441;p15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2" name="Google Shape;9442;p15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3" name="Google Shape;9443;p15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4" name="Google Shape;9444;p15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5" name="Google Shape;9445;p15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6" name="Google Shape;9446;p15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7" name="Google Shape;9447;p15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8" name="Google Shape;9448;p15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49" name="Google Shape;9449;p15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0" name="Google Shape;9450;p15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1" name="Google Shape;9451;p15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2" name="Google Shape;9452;p15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3" name="Google Shape;9453;p15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4" name="Google Shape;9454;p15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5" name="Google Shape;9455;p15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6" name="Google Shape;9456;p15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7" name="Google Shape;9457;p15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8" name="Google Shape;9458;p15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59" name="Google Shape;9459;p15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0" name="Google Shape;9460;p15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1" name="Google Shape;9461;p15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2" name="Google Shape;9462;p15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3" name="Google Shape;9463;p15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4" name="Google Shape;9464;p15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5" name="Google Shape;9465;p15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6" name="Google Shape;9466;p15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7" name="Google Shape;9467;p15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8" name="Google Shape;9468;p15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69" name="Google Shape;9469;p15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0" name="Google Shape;9470;p15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1" name="Google Shape;9471;p15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2" name="Google Shape;9472;p15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3" name="Google Shape;9473;p15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4" name="Google Shape;9474;p15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5" name="Google Shape;9475;p15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6" name="Google Shape;9476;p15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7" name="Google Shape;9477;p15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8" name="Google Shape;9478;p15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79" name="Google Shape;9479;p15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0" name="Google Shape;9480;p15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1" name="Google Shape;9481;p15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2" name="Google Shape;9482;p15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3" name="Google Shape;9483;p15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4" name="Google Shape;9484;p15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5" name="Google Shape;9485;p15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6" name="Google Shape;9486;p15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7" name="Google Shape;9487;p15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8" name="Google Shape;9488;p15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89" name="Google Shape;9489;p15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0" name="Google Shape;9490;p15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1" name="Google Shape;9491;p15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2" name="Google Shape;9492;p15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3" name="Google Shape;9493;p15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4" name="Google Shape;9494;p15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5" name="Google Shape;9495;p15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6" name="Google Shape;9496;p15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7" name="Google Shape;9497;p15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8" name="Google Shape;9498;p15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499" name="Google Shape;9499;p15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0" name="Google Shape;9500;p15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1" name="Google Shape;9501;p15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2" name="Google Shape;9502;p15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3" name="Google Shape;9503;p15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4" name="Google Shape;9504;p15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5" name="Google Shape;9505;p15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6" name="Google Shape;9506;p15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7" name="Google Shape;9507;p15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8" name="Google Shape;9508;p15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09" name="Google Shape;9509;p15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0" name="Google Shape;9510;p15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1" name="Google Shape;9511;p15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2" name="Google Shape;9512;p15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3" name="Google Shape;9513;p15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4" name="Google Shape;9514;p15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5" name="Google Shape;9515;p15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6" name="Google Shape;9516;p15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7" name="Google Shape;9517;p15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8" name="Google Shape;9518;p15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19" name="Google Shape;9519;p15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0" name="Google Shape;9520;p15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1" name="Google Shape;9521;p15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2" name="Google Shape;9522;p15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3" name="Google Shape;9523;p15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4" name="Google Shape;9524;p15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5" name="Google Shape;9525;p15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6" name="Google Shape;9526;p15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7" name="Google Shape;9527;p15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8" name="Google Shape;9528;p15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29" name="Google Shape;9529;p15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0" name="Google Shape;9530;p15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1" name="Google Shape;9531;p15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2" name="Google Shape;9532;p15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3" name="Google Shape;9533;p15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4" name="Google Shape;9534;p15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5" name="Google Shape;9535;p15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6" name="Google Shape;9536;p15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7" name="Google Shape;9537;p15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8" name="Google Shape;9538;p15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39" name="Google Shape;9539;p15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0" name="Google Shape;9540;p15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1" name="Google Shape;9541;p15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2" name="Google Shape;9542;p15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3" name="Google Shape;9543;p15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4" name="Google Shape;9544;p15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5" name="Google Shape;9545;p15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6" name="Google Shape;9546;p15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7" name="Google Shape;9547;p15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8" name="Google Shape;9548;p15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49" name="Google Shape;9549;p15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0" name="Google Shape;9550;p15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1" name="Google Shape;9551;p15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2" name="Google Shape;9552;p15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3" name="Google Shape;9553;p15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4" name="Google Shape;9554;p15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5" name="Google Shape;9555;p15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6" name="Google Shape;9556;p15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7" name="Google Shape;9557;p15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8" name="Google Shape;9558;p15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59" name="Google Shape;9559;p15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0" name="Google Shape;9560;p15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1" name="Google Shape;9561;p15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2" name="Google Shape;9562;p15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3" name="Google Shape;9563;p15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4" name="Google Shape;9564;p15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5" name="Google Shape;9565;p15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6" name="Google Shape;9566;p15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7" name="Google Shape;9567;p15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8" name="Google Shape;9568;p15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69" name="Google Shape;9569;p15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0" name="Google Shape;9570;p15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1" name="Google Shape;9571;p15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2" name="Google Shape;9572;p15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3" name="Google Shape;9573;p15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4" name="Google Shape;9574;p15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5" name="Google Shape;9575;p15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6" name="Google Shape;9576;p15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7" name="Google Shape;9577;p15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8" name="Google Shape;9578;p15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79" name="Google Shape;9579;p15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0" name="Google Shape;9580;p15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1" name="Google Shape;9581;p15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2" name="Google Shape;9582;p15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3" name="Google Shape;9583;p15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4" name="Google Shape;9584;p15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5" name="Google Shape;9585;p15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6" name="Google Shape;9586;p15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7" name="Google Shape;9587;p15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8" name="Google Shape;9588;p15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89" name="Google Shape;9589;p15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0" name="Google Shape;9590;p15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1" name="Google Shape;9591;p15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2" name="Google Shape;9592;p15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3" name="Google Shape;9593;p15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4" name="Google Shape;9594;p15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5" name="Google Shape;9595;p15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6" name="Google Shape;9596;p15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7" name="Google Shape;9597;p15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8" name="Google Shape;9598;p15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599" name="Google Shape;9599;p15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0" name="Google Shape;9600;p15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1" name="Google Shape;9601;p15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2" name="Google Shape;9602;p15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3" name="Google Shape;9603;p15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4" name="Google Shape;9604;p15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5" name="Google Shape;9605;p15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6" name="Google Shape;9606;p15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7" name="Google Shape;9607;p15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8" name="Google Shape;9608;p15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09" name="Google Shape;9609;p15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0" name="Google Shape;9610;p15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1" name="Google Shape;9611;p15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2" name="Google Shape;9612;p15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3" name="Google Shape;9613;p15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4" name="Google Shape;9614;p15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5" name="Google Shape;9615;p15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6" name="Google Shape;9616;p15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7" name="Google Shape;9617;p15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8" name="Google Shape;9618;p15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19" name="Google Shape;9619;p15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0" name="Google Shape;9620;p15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1" name="Google Shape;9621;p15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2" name="Google Shape;9622;p15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3" name="Google Shape;9623;p15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4" name="Google Shape;9624;p15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5" name="Google Shape;9625;p15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6" name="Google Shape;9626;p15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7" name="Google Shape;9627;p15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8" name="Google Shape;9628;p15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29" name="Google Shape;9629;p15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0" name="Google Shape;9630;p15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1" name="Google Shape;9631;p15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2" name="Google Shape;9632;p15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3" name="Google Shape;9633;p15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4" name="Google Shape;9634;p15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5" name="Google Shape;9635;p15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6" name="Google Shape;9636;p15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7" name="Google Shape;9637;p15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8" name="Google Shape;9638;p15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39" name="Google Shape;9639;p15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0" name="Google Shape;9640;p15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1" name="Google Shape;9641;p15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2" name="Google Shape;9642;p15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3" name="Google Shape;9643;p15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4" name="Google Shape;9644;p15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5" name="Google Shape;9645;p15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6" name="Google Shape;9646;p15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7" name="Google Shape;9647;p15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8" name="Google Shape;9648;p15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49" name="Google Shape;9649;p15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0" name="Google Shape;9650;p15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1" name="Google Shape;9651;p15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2" name="Google Shape;9652;p15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3" name="Google Shape;9653;p15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4" name="Google Shape;9654;p15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5" name="Google Shape;9655;p15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6" name="Google Shape;9656;p15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7" name="Google Shape;9657;p15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8" name="Google Shape;9658;p15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59" name="Google Shape;9659;p15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0" name="Google Shape;9660;p15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1" name="Google Shape;9661;p15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2" name="Google Shape;9662;p15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3" name="Google Shape;9663;p15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4" name="Google Shape;9664;p15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5" name="Google Shape;9665;p15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6" name="Google Shape;9666;p15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7" name="Google Shape;9667;p15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8" name="Google Shape;9668;p15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69" name="Google Shape;9669;p15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0" name="Google Shape;9670;p15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1" name="Google Shape;9671;p15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2" name="Google Shape;9672;p15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3" name="Google Shape;9673;p15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4" name="Google Shape;9674;p15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5" name="Google Shape;9675;p15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6" name="Google Shape;9676;p15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7" name="Google Shape;9677;p15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8" name="Google Shape;9678;p15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79" name="Google Shape;9679;p15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0" name="Google Shape;9680;p15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1" name="Google Shape;9681;p15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2" name="Google Shape;9682;p15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3" name="Google Shape;9683;p15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4" name="Google Shape;9684;p15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5" name="Google Shape;9685;p15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6" name="Google Shape;9686;p15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7" name="Google Shape;9687;p15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8" name="Google Shape;9688;p15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89" name="Google Shape;9689;p15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0" name="Google Shape;9690;p15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1" name="Google Shape;9691;p15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2" name="Google Shape;9692;p15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3" name="Google Shape;9693;p15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4" name="Google Shape;9694;p15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5" name="Google Shape;9695;p15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6" name="Google Shape;9696;p15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7" name="Google Shape;9697;p15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8" name="Google Shape;9698;p15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699" name="Google Shape;9699;p15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0" name="Google Shape;9700;p15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1" name="Google Shape;9701;p15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2" name="Google Shape;9702;p15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3" name="Google Shape;9703;p15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4" name="Google Shape;9704;p15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5" name="Google Shape;9705;p15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6" name="Google Shape;9706;p15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7" name="Google Shape;9707;p15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8" name="Google Shape;9708;p15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09" name="Google Shape;9709;p15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0" name="Google Shape;9710;p15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1" name="Google Shape;9711;p15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2" name="Google Shape;9712;p15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3" name="Google Shape;9713;p15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4" name="Google Shape;9714;p15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5" name="Google Shape;9715;p15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6" name="Google Shape;9716;p15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7" name="Google Shape;9717;p15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8" name="Google Shape;9718;p15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19" name="Google Shape;9719;p15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0" name="Google Shape;9720;p15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1" name="Google Shape;9721;p15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2" name="Google Shape;9722;p15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3" name="Google Shape;9723;p15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4" name="Google Shape;9724;p15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5" name="Google Shape;9725;p15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6" name="Google Shape;9726;p15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7" name="Google Shape;9727;p15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8" name="Google Shape;9728;p15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29" name="Google Shape;9729;p15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0" name="Google Shape;9730;p15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1" name="Google Shape;9731;p15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2" name="Google Shape;9732;p15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3" name="Google Shape;9733;p15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4" name="Google Shape;9734;p15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5" name="Google Shape;9735;p15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6" name="Google Shape;9736;p15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7" name="Google Shape;9737;p15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8" name="Google Shape;9738;p15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39" name="Google Shape;9739;p15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0" name="Google Shape;9740;p15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1" name="Google Shape;9741;p15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2" name="Google Shape;9742;p15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3" name="Google Shape;9743;p15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4" name="Google Shape;9744;p15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5" name="Google Shape;9745;p15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6" name="Google Shape;9746;p15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7" name="Google Shape;9747;p15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8" name="Google Shape;9748;p15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49" name="Google Shape;9749;p15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0" name="Google Shape;9750;p15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1" name="Google Shape;9751;p15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2" name="Google Shape;9752;p15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3" name="Google Shape;9753;p15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4" name="Google Shape;9754;p15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5" name="Google Shape;9755;p15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6" name="Google Shape;9756;p15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7" name="Google Shape;9757;p15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8" name="Google Shape;9758;p15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59" name="Google Shape;9759;p15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0" name="Google Shape;9760;p15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1" name="Google Shape;9761;p15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2" name="Google Shape;9762;p15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3" name="Google Shape;9763;p15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4" name="Google Shape;9764;p15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5" name="Google Shape;9765;p15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6" name="Google Shape;9766;p15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7" name="Google Shape;9767;p15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8" name="Google Shape;9768;p15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69" name="Google Shape;9769;p15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0" name="Google Shape;9770;p15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1" name="Google Shape;9771;p15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2" name="Google Shape;9772;p15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3" name="Google Shape;9773;p15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4" name="Google Shape;9774;p15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5" name="Google Shape;9775;p15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6" name="Google Shape;9776;p15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7" name="Google Shape;9777;p15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8" name="Google Shape;9778;p15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79" name="Google Shape;9779;p15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0" name="Google Shape;9780;p15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1" name="Google Shape;9781;p15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2" name="Google Shape;9782;p15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3" name="Google Shape;9783;p15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4" name="Google Shape;9784;p15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5" name="Google Shape;9785;p15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6" name="Google Shape;9786;p15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7" name="Google Shape;9787;p15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8" name="Google Shape;9788;p15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89" name="Google Shape;9789;p15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0" name="Google Shape;9790;p15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1" name="Google Shape;9791;p15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2" name="Google Shape;9792;p15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3" name="Google Shape;9793;p15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4" name="Google Shape;9794;p15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5" name="Google Shape;9795;p15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6" name="Google Shape;9796;p15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7" name="Google Shape;9797;p15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8" name="Google Shape;9798;p15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799" name="Google Shape;9799;p15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0" name="Google Shape;9800;p15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1" name="Google Shape;9801;p15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2" name="Google Shape;9802;p15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3" name="Google Shape;9803;p15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4" name="Google Shape;9804;p15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5" name="Google Shape;9805;p15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6" name="Google Shape;9806;p15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7" name="Google Shape;9807;p15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8" name="Google Shape;9808;p15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09" name="Google Shape;9809;p15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0" name="Google Shape;9810;p15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1" name="Google Shape;9811;p15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2" name="Google Shape;9812;p15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3" name="Google Shape;9813;p15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4" name="Google Shape;9814;p15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5" name="Google Shape;9815;p15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6" name="Google Shape;9816;p15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7" name="Google Shape;9817;p15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8" name="Google Shape;9818;p15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19" name="Google Shape;9819;p15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0" name="Google Shape;9820;p15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1" name="Google Shape;9821;p15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2" name="Google Shape;9822;p15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3" name="Google Shape;9823;p15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4" name="Google Shape;9824;p15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5" name="Google Shape;9825;p15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6" name="Google Shape;9826;p15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7" name="Google Shape;9827;p15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8" name="Google Shape;9828;p15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29" name="Google Shape;9829;p15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0" name="Google Shape;9830;p15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1" name="Google Shape;9831;p15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2" name="Google Shape;9832;p15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3" name="Google Shape;9833;p15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4" name="Google Shape;9834;p15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5" name="Google Shape;9835;p15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6" name="Google Shape;9836;p15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7" name="Google Shape;9837;p15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8" name="Google Shape;9838;p15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39" name="Google Shape;9839;p15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0" name="Google Shape;9840;p15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1" name="Google Shape;9841;p15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2" name="Google Shape;9842;p15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3" name="Google Shape;9843;p15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4" name="Google Shape;9844;p15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5" name="Google Shape;9845;p15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6" name="Google Shape;9846;p15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7" name="Google Shape;9847;p15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8" name="Google Shape;9848;p15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49" name="Google Shape;9849;p15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0" name="Google Shape;9850;p15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1" name="Google Shape;9851;p15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2" name="Google Shape;9852;p15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3" name="Google Shape;9853;p15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4" name="Google Shape;9854;p15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5" name="Google Shape;9855;p15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6" name="Google Shape;9856;p15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7" name="Google Shape;9857;p15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8" name="Google Shape;9858;p15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59" name="Google Shape;9859;p15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0" name="Google Shape;9860;p15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1" name="Google Shape;9861;p15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2" name="Google Shape;9862;p15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3" name="Google Shape;9863;p15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4" name="Google Shape;9864;p15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5" name="Google Shape;9865;p15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6" name="Google Shape;9866;p15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7" name="Google Shape;9867;p15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8" name="Google Shape;9868;p15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69" name="Google Shape;9869;p15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0" name="Google Shape;9870;p15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1" name="Google Shape;9871;p15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2" name="Google Shape;9872;p15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3" name="Google Shape;9873;p15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4" name="Google Shape;9874;p15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5" name="Google Shape;9875;p15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6" name="Google Shape;9876;p15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7" name="Google Shape;9877;p15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8" name="Google Shape;9878;p15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79" name="Google Shape;9879;p15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0" name="Google Shape;9880;p15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1" name="Google Shape;9881;p15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2" name="Google Shape;9882;p15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3" name="Google Shape;9883;p15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4" name="Google Shape;9884;p15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5" name="Google Shape;9885;p15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6" name="Google Shape;9886;p15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7" name="Google Shape;9887;p15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8" name="Google Shape;9888;p15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89" name="Google Shape;9889;p15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0" name="Google Shape;9890;p15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1" name="Google Shape;9891;p15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2" name="Google Shape;9892;p15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3" name="Google Shape;9893;p15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4" name="Google Shape;9894;p15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5" name="Google Shape;9895;p15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6" name="Google Shape;9896;p15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7" name="Google Shape;9897;p15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8" name="Google Shape;9898;p15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899" name="Google Shape;9899;p15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0" name="Google Shape;9900;p15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1" name="Google Shape;9901;p15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2" name="Google Shape;9902;p15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3" name="Google Shape;9903;p15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4" name="Google Shape;9904;p15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5" name="Google Shape;9905;p15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6" name="Google Shape;9906;p15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7" name="Google Shape;9907;p15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8" name="Google Shape;9908;p15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09" name="Google Shape;9909;p15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0" name="Google Shape;9910;p15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1" name="Google Shape;9911;p15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2" name="Google Shape;9912;p15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3" name="Google Shape;9913;p15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4" name="Google Shape;9914;p15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5" name="Google Shape;9915;p15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6" name="Google Shape;9916;p15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7" name="Google Shape;9917;p15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8" name="Google Shape;9918;p15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19" name="Google Shape;9919;p15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0" name="Google Shape;9920;p15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1" name="Google Shape;9921;p15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2" name="Google Shape;9922;p15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3" name="Google Shape;9923;p15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4" name="Google Shape;9924;p15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5" name="Google Shape;9925;p15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6" name="Google Shape;9926;p15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7" name="Google Shape;9927;p15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8" name="Google Shape;9928;p15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29" name="Google Shape;9929;p15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0" name="Google Shape;9930;p15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1" name="Google Shape;9931;p15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2" name="Google Shape;9932;p15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3" name="Google Shape;9933;p15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4" name="Google Shape;9934;p15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5" name="Google Shape;9935;p15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6" name="Google Shape;9936;p15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7" name="Google Shape;9937;p15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8" name="Google Shape;9938;p15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39" name="Google Shape;9939;p15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0" name="Google Shape;9940;p15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1" name="Google Shape;9941;p15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2" name="Google Shape;9942;p15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3" name="Google Shape;9943;p15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4" name="Google Shape;9944;p15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5" name="Google Shape;9945;p15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6" name="Google Shape;9946;p15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7" name="Google Shape;9947;p15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8" name="Google Shape;9948;p15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49" name="Google Shape;9949;p15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0" name="Google Shape;9950;p15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1" name="Google Shape;9951;p15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2" name="Google Shape;9952;p15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3" name="Google Shape;9953;p15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4" name="Google Shape;9954;p15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5" name="Google Shape;9955;p15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6" name="Google Shape;9956;p15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7" name="Google Shape;9957;p15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8" name="Google Shape;9958;p15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59" name="Google Shape;9959;p15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0" name="Google Shape;9960;p15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1" name="Google Shape;9961;p15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2" name="Google Shape;9962;p15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3" name="Google Shape;9963;p15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4" name="Google Shape;9964;p15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5" name="Google Shape;9965;p15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6" name="Google Shape;9966;p15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7" name="Google Shape;9967;p15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8" name="Google Shape;9968;p15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69" name="Google Shape;9969;p15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0" name="Google Shape;9970;p15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1" name="Google Shape;9971;p15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2" name="Google Shape;9972;p15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3" name="Google Shape;9973;p15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4" name="Google Shape;9974;p15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5" name="Google Shape;9975;p15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6" name="Google Shape;9976;p15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7" name="Google Shape;9977;p15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8" name="Google Shape;9978;p15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79" name="Google Shape;9979;p15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0" name="Google Shape;9980;p15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1" name="Google Shape;9981;p15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2" name="Google Shape;9982;p15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3" name="Google Shape;9983;p15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4" name="Google Shape;9984;p15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5" name="Google Shape;9985;p15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6" name="Google Shape;9986;p15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7" name="Google Shape;9987;p15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8" name="Google Shape;9988;p15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89" name="Google Shape;9989;p15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0" name="Google Shape;9990;p15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1" name="Google Shape;9991;p15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2" name="Google Shape;9992;p15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3" name="Google Shape;9993;p15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4" name="Google Shape;9994;p15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5" name="Google Shape;9995;p15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6" name="Google Shape;9996;p15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7" name="Google Shape;9997;p15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8" name="Google Shape;9998;p15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9999" name="Google Shape;9999;p15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0" name="Google Shape;10000;p15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1" name="Google Shape;10001;p15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2" name="Google Shape;10002;p15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3" name="Google Shape;10003;p15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4" name="Google Shape;10004;p15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5" name="Google Shape;10005;p15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6" name="Google Shape;10006;p15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7" name="Google Shape;10007;p15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8" name="Google Shape;10008;p15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09" name="Google Shape;10009;p15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0" name="Google Shape;10010;p15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1" name="Google Shape;10011;p15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2" name="Google Shape;10012;p15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3" name="Google Shape;10013;p15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4" name="Google Shape;10014;p15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5" name="Google Shape;10015;p15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6" name="Google Shape;10016;p15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7" name="Google Shape;10017;p15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8" name="Google Shape;10018;p15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19" name="Google Shape;10019;p15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0" name="Google Shape;10020;p15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1" name="Google Shape;10021;p15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2" name="Google Shape;10022;p15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3" name="Google Shape;10023;p15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4" name="Google Shape;10024;p15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5" name="Google Shape;10025;p15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6" name="Google Shape;10026;p15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7" name="Google Shape;10027;p15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8" name="Google Shape;10028;p15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29" name="Google Shape;10029;p15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0" name="Google Shape;10030;p15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1" name="Google Shape;10031;p15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2" name="Google Shape;10032;p15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3" name="Google Shape;10033;p15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4" name="Google Shape;10034;p15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5" name="Google Shape;10035;p15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6" name="Google Shape;10036;p15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7" name="Google Shape;10037;p15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8" name="Google Shape;10038;p15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39" name="Google Shape;10039;p15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0" name="Google Shape;10040;p15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1" name="Google Shape;10041;p15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2" name="Google Shape;10042;p15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3" name="Google Shape;10043;p15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4" name="Google Shape;10044;p15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5" name="Google Shape;10045;p15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6" name="Google Shape;10046;p15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7" name="Google Shape;10047;p15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8" name="Google Shape;10048;p15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49" name="Google Shape;10049;p15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0" name="Google Shape;10050;p15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1" name="Google Shape;10051;p15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2" name="Google Shape;10052;p15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3" name="Google Shape;10053;p15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4" name="Google Shape;10054;p15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5" name="Google Shape;10055;p15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6" name="Google Shape;10056;p15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7" name="Google Shape;10057;p15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8" name="Google Shape;10058;p15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59" name="Google Shape;10059;p15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0" name="Google Shape;10060;p15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1" name="Google Shape;10061;p15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2" name="Google Shape;10062;p15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3" name="Google Shape;10063;p15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4" name="Google Shape;10064;p15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5" name="Google Shape;10065;p15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6" name="Google Shape;10066;p15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7" name="Google Shape;10067;p15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8" name="Google Shape;10068;p15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69" name="Google Shape;10069;p15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0" name="Google Shape;10070;p15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1" name="Google Shape;10071;p15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2" name="Google Shape;10072;p15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3" name="Google Shape;10073;p15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4" name="Google Shape;10074;p15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5" name="Google Shape;10075;p15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6" name="Google Shape;10076;p15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7" name="Google Shape;10077;p15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8" name="Google Shape;10078;p15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79" name="Google Shape;10079;p15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0" name="Google Shape;10080;p15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1" name="Google Shape;10081;p15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2" name="Google Shape;10082;p15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3" name="Google Shape;10083;p15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4" name="Google Shape;10084;p15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5" name="Google Shape;10085;p15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6" name="Google Shape;10086;p15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7" name="Google Shape;10087;p15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8" name="Google Shape;10088;p15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89" name="Google Shape;10089;p15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0" name="Google Shape;10090;p15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1" name="Google Shape;10091;p15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2" name="Google Shape;10092;p15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3" name="Google Shape;10093;p15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4" name="Google Shape;10094;p15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5" name="Google Shape;10095;p15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6" name="Google Shape;10096;p15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7" name="Google Shape;10097;p15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8" name="Google Shape;10098;p15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099" name="Google Shape;10099;p15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0" name="Google Shape;10100;p15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1" name="Google Shape;10101;p15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2" name="Google Shape;10102;p15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3" name="Google Shape;10103;p15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4" name="Google Shape;10104;p15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5" name="Google Shape;10105;p15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6" name="Google Shape;10106;p15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7" name="Google Shape;10107;p15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8" name="Google Shape;10108;p15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09" name="Google Shape;10109;p15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0" name="Google Shape;10110;p15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1" name="Google Shape;10111;p15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2" name="Google Shape;10112;p15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3" name="Google Shape;10113;p15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4" name="Google Shape;10114;p15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5" name="Google Shape;10115;p15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6" name="Google Shape;10116;p15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7" name="Google Shape;10117;p15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8" name="Google Shape;10118;p15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19" name="Google Shape;10119;p15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0" name="Google Shape;10120;p15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1" name="Google Shape;10121;p15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2" name="Google Shape;10122;p15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3" name="Google Shape;10123;p15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4" name="Google Shape;10124;p15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5" name="Google Shape;10125;p15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6" name="Google Shape;10126;p15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7" name="Google Shape;10127;p15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8" name="Google Shape;10128;p15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29" name="Google Shape;10129;p15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0" name="Google Shape;10130;p15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1" name="Google Shape;10131;p15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2" name="Google Shape;10132;p15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3" name="Google Shape;10133;p15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4" name="Google Shape;10134;p15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5" name="Google Shape;10135;p15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6" name="Google Shape;10136;p15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7" name="Google Shape;10137;p15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8" name="Google Shape;10138;p15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39" name="Google Shape;10139;p15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0" name="Google Shape;10140;p15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1" name="Google Shape;10141;p15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2" name="Google Shape;10142;p15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3" name="Google Shape;10143;p15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4" name="Google Shape;10144;p15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5" name="Google Shape;10145;p15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6" name="Google Shape;10146;p15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7" name="Google Shape;10147;p15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8" name="Google Shape;10148;p15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49" name="Google Shape;10149;p15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0" name="Google Shape;10150;p15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1" name="Google Shape;10151;p15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2" name="Google Shape;10152;p15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3" name="Google Shape;10153;p15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4" name="Google Shape;10154;p15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5" name="Google Shape;10155;p15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6" name="Google Shape;10156;p15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7" name="Google Shape;10157;p15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8" name="Google Shape;10158;p15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59" name="Google Shape;10159;p15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0" name="Google Shape;10160;p15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1" name="Google Shape;10161;p15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2" name="Google Shape;10162;p15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3" name="Google Shape;10163;p15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64" name="Google Shape;10164;p15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0165" name="Google Shape;10165;p15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0166" name="Google Shape;10166;p15"/>
          <p:cNvSpPr/>
          <p:nvPr/>
        </p:nvSpPr>
        <p:spPr>
          <a:xfrm rot="1797008">
            <a:off x="1029883" y="96458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67" name="Google Shape;10167;p15"/>
          <p:cNvSpPr/>
          <p:nvPr/>
        </p:nvSpPr>
        <p:spPr>
          <a:xfrm rot="3602992">
            <a:off x="638897" y="40538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68" name="Google Shape;10168;p15"/>
          <p:cNvSpPr/>
          <p:nvPr/>
        </p:nvSpPr>
        <p:spPr>
          <a:xfrm rot="773291">
            <a:off x="11283256" y="513373"/>
            <a:ext cx="96840" cy="194849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69" name="Google Shape;10169;p15"/>
          <p:cNvSpPr/>
          <p:nvPr/>
        </p:nvSpPr>
        <p:spPr>
          <a:xfrm rot="3602992">
            <a:off x="11633364" y="1193917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0170" name="Google Shape;10170;p15"/>
          <p:cNvSpPr/>
          <p:nvPr/>
        </p:nvSpPr>
        <p:spPr>
          <a:xfrm rot="-1797008">
            <a:off x="476767" y="1601269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649483942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 only 2">
    <p:spTree>
      <p:nvGrpSpPr>
        <p:cNvPr id="1" name="Shape 10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172" name="Google Shape;10172;p16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0173" name="Google Shape;10173;p16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4" name="Google Shape;10174;p16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5" name="Google Shape;10175;p16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6" name="Google Shape;10176;p16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7" name="Google Shape;10177;p16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8" name="Google Shape;10178;p16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79" name="Google Shape;10179;p16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0" name="Google Shape;10180;p16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1" name="Google Shape;10181;p16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2" name="Google Shape;10182;p16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3" name="Google Shape;10183;p16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4" name="Google Shape;10184;p16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5" name="Google Shape;10185;p16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6" name="Google Shape;10186;p16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7" name="Google Shape;10187;p16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8" name="Google Shape;10188;p16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89" name="Google Shape;10189;p16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0" name="Google Shape;10190;p16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1" name="Google Shape;10191;p16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2" name="Google Shape;10192;p16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3" name="Google Shape;10193;p16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4" name="Google Shape;10194;p16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5" name="Google Shape;10195;p16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6" name="Google Shape;10196;p16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7" name="Google Shape;10197;p16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8" name="Google Shape;10198;p16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199" name="Google Shape;10199;p16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0" name="Google Shape;10200;p16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1" name="Google Shape;10201;p16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2" name="Google Shape;10202;p16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3" name="Google Shape;10203;p16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4" name="Google Shape;10204;p16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5" name="Google Shape;10205;p16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6" name="Google Shape;10206;p16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7" name="Google Shape;10207;p16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8" name="Google Shape;10208;p16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09" name="Google Shape;10209;p16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0" name="Google Shape;10210;p16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1" name="Google Shape;10211;p16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2" name="Google Shape;10212;p16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3" name="Google Shape;10213;p16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4" name="Google Shape;10214;p16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5" name="Google Shape;10215;p16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6" name="Google Shape;10216;p16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7" name="Google Shape;10217;p16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8" name="Google Shape;10218;p16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19" name="Google Shape;10219;p16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0" name="Google Shape;10220;p16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1" name="Google Shape;10221;p16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2" name="Google Shape;10222;p16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3" name="Google Shape;10223;p16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4" name="Google Shape;10224;p16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5" name="Google Shape;10225;p16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6" name="Google Shape;10226;p16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7" name="Google Shape;10227;p16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8" name="Google Shape;10228;p16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29" name="Google Shape;10229;p16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0" name="Google Shape;10230;p16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1" name="Google Shape;10231;p16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2" name="Google Shape;10232;p16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3" name="Google Shape;10233;p16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4" name="Google Shape;10234;p16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5" name="Google Shape;10235;p16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6" name="Google Shape;10236;p16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7" name="Google Shape;10237;p16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8" name="Google Shape;10238;p16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39" name="Google Shape;10239;p16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0" name="Google Shape;10240;p16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1" name="Google Shape;10241;p16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2" name="Google Shape;10242;p16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3" name="Google Shape;10243;p16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4" name="Google Shape;10244;p16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5" name="Google Shape;10245;p16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6" name="Google Shape;10246;p16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7" name="Google Shape;10247;p16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8" name="Google Shape;10248;p16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49" name="Google Shape;10249;p16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0" name="Google Shape;10250;p16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1" name="Google Shape;10251;p16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2" name="Google Shape;10252;p16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3" name="Google Shape;10253;p16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4" name="Google Shape;10254;p16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5" name="Google Shape;10255;p16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6" name="Google Shape;10256;p16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7" name="Google Shape;10257;p16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8" name="Google Shape;10258;p16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59" name="Google Shape;10259;p16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0" name="Google Shape;10260;p16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1" name="Google Shape;10261;p16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2" name="Google Shape;10262;p16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3" name="Google Shape;10263;p16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4" name="Google Shape;10264;p16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5" name="Google Shape;10265;p16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6" name="Google Shape;10266;p16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7" name="Google Shape;10267;p16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8" name="Google Shape;10268;p16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69" name="Google Shape;10269;p16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0" name="Google Shape;10270;p16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1" name="Google Shape;10271;p16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2" name="Google Shape;10272;p16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3" name="Google Shape;10273;p16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4" name="Google Shape;10274;p16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5" name="Google Shape;10275;p16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6" name="Google Shape;10276;p16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7" name="Google Shape;10277;p16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8" name="Google Shape;10278;p16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79" name="Google Shape;10279;p16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0" name="Google Shape;10280;p16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1" name="Google Shape;10281;p16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2" name="Google Shape;10282;p16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3" name="Google Shape;10283;p16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4" name="Google Shape;10284;p16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5" name="Google Shape;10285;p16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6" name="Google Shape;10286;p16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7" name="Google Shape;10287;p16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8" name="Google Shape;10288;p16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89" name="Google Shape;10289;p16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0" name="Google Shape;10290;p16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1" name="Google Shape;10291;p16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2" name="Google Shape;10292;p16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3" name="Google Shape;10293;p16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4" name="Google Shape;10294;p16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5" name="Google Shape;10295;p16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6" name="Google Shape;10296;p16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7" name="Google Shape;10297;p16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8" name="Google Shape;10298;p16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299" name="Google Shape;10299;p16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0" name="Google Shape;10300;p16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1" name="Google Shape;10301;p16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2" name="Google Shape;10302;p16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3" name="Google Shape;10303;p16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4" name="Google Shape;10304;p16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5" name="Google Shape;10305;p16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6" name="Google Shape;10306;p16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7" name="Google Shape;10307;p16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8" name="Google Shape;10308;p16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09" name="Google Shape;10309;p16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0" name="Google Shape;10310;p16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1" name="Google Shape;10311;p16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2" name="Google Shape;10312;p16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3" name="Google Shape;10313;p16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4" name="Google Shape;10314;p16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5" name="Google Shape;10315;p16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6" name="Google Shape;10316;p16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7" name="Google Shape;10317;p16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8" name="Google Shape;10318;p16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19" name="Google Shape;10319;p16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0" name="Google Shape;10320;p16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1" name="Google Shape;10321;p16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2" name="Google Shape;10322;p16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3" name="Google Shape;10323;p16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4" name="Google Shape;10324;p16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5" name="Google Shape;10325;p16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6" name="Google Shape;10326;p16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7" name="Google Shape;10327;p16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8" name="Google Shape;10328;p16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29" name="Google Shape;10329;p16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0" name="Google Shape;10330;p16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1" name="Google Shape;10331;p16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2" name="Google Shape;10332;p16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3" name="Google Shape;10333;p16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4" name="Google Shape;10334;p16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5" name="Google Shape;10335;p16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6" name="Google Shape;10336;p16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7" name="Google Shape;10337;p16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8" name="Google Shape;10338;p16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39" name="Google Shape;10339;p16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0" name="Google Shape;10340;p16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1" name="Google Shape;10341;p16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2" name="Google Shape;10342;p16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3" name="Google Shape;10343;p16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4" name="Google Shape;10344;p16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5" name="Google Shape;10345;p16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6" name="Google Shape;10346;p16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7" name="Google Shape;10347;p16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8" name="Google Shape;10348;p16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49" name="Google Shape;10349;p16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0" name="Google Shape;10350;p16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1" name="Google Shape;10351;p16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2" name="Google Shape;10352;p16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3" name="Google Shape;10353;p16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4" name="Google Shape;10354;p16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5" name="Google Shape;10355;p16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6" name="Google Shape;10356;p16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7" name="Google Shape;10357;p16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8" name="Google Shape;10358;p16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59" name="Google Shape;10359;p16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0" name="Google Shape;10360;p16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1" name="Google Shape;10361;p16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2" name="Google Shape;10362;p16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3" name="Google Shape;10363;p16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4" name="Google Shape;10364;p16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5" name="Google Shape;10365;p16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6" name="Google Shape;10366;p16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7" name="Google Shape;10367;p16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8" name="Google Shape;10368;p16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69" name="Google Shape;10369;p16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0" name="Google Shape;10370;p16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1" name="Google Shape;10371;p16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2" name="Google Shape;10372;p16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3" name="Google Shape;10373;p16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4" name="Google Shape;10374;p16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5" name="Google Shape;10375;p16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6" name="Google Shape;10376;p16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7" name="Google Shape;10377;p16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8" name="Google Shape;10378;p16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79" name="Google Shape;10379;p16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0" name="Google Shape;10380;p16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1" name="Google Shape;10381;p16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2" name="Google Shape;10382;p16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3" name="Google Shape;10383;p16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4" name="Google Shape;10384;p16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5" name="Google Shape;10385;p16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6" name="Google Shape;10386;p16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7" name="Google Shape;10387;p16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8" name="Google Shape;10388;p16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89" name="Google Shape;10389;p16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0" name="Google Shape;10390;p16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1" name="Google Shape;10391;p16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2" name="Google Shape;10392;p16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3" name="Google Shape;10393;p16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4" name="Google Shape;10394;p16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5" name="Google Shape;10395;p16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6" name="Google Shape;10396;p16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7" name="Google Shape;10397;p16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8" name="Google Shape;10398;p16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399" name="Google Shape;10399;p16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0" name="Google Shape;10400;p16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1" name="Google Shape;10401;p16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2" name="Google Shape;10402;p16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3" name="Google Shape;10403;p16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4" name="Google Shape;10404;p16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5" name="Google Shape;10405;p16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6" name="Google Shape;10406;p16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7" name="Google Shape;10407;p16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8" name="Google Shape;10408;p16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09" name="Google Shape;10409;p16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0" name="Google Shape;10410;p16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1" name="Google Shape;10411;p16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2" name="Google Shape;10412;p16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3" name="Google Shape;10413;p16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4" name="Google Shape;10414;p16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5" name="Google Shape;10415;p16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6" name="Google Shape;10416;p16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7" name="Google Shape;10417;p16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8" name="Google Shape;10418;p16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19" name="Google Shape;10419;p16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0" name="Google Shape;10420;p16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1" name="Google Shape;10421;p16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2" name="Google Shape;10422;p16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3" name="Google Shape;10423;p16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4" name="Google Shape;10424;p16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5" name="Google Shape;10425;p16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6" name="Google Shape;10426;p16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7" name="Google Shape;10427;p16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8" name="Google Shape;10428;p16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29" name="Google Shape;10429;p16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0" name="Google Shape;10430;p16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1" name="Google Shape;10431;p16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2" name="Google Shape;10432;p16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3" name="Google Shape;10433;p16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4" name="Google Shape;10434;p16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5" name="Google Shape;10435;p16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6" name="Google Shape;10436;p16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7" name="Google Shape;10437;p16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8" name="Google Shape;10438;p16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39" name="Google Shape;10439;p16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0" name="Google Shape;10440;p16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1" name="Google Shape;10441;p16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2" name="Google Shape;10442;p16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3" name="Google Shape;10443;p16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4" name="Google Shape;10444;p16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5" name="Google Shape;10445;p16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6" name="Google Shape;10446;p16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7" name="Google Shape;10447;p16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8" name="Google Shape;10448;p16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49" name="Google Shape;10449;p16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0" name="Google Shape;10450;p16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1" name="Google Shape;10451;p16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2" name="Google Shape;10452;p16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3" name="Google Shape;10453;p16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4" name="Google Shape;10454;p16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5" name="Google Shape;10455;p16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6" name="Google Shape;10456;p16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7" name="Google Shape;10457;p16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8" name="Google Shape;10458;p16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59" name="Google Shape;10459;p16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0" name="Google Shape;10460;p16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1" name="Google Shape;10461;p16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2" name="Google Shape;10462;p16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3" name="Google Shape;10463;p16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4" name="Google Shape;10464;p16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5" name="Google Shape;10465;p16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6" name="Google Shape;10466;p16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7" name="Google Shape;10467;p16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8" name="Google Shape;10468;p16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69" name="Google Shape;10469;p16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0" name="Google Shape;10470;p16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1" name="Google Shape;10471;p16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2" name="Google Shape;10472;p16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3" name="Google Shape;10473;p16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4" name="Google Shape;10474;p16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5" name="Google Shape;10475;p16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6" name="Google Shape;10476;p16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7" name="Google Shape;10477;p16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8" name="Google Shape;10478;p16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79" name="Google Shape;10479;p16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0" name="Google Shape;10480;p16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1" name="Google Shape;10481;p16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2" name="Google Shape;10482;p16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3" name="Google Shape;10483;p16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4" name="Google Shape;10484;p16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5" name="Google Shape;10485;p16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6" name="Google Shape;10486;p16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7" name="Google Shape;10487;p16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8" name="Google Shape;10488;p16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89" name="Google Shape;10489;p16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0" name="Google Shape;10490;p16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1" name="Google Shape;10491;p16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2" name="Google Shape;10492;p16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3" name="Google Shape;10493;p16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4" name="Google Shape;10494;p16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5" name="Google Shape;10495;p16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6" name="Google Shape;10496;p16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7" name="Google Shape;10497;p16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8" name="Google Shape;10498;p16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499" name="Google Shape;10499;p16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0" name="Google Shape;10500;p16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1" name="Google Shape;10501;p16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2" name="Google Shape;10502;p16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3" name="Google Shape;10503;p16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4" name="Google Shape;10504;p16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5" name="Google Shape;10505;p16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6" name="Google Shape;10506;p16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7" name="Google Shape;10507;p16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8" name="Google Shape;10508;p16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09" name="Google Shape;10509;p16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0" name="Google Shape;10510;p16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1" name="Google Shape;10511;p16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2" name="Google Shape;10512;p16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3" name="Google Shape;10513;p16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4" name="Google Shape;10514;p16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5" name="Google Shape;10515;p16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6" name="Google Shape;10516;p16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7" name="Google Shape;10517;p16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8" name="Google Shape;10518;p16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19" name="Google Shape;10519;p16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0" name="Google Shape;10520;p16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1" name="Google Shape;10521;p16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2" name="Google Shape;10522;p16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3" name="Google Shape;10523;p16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4" name="Google Shape;10524;p16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5" name="Google Shape;10525;p16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6" name="Google Shape;10526;p16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7" name="Google Shape;10527;p16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8" name="Google Shape;10528;p16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29" name="Google Shape;10529;p16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0" name="Google Shape;10530;p16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1" name="Google Shape;10531;p16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2" name="Google Shape;10532;p16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3" name="Google Shape;10533;p16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4" name="Google Shape;10534;p16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5" name="Google Shape;10535;p16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6" name="Google Shape;10536;p16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7" name="Google Shape;10537;p16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8" name="Google Shape;10538;p16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39" name="Google Shape;10539;p16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0" name="Google Shape;10540;p16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1" name="Google Shape;10541;p16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2" name="Google Shape;10542;p16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3" name="Google Shape;10543;p16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4" name="Google Shape;10544;p16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5" name="Google Shape;10545;p16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6" name="Google Shape;10546;p16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7" name="Google Shape;10547;p16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8" name="Google Shape;10548;p16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49" name="Google Shape;10549;p16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0" name="Google Shape;10550;p16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1" name="Google Shape;10551;p16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2" name="Google Shape;10552;p16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3" name="Google Shape;10553;p16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4" name="Google Shape;10554;p16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5" name="Google Shape;10555;p16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6" name="Google Shape;10556;p16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7" name="Google Shape;10557;p16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8" name="Google Shape;10558;p16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59" name="Google Shape;10559;p16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0" name="Google Shape;10560;p16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1" name="Google Shape;10561;p16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2" name="Google Shape;10562;p16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3" name="Google Shape;10563;p16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4" name="Google Shape;10564;p16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5" name="Google Shape;10565;p16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6" name="Google Shape;10566;p16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7" name="Google Shape;10567;p16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8" name="Google Shape;10568;p16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69" name="Google Shape;10569;p16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0" name="Google Shape;10570;p16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1" name="Google Shape;10571;p16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2" name="Google Shape;10572;p16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3" name="Google Shape;10573;p16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4" name="Google Shape;10574;p16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5" name="Google Shape;10575;p16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6" name="Google Shape;10576;p16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7" name="Google Shape;10577;p16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8" name="Google Shape;10578;p16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79" name="Google Shape;10579;p16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0" name="Google Shape;10580;p16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1" name="Google Shape;10581;p16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2" name="Google Shape;10582;p16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3" name="Google Shape;10583;p16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4" name="Google Shape;10584;p16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5" name="Google Shape;10585;p16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6" name="Google Shape;10586;p16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7" name="Google Shape;10587;p16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8" name="Google Shape;10588;p16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89" name="Google Shape;10589;p16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0" name="Google Shape;10590;p16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1" name="Google Shape;10591;p16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2" name="Google Shape;10592;p16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3" name="Google Shape;10593;p16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4" name="Google Shape;10594;p16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5" name="Google Shape;10595;p16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6" name="Google Shape;10596;p16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7" name="Google Shape;10597;p16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8" name="Google Shape;10598;p16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599" name="Google Shape;10599;p16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0" name="Google Shape;10600;p16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1" name="Google Shape;10601;p16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2" name="Google Shape;10602;p16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3" name="Google Shape;10603;p16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4" name="Google Shape;10604;p16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5" name="Google Shape;10605;p16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6" name="Google Shape;10606;p16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7" name="Google Shape;10607;p16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8" name="Google Shape;10608;p16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09" name="Google Shape;10609;p16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0" name="Google Shape;10610;p16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1" name="Google Shape;10611;p16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2" name="Google Shape;10612;p16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3" name="Google Shape;10613;p16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4" name="Google Shape;10614;p16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5" name="Google Shape;10615;p16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6" name="Google Shape;10616;p16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7" name="Google Shape;10617;p16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8" name="Google Shape;10618;p16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19" name="Google Shape;10619;p16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0" name="Google Shape;10620;p16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1" name="Google Shape;10621;p16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2" name="Google Shape;10622;p16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3" name="Google Shape;10623;p16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4" name="Google Shape;10624;p16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5" name="Google Shape;10625;p16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6" name="Google Shape;10626;p16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7" name="Google Shape;10627;p16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8" name="Google Shape;10628;p16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29" name="Google Shape;10629;p16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0" name="Google Shape;10630;p16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1" name="Google Shape;10631;p16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2" name="Google Shape;10632;p16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3" name="Google Shape;10633;p16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4" name="Google Shape;10634;p16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5" name="Google Shape;10635;p16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6" name="Google Shape;10636;p16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7" name="Google Shape;10637;p16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8" name="Google Shape;10638;p16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39" name="Google Shape;10639;p16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0" name="Google Shape;10640;p16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1" name="Google Shape;10641;p16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2" name="Google Shape;10642;p16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3" name="Google Shape;10643;p16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4" name="Google Shape;10644;p16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5" name="Google Shape;10645;p16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6" name="Google Shape;10646;p16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7" name="Google Shape;10647;p16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8" name="Google Shape;10648;p16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49" name="Google Shape;10649;p16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0" name="Google Shape;10650;p16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1" name="Google Shape;10651;p16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2" name="Google Shape;10652;p16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3" name="Google Shape;10653;p16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4" name="Google Shape;10654;p16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5" name="Google Shape;10655;p16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6" name="Google Shape;10656;p16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7" name="Google Shape;10657;p16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8" name="Google Shape;10658;p16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59" name="Google Shape;10659;p16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0" name="Google Shape;10660;p16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1" name="Google Shape;10661;p16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2" name="Google Shape;10662;p16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3" name="Google Shape;10663;p16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4" name="Google Shape;10664;p16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5" name="Google Shape;10665;p16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6" name="Google Shape;10666;p16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7" name="Google Shape;10667;p16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8" name="Google Shape;10668;p16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69" name="Google Shape;10669;p16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0" name="Google Shape;10670;p16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1" name="Google Shape;10671;p16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2" name="Google Shape;10672;p16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3" name="Google Shape;10673;p16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4" name="Google Shape;10674;p16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5" name="Google Shape;10675;p16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6" name="Google Shape;10676;p16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7" name="Google Shape;10677;p16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8" name="Google Shape;10678;p16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79" name="Google Shape;10679;p16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0" name="Google Shape;10680;p16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1" name="Google Shape;10681;p16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2" name="Google Shape;10682;p16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3" name="Google Shape;10683;p16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4" name="Google Shape;10684;p16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5" name="Google Shape;10685;p16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6" name="Google Shape;10686;p16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7" name="Google Shape;10687;p16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8" name="Google Shape;10688;p16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89" name="Google Shape;10689;p16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0" name="Google Shape;10690;p16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1" name="Google Shape;10691;p16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2" name="Google Shape;10692;p16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3" name="Google Shape;10693;p16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4" name="Google Shape;10694;p16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5" name="Google Shape;10695;p16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6" name="Google Shape;10696;p16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7" name="Google Shape;10697;p16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8" name="Google Shape;10698;p16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699" name="Google Shape;10699;p16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0" name="Google Shape;10700;p16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1" name="Google Shape;10701;p16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2" name="Google Shape;10702;p16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3" name="Google Shape;10703;p16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4" name="Google Shape;10704;p16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5" name="Google Shape;10705;p16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6" name="Google Shape;10706;p16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7" name="Google Shape;10707;p16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8" name="Google Shape;10708;p16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09" name="Google Shape;10709;p16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0" name="Google Shape;10710;p16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1" name="Google Shape;10711;p16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2" name="Google Shape;10712;p16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3" name="Google Shape;10713;p16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4" name="Google Shape;10714;p16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5" name="Google Shape;10715;p16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6" name="Google Shape;10716;p16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7" name="Google Shape;10717;p16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8" name="Google Shape;10718;p16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19" name="Google Shape;10719;p16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0" name="Google Shape;10720;p16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1" name="Google Shape;10721;p16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2" name="Google Shape;10722;p16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3" name="Google Shape;10723;p16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4" name="Google Shape;10724;p16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5" name="Google Shape;10725;p16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6" name="Google Shape;10726;p16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7" name="Google Shape;10727;p16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8" name="Google Shape;10728;p16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29" name="Google Shape;10729;p16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0" name="Google Shape;10730;p16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1" name="Google Shape;10731;p16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2" name="Google Shape;10732;p16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3" name="Google Shape;10733;p16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4" name="Google Shape;10734;p16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5" name="Google Shape;10735;p16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6" name="Google Shape;10736;p16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7" name="Google Shape;10737;p16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8" name="Google Shape;10738;p16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39" name="Google Shape;10739;p16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0" name="Google Shape;10740;p16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1" name="Google Shape;10741;p16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2" name="Google Shape;10742;p16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3" name="Google Shape;10743;p16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4" name="Google Shape;10744;p16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5" name="Google Shape;10745;p16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6" name="Google Shape;10746;p16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7" name="Google Shape;10747;p16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8" name="Google Shape;10748;p16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49" name="Google Shape;10749;p16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0" name="Google Shape;10750;p16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1" name="Google Shape;10751;p16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2" name="Google Shape;10752;p16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3" name="Google Shape;10753;p16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4" name="Google Shape;10754;p16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5" name="Google Shape;10755;p16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6" name="Google Shape;10756;p16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7" name="Google Shape;10757;p16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8" name="Google Shape;10758;p16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59" name="Google Shape;10759;p16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0" name="Google Shape;10760;p16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1" name="Google Shape;10761;p16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2" name="Google Shape;10762;p16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3" name="Google Shape;10763;p16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4" name="Google Shape;10764;p16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5" name="Google Shape;10765;p16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6" name="Google Shape;10766;p16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7" name="Google Shape;10767;p16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8" name="Google Shape;10768;p16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69" name="Google Shape;10769;p16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0" name="Google Shape;10770;p16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1" name="Google Shape;10771;p16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2" name="Google Shape;10772;p16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3" name="Google Shape;10773;p16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4" name="Google Shape;10774;p16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5" name="Google Shape;10775;p16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6" name="Google Shape;10776;p16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7" name="Google Shape;10777;p16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8" name="Google Shape;10778;p16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79" name="Google Shape;10779;p16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0" name="Google Shape;10780;p16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1" name="Google Shape;10781;p16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2" name="Google Shape;10782;p16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3" name="Google Shape;10783;p16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4" name="Google Shape;10784;p16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5" name="Google Shape;10785;p16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6" name="Google Shape;10786;p16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7" name="Google Shape;10787;p16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8" name="Google Shape;10788;p16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89" name="Google Shape;10789;p16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0" name="Google Shape;10790;p16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1" name="Google Shape;10791;p16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2" name="Google Shape;10792;p16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3" name="Google Shape;10793;p16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4" name="Google Shape;10794;p16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5" name="Google Shape;10795;p16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6" name="Google Shape;10796;p16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7" name="Google Shape;10797;p16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8" name="Google Shape;10798;p16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799" name="Google Shape;10799;p16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0" name="Google Shape;10800;p16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1" name="Google Shape;10801;p16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2" name="Google Shape;10802;p16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3" name="Google Shape;10803;p16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4" name="Google Shape;10804;p16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5" name="Google Shape;10805;p16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6" name="Google Shape;10806;p16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7" name="Google Shape;10807;p16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8" name="Google Shape;10808;p16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09" name="Google Shape;10809;p16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0" name="Google Shape;10810;p16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1" name="Google Shape;10811;p16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2" name="Google Shape;10812;p16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3" name="Google Shape;10813;p16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4" name="Google Shape;10814;p16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5" name="Google Shape;10815;p16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6" name="Google Shape;10816;p16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7" name="Google Shape;10817;p16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8" name="Google Shape;10818;p16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19" name="Google Shape;10819;p16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0" name="Google Shape;10820;p16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1" name="Google Shape;10821;p16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2" name="Google Shape;10822;p16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3" name="Google Shape;10823;p16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4" name="Google Shape;10824;p16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5" name="Google Shape;10825;p16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6" name="Google Shape;10826;p16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7" name="Google Shape;10827;p16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8" name="Google Shape;10828;p16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29" name="Google Shape;10829;p16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0" name="Google Shape;10830;p16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1" name="Google Shape;10831;p16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2" name="Google Shape;10832;p16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3" name="Google Shape;10833;p16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4" name="Google Shape;10834;p16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5" name="Google Shape;10835;p16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6" name="Google Shape;10836;p16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7" name="Google Shape;10837;p16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8" name="Google Shape;10838;p16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39" name="Google Shape;10839;p16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0" name="Google Shape;10840;p16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1" name="Google Shape;10841;p16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2" name="Google Shape;10842;p16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3" name="Google Shape;10843;p16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4" name="Google Shape;10844;p16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5" name="Google Shape;10845;p16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6" name="Google Shape;10846;p16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7" name="Google Shape;10847;p16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8" name="Google Shape;10848;p16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49" name="Google Shape;10849;p16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0" name="Google Shape;10850;p16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1" name="Google Shape;10851;p16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2" name="Google Shape;10852;p16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3" name="Google Shape;10853;p16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4" name="Google Shape;10854;p16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5" name="Google Shape;10855;p16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6" name="Google Shape;10856;p16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7" name="Google Shape;10857;p16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8" name="Google Shape;10858;p16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59" name="Google Shape;10859;p16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0" name="Google Shape;10860;p16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1" name="Google Shape;10861;p16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2" name="Google Shape;10862;p16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3" name="Google Shape;10863;p16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4" name="Google Shape;10864;p16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5" name="Google Shape;10865;p16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6" name="Google Shape;10866;p16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7" name="Google Shape;10867;p16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8" name="Google Shape;10868;p16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69" name="Google Shape;10869;p16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0" name="Google Shape;10870;p16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1" name="Google Shape;10871;p16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2" name="Google Shape;10872;p16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3" name="Google Shape;10873;p16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4" name="Google Shape;10874;p16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5" name="Google Shape;10875;p16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6" name="Google Shape;10876;p16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7" name="Google Shape;10877;p16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8" name="Google Shape;10878;p16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79" name="Google Shape;10879;p16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0" name="Google Shape;10880;p16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1" name="Google Shape;10881;p16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2" name="Google Shape;10882;p16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3" name="Google Shape;10883;p16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4" name="Google Shape;10884;p16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5" name="Google Shape;10885;p16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6" name="Google Shape;10886;p16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7" name="Google Shape;10887;p16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8" name="Google Shape;10888;p16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89" name="Google Shape;10889;p16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0" name="Google Shape;10890;p16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1" name="Google Shape;10891;p16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2" name="Google Shape;10892;p16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3" name="Google Shape;10893;p16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4" name="Google Shape;10894;p16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5" name="Google Shape;10895;p16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6" name="Google Shape;10896;p16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7" name="Google Shape;10897;p16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8" name="Google Shape;10898;p16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899" name="Google Shape;10899;p16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0" name="Google Shape;10900;p16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1" name="Google Shape;10901;p16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2" name="Google Shape;10902;p16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3" name="Google Shape;10903;p16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4" name="Google Shape;10904;p16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5" name="Google Shape;10905;p16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6" name="Google Shape;10906;p16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7" name="Google Shape;10907;p16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8" name="Google Shape;10908;p16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09" name="Google Shape;10909;p16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0" name="Google Shape;10910;p16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1" name="Google Shape;10911;p16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2" name="Google Shape;10912;p16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3" name="Google Shape;10913;p16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4" name="Google Shape;10914;p16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5" name="Google Shape;10915;p16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6" name="Google Shape;10916;p16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7" name="Google Shape;10917;p16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8" name="Google Shape;10918;p16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19" name="Google Shape;10919;p16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0" name="Google Shape;10920;p16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1" name="Google Shape;10921;p16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2" name="Google Shape;10922;p16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3" name="Google Shape;10923;p16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4" name="Google Shape;10924;p16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5" name="Google Shape;10925;p16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6" name="Google Shape;10926;p16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7" name="Google Shape;10927;p16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8" name="Google Shape;10928;p16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29" name="Google Shape;10929;p16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0" name="Google Shape;10930;p16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1" name="Google Shape;10931;p16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2" name="Google Shape;10932;p16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3" name="Google Shape;10933;p16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4" name="Google Shape;10934;p16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5" name="Google Shape;10935;p16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6" name="Google Shape;10936;p16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7" name="Google Shape;10937;p16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8" name="Google Shape;10938;p16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39" name="Google Shape;10939;p16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0" name="Google Shape;10940;p16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1" name="Google Shape;10941;p16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2" name="Google Shape;10942;p16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3" name="Google Shape;10943;p16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4" name="Google Shape;10944;p16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5" name="Google Shape;10945;p16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6" name="Google Shape;10946;p16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7" name="Google Shape;10947;p16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8" name="Google Shape;10948;p16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49" name="Google Shape;10949;p16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0" name="Google Shape;10950;p16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1" name="Google Shape;10951;p16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2" name="Google Shape;10952;p16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3" name="Google Shape;10953;p16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4" name="Google Shape;10954;p16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5" name="Google Shape;10955;p16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6" name="Google Shape;10956;p16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7" name="Google Shape;10957;p16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8" name="Google Shape;10958;p16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59" name="Google Shape;10959;p16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0" name="Google Shape;10960;p16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1" name="Google Shape;10961;p16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2" name="Google Shape;10962;p16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3" name="Google Shape;10963;p16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4" name="Google Shape;10964;p16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5" name="Google Shape;10965;p16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6" name="Google Shape;10966;p16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7" name="Google Shape;10967;p16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8" name="Google Shape;10968;p16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69" name="Google Shape;10969;p16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0" name="Google Shape;10970;p16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1" name="Google Shape;10971;p16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2" name="Google Shape;10972;p16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3" name="Google Shape;10973;p16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4" name="Google Shape;10974;p16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5" name="Google Shape;10975;p16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6" name="Google Shape;10976;p16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7" name="Google Shape;10977;p16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8" name="Google Shape;10978;p16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79" name="Google Shape;10979;p16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0" name="Google Shape;10980;p16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1" name="Google Shape;10981;p16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2" name="Google Shape;10982;p16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3" name="Google Shape;10983;p16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4" name="Google Shape;10984;p16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5" name="Google Shape;10985;p16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6" name="Google Shape;10986;p16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7" name="Google Shape;10987;p16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8" name="Google Shape;10988;p16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89" name="Google Shape;10989;p16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0" name="Google Shape;10990;p16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1" name="Google Shape;10991;p16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2" name="Google Shape;10992;p16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3" name="Google Shape;10993;p16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4" name="Google Shape;10994;p16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5" name="Google Shape;10995;p16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6" name="Google Shape;10996;p16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7" name="Google Shape;10997;p16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8" name="Google Shape;10998;p16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0999" name="Google Shape;10999;p16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0" name="Google Shape;11000;p16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1" name="Google Shape;11001;p16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2" name="Google Shape;11002;p16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3" name="Google Shape;11003;p16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4" name="Google Shape;11004;p16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5" name="Google Shape;11005;p16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6" name="Google Shape;11006;p16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7" name="Google Shape;11007;p16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08" name="Google Shape;11008;p16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1009" name="Google Shape;11009;p1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010" name="Google Shape;11010;p16"/>
          <p:cNvSpPr/>
          <p:nvPr/>
        </p:nvSpPr>
        <p:spPr>
          <a:xfrm rot="-4021071" flipH="1">
            <a:off x="11638818" y="539220"/>
            <a:ext cx="97325" cy="194651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1" name="Google Shape;11011;p16"/>
          <p:cNvSpPr/>
          <p:nvPr/>
        </p:nvSpPr>
        <p:spPr>
          <a:xfrm rot="3433345" flipH="1">
            <a:off x="11474029" y="1546036"/>
            <a:ext cx="97528" cy="1944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2" name="Google Shape;11012;p16"/>
          <p:cNvSpPr/>
          <p:nvPr/>
        </p:nvSpPr>
        <p:spPr>
          <a:xfrm rot="3433345" flipH="1">
            <a:off x="10864063" y="1006903"/>
            <a:ext cx="97528" cy="1944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3" name="Google Shape;11013;p16"/>
          <p:cNvSpPr/>
          <p:nvPr/>
        </p:nvSpPr>
        <p:spPr>
          <a:xfrm rot="-6345070" flipH="1">
            <a:off x="1450337" y="57480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4" name="Google Shape;11014;p16"/>
          <p:cNvSpPr/>
          <p:nvPr/>
        </p:nvSpPr>
        <p:spPr>
          <a:xfrm rot="-9002992" flipH="1">
            <a:off x="593955" y="63081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015" name="Google Shape;11015;p16"/>
          <p:cNvSpPr/>
          <p:nvPr/>
        </p:nvSpPr>
        <p:spPr>
          <a:xfrm rot="-469745" flipH="1">
            <a:off x="664554" y="53958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11626055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3">
  <p:cSld name="Title only 3">
    <p:spTree>
      <p:nvGrpSpPr>
        <p:cNvPr id="1" name="Shape 110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17" name="Google Shape;11017;p17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1018" name="Google Shape;11018;p17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19" name="Google Shape;11019;p17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0" name="Google Shape;11020;p17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1" name="Google Shape;11021;p17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2" name="Google Shape;11022;p17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3" name="Google Shape;11023;p17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4" name="Google Shape;11024;p17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5" name="Google Shape;11025;p17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6" name="Google Shape;11026;p17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7" name="Google Shape;11027;p17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8" name="Google Shape;11028;p17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29" name="Google Shape;11029;p17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0" name="Google Shape;11030;p17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1" name="Google Shape;11031;p17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2" name="Google Shape;11032;p17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3" name="Google Shape;11033;p17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4" name="Google Shape;11034;p17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5" name="Google Shape;11035;p17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6" name="Google Shape;11036;p17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7" name="Google Shape;11037;p17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8" name="Google Shape;11038;p17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39" name="Google Shape;11039;p17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0" name="Google Shape;11040;p17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1" name="Google Shape;11041;p17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2" name="Google Shape;11042;p17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3" name="Google Shape;11043;p17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4" name="Google Shape;11044;p17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5" name="Google Shape;11045;p17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6" name="Google Shape;11046;p17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7" name="Google Shape;11047;p17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8" name="Google Shape;11048;p17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49" name="Google Shape;11049;p17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0" name="Google Shape;11050;p17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1" name="Google Shape;11051;p17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2" name="Google Shape;11052;p17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3" name="Google Shape;11053;p17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4" name="Google Shape;11054;p17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5" name="Google Shape;11055;p17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6" name="Google Shape;11056;p17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7" name="Google Shape;11057;p17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8" name="Google Shape;11058;p17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59" name="Google Shape;11059;p17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0" name="Google Shape;11060;p17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1" name="Google Shape;11061;p17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2" name="Google Shape;11062;p17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3" name="Google Shape;11063;p17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4" name="Google Shape;11064;p17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5" name="Google Shape;11065;p17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6" name="Google Shape;11066;p17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7" name="Google Shape;11067;p17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8" name="Google Shape;11068;p17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69" name="Google Shape;11069;p17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0" name="Google Shape;11070;p17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1" name="Google Shape;11071;p17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2" name="Google Shape;11072;p17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3" name="Google Shape;11073;p17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4" name="Google Shape;11074;p17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5" name="Google Shape;11075;p17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6" name="Google Shape;11076;p17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7" name="Google Shape;11077;p17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8" name="Google Shape;11078;p17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79" name="Google Shape;11079;p17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0" name="Google Shape;11080;p17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1" name="Google Shape;11081;p17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2" name="Google Shape;11082;p17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3" name="Google Shape;11083;p17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4" name="Google Shape;11084;p17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5" name="Google Shape;11085;p17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6" name="Google Shape;11086;p17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7" name="Google Shape;11087;p17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8" name="Google Shape;11088;p17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89" name="Google Shape;11089;p17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0" name="Google Shape;11090;p17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1" name="Google Shape;11091;p17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2" name="Google Shape;11092;p17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3" name="Google Shape;11093;p17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4" name="Google Shape;11094;p17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5" name="Google Shape;11095;p17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6" name="Google Shape;11096;p17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7" name="Google Shape;11097;p17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8" name="Google Shape;11098;p17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099" name="Google Shape;11099;p17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0" name="Google Shape;11100;p17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1" name="Google Shape;11101;p17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2" name="Google Shape;11102;p17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3" name="Google Shape;11103;p17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4" name="Google Shape;11104;p17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5" name="Google Shape;11105;p17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6" name="Google Shape;11106;p17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7" name="Google Shape;11107;p17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8" name="Google Shape;11108;p17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09" name="Google Shape;11109;p17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0" name="Google Shape;11110;p17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1" name="Google Shape;11111;p17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2" name="Google Shape;11112;p17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3" name="Google Shape;11113;p17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4" name="Google Shape;11114;p17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5" name="Google Shape;11115;p17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6" name="Google Shape;11116;p17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7" name="Google Shape;11117;p17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8" name="Google Shape;11118;p17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19" name="Google Shape;11119;p17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0" name="Google Shape;11120;p17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1" name="Google Shape;11121;p17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2" name="Google Shape;11122;p17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3" name="Google Shape;11123;p17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4" name="Google Shape;11124;p17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5" name="Google Shape;11125;p17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6" name="Google Shape;11126;p17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7" name="Google Shape;11127;p17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8" name="Google Shape;11128;p17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29" name="Google Shape;11129;p17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0" name="Google Shape;11130;p17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1" name="Google Shape;11131;p17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2" name="Google Shape;11132;p17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3" name="Google Shape;11133;p17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4" name="Google Shape;11134;p17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5" name="Google Shape;11135;p17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6" name="Google Shape;11136;p17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7" name="Google Shape;11137;p17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8" name="Google Shape;11138;p17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39" name="Google Shape;11139;p17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0" name="Google Shape;11140;p17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1" name="Google Shape;11141;p17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2" name="Google Shape;11142;p17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3" name="Google Shape;11143;p17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4" name="Google Shape;11144;p17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5" name="Google Shape;11145;p17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6" name="Google Shape;11146;p17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7" name="Google Shape;11147;p17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8" name="Google Shape;11148;p17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49" name="Google Shape;11149;p17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0" name="Google Shape;11150;p17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1" name="Google Shape;11151;p17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2" name="Google Shape;11152;p17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3" name="Google Shape;11153;p17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4" name="Google Shape;11154;p17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5" name="Google Shape;11155;p17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6" name="Google Shape;11156;p17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7" name="Google Shape;11157;p17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8" name="Google Shape;11158;p17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59" name="Google Shape;11159;p17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0" name="Google Shape;11160;p17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1" name="Google Shape;11161;p17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2" name="Google Shape;11162;p17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3" name="Google Shape;11163;p17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4" name="Google Shape;11164;p17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5" name="Google Shape;11165;p17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6" name="Google Shape;11166;p17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7" name="Google Shape;11167;p17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8" name="Google Shape;11168;p17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69" name="Google Shape;11169;p17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0" name="Google Shape;11170;p17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1" name="Google Shape;11171;p17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2" name="Google Shape;11172;p17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3" name="Google Shape;11173;p17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4" name="Google Shape;11174;p17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5" name="Google Shape;11175;p17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6" name="Google Shape;11176;p17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7" name="Google Shape;11177;p17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8" name="Google Shape;11178;p17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79" name="Google Shape;11179;p17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0" name="Google Shape;11180;p17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1" name="Google Shape;11181;p17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2" name="Google Shape;11182;p17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3" name="Google Shape;11183;p17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4" name="Google Shape;11184;p17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5" name="Google Shape;11185;p17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6" name="Google Shape;11186;p17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7" name="Google Shape;11187;p17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8" name="Google Shape;11188;p17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89" name="Google Shape;11189;p17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0" name="Google Shape;11190;p17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1" name="Google Shape;11191;p17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2" name="Google Shape;11192;p17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3" name="Google Shape;11193;p17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4" name="Google Shape;11194;p17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5" name="Google Shape;11195;p17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6" name="Google Shape;11196;p17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7" name="Google Shape;11197;p17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8" name="Google Shape;11198;p17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199" name="Google Shape;11199;p17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0" name="Google Shape;11200;p17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1" name="Google Shape;11201;p17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2" name="Google Shape;11202;p17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3" name="Google Shape;11203;p17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4" name="Google Shape;11204;p17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5" name="Google Shape;11205;p17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6" name="Google Shape;11206;p17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7" name="Google Shape;11207;p17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8" name="Google Shape;11208;p17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09" name="Google Shape;11209;p17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0" name="Google Shape;11210;p17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1" name="Google Shape;11211;p17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2" name="Google Shape;11212;p17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3" name="Google Shape;11213;p17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4" name="Google Shape;11214;p17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5" name="Google Shape;11215;p17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6" name="Google Shape;11216;p17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7" name="Google Shape;11217;p17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8" name="Google Shape;11218;p17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19" name="Google Shape;11219;p17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0" name="Google Shape;11220;p17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1" name="Google Shape;11221;p17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2" name="Google Shape;11222;p17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3" name="Google Shape;11223;p17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4" name="Google Shape;11224;p17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5" name="Google Shape;11225;p17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6" name="Google Shape;11226;p17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7" name="Google Shape;11227;p17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8" name="Google Shape;11228;p17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29" name="Google Shape;11229;p17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0" name="Google Shape;11230;p17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1" name="Google Shape;11231;p17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2" name="Google Shape;11232;p17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3" name="Google Shape;11233;p17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4" name="Google Shape;11234;p17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5" name="Google Shape;11235;p17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6" name="Google Shape;11236;p17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7" name="Google Shape;11237;p17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8" name="Google Shape;11238;p17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39" name="Google Shape;11239;p17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0" name="Google Shape;11240;p17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1" name="Google Shape;11241;p17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2" name="Google Shape;11242;p17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3" name="Google Shape;11243;p17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4" name="Google Shape;11244;p17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5" name="Google Shape;11245;p17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6" name="Google Shape;11246;p17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7" name="Google Shape;11247;p17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8" name="Google Shape;11248;p17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49" name="Google Shape;11249;p17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0" name="Google Shape;11250;p17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1" name="Google Shape;11251;p17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2" name="Google Shape;11252;p17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3" name="Google Shape;11253;p17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4" name="Google Shape;11254;p17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5" name="Google Shape;11255;p17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6" name="Google Shape;11256;p17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7" name="Google Shape;11257;p17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8" name="Google Shape;11258;p17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59" name="Google Shape;11259;p17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0" name="Google Shape;11260;p17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1" name="Google Shape;11261;p17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2" name="Google Shape;11262;p17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3" name="Google Shape;11263;p17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4" name="Google Shape;11264;p17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5" name="Google Shape;11265;p17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6" name="Google Shape;11266;p17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7" name="Google Shape;11267;p17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8" name="Google Shape;11268;p17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69" name="Google Shape;11269;p17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0" name="Google Shape;11270;p17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1" name="Google Shape;11271;p17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2" name="Google Shape;11272;p17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3" name="Google Shape;11273;p17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4" name="Google Shape;11274;p17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5" name="Google Shape;11275;p17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6" name="Google Shape;11276;p17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7" name="Google Shape;11277;p17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8" name="Google Shape;11278;p17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79" name="Google Shape;11279;p17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0" name="Google Shape;11280;p17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1" name="Google Shape;11281;p17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2" name="Google Shape;11282;p17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3" name="Google Shape;11283;p17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4" name="Google Shape;11284;p17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5" name="Google Shape;11285;p17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6" name="Google Shape;11286;p17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7" name="Google Shape;11287;p17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8" name="Google Shape;11288;p17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89" name="Google Shape;11289;p17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0" name="Google Shape;11290;p17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1" name="Google Shape;11291;p17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2" name="Google Shape;11292;p17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3" name="Google Shape;11293;p17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4" name="Google Shape;11294;p17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5" name="Google Shape;11295;p17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6" name="Google Shape;11296;p17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7" name="Google Shape;11297;p17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8" name="Google Shape;11298;p17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299" name="Google Shape;11299;p17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0" name="Google Shape;11300;p17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1" name="Google Shape;11301;p17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2" name="Google Shape;11302;p17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3" name="Google Shape;11303;p17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4" name="Google Shape;11304;p17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5" name="Google Shape;11305;p17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6" name="Google Shape;11306;p17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7" name="Google Shape;11307;p17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8" name="Google Shape;11308;p17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09" name="Google Shape;11309;p17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0" name="Google Shape;11310;p17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1" name="Google Shape;11311;p17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2" name="Google Shape;11312;p17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3" name="Google Shape;11313;p17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4" name="Google Shape;11314;p17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5" name="Google Shape;11315;p17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6" name="Google Shape;11316;p17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7" name="Google Shape;11317;p17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8" name="Google Shape;11318;p17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19" name="Google Shape;11319;p17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0" name="Google Shape;11320;p17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1" name="Google Shape;11321;p17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2" name="Google Shape;11322;p17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3" name="Google Shape;11323;p17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4" name="Google Shape;11324;p17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5" name="Google Shape;11325;p17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6" name="Google Shape;11326;p17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7" name="Google Shape;11327;p17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8" name="Google Shape;11328;p17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29" name="Google Shape;11329;p17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0" name="Google Shape;11330;p17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1" name="Google Shape;11331;p17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2" name="Google Shape;11332;p17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3" name="Google Shape;11333;p17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4" name="Google Shape;11334;p17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5" name="Google Shape;11335;p17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6" name="Google Shape;11336;p17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7" name="Google Shape;11337;p17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8" name="Google Shape;11338;p17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39" name="Google Shape;11339;p17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0" name="Google Shape;11340;p17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1" name="Google Shape;11341;p17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2" name="Google Shape;11342;p17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3" name="Google Shape;11343;p17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4" name="Google Shape;11344;p17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5" name="Google Shape;11345;p17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6" name="Google Shape;11346;p17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7" name="Google Shape;11347;p17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8" name="Google Shape;11348;p17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49" name="Google Shape;11349;p17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0" name="Google Shape;11350;p17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1" name="Google Shape;11351;p17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2" name="Google Shape;11352;p17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3" name="Google Shape;11353;p17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4" name="Google Shape;11354;p17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5" name="Google Shape;11355;p17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6" name="Google Shape;11356;p17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7" name="Google Shape;11357;p17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8" name="Google Shape;11358;p17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59" name="Google Shape;11359;p17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0" name="Google Shape;11360;p17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1" name="Google Shape;11361;p17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2" name="Google Shape;11362;p17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3" name="Google Shape;11363;p17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4" name="Google Shape;11364;p17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5" name="Google Shape;11365;p17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6" name="Google Shape;11366;p17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7" name="Google Shape;11367;p17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8" name="Google Shape;11368;p17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69" name="Google Shape;11369;p17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0" name="Google Shape;11370;p17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1" name="Google Shape;11371;p17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2" name="Google Shape;11372;p17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3" name="Google Shape;11373;p17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4" name="Google Shape;11374;p17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5" name="Google Shape;11375;p17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6" name="Google Shape;11376;p17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7" name="Google Shape;11377;p17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8" name="Google Shape;11378;p17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79" name="Google Shape;11379;p17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0" name="Google Shape;11380;p17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1" name="Google Shape;11381;p17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2" name="Google Shape;11382;p17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3" name="Google Shape;11383;p17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4" name="Google Shape;11384;p17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5" name="Google Shape;11385;p17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6" name="Google Shape;11386;p17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7" name="Google Shape;11387;p17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8" name="Google Shape;11388;p17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89" name="Google Shape;11389;p17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0" name="Google Shape;11390;p17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1" name="Google Shape;11391;p17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2" name="Google Shape;11392;p17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3" name="Google Shape;11393;p17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4" name="Google Shape;11394;p17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5" name="Google Shape;11395;p17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6" name="Google Shape;11396;p17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7" name="Google Shape;11397;p17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8" name="Google Shape;11398;p17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399" name="Google Shape;11399;p17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0" name="Google Shape;11400;p17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1" name="Google Shape;11401;p17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2" name="Google Shape;11402;p17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3" name="Google Shape;11403;p17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4" name="Google Shape;11404;p17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5" name="Google Shape;11405;p17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6" name="Google Shape;11406;p17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7" name="Google Shape;11407;p17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8" name="Google Shape;11408;p17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09" name="Google Shape;11409;p17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0" name="Google Shape;11410;p17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1" name="Google Shape;11411;p17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2" name="Google Shape;11412;p17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3" name="Google Shape;11413;p17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4" name="Google Shape;11414;p17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5" name="Google Shape;11415;p17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6" name="Google Shape;11416;p17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7" name="Google Shape;11417;p17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8" name="Google Shape;11418;p17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19" name="Google Shape;11419;p17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0" name="Google Shape;11420;p17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1" name="Google Shape;11421;p17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2" name="Google Shape;11422;p17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3" name="Google Shape;11423;p17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4" name="Google Shape;11424;p17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5" name="Google Shape;11425;p17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6" name="Google Shape;11426;p17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7" name="Google Shape;11427;p17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8" name="Google Shape;11428;p17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29" name="Google Shape;11429;p17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0" name="Google Shape;11430;p17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1" name="Google Shape;11431;p17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2" name="Google Shape;11432;p17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3" name="Google Shape;11433;p17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4" name="Google Shape;11434;p17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5" name="Google Shape;11435;p17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6" name="Google Shape;11436;p17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7" name="Google Shape;11437;p17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8" name="Google Shape;11438;p17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39" name="Google Shape;11439;p17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0" name="Google Shape;11440;p17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1" name="Google Shape;11441;p17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2" name="Google Shape;11442;p17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3" name="Google Shape;11443;p17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4" name="Google Shape;11444;p17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5" name="Google Shape;11445;p17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6" name="Google Shape;11446;p17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7" name="Google Shape;11447;p17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8" name="Google Shape;11448;p17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49" name="Google Shape;11449;p17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0" name="Google Shape;11450;p17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1" name="Google Shape;11451;p17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2" name="Google Shape;11452;p17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3" name="Google Shape;11453;p17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4" name="Google Shape;11454;p17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5" name="Google Shape;11455;p17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6" name="Google Shape;11456;p17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7" name="Google Shape;11457;p17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8" name="Google Shape;11458;p17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59" name="Google Shape;11459;p17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0" name="Google Shape;11460;p17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1" name="Google Shape;11461;p17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2" name="Google Shape;11462;p17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3" name="Google Shape;11463;p17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4" name="Google Shape;11464;p17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5" name="Google Shape;11465;p17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6" name="Google Shape;11466;p17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7" name="Google Shape;11467;p17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8" name="Google Shape;11468;p17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69" name="Google Shape;11469;p17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0" name="Google Shape;11470;p17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1" name="Google Shape;11471;p17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2" name="Google Shape;11472;p17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3" name="Google Shape;11473;p17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4" name="Google Shape;11474;p17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5" name="Google Shape;11475;p17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6" name="Google Shape;11476;p17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7" name="Google Shape;11477;p17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8" name="Google Shape;11478;p17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79" name="Google Shape;11479;p17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0" name="Google Shape;11480;p17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1" name="Google Shape;11481;p17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2" name="Google Shape;11482;p17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3" name="Google Shape;11483;p17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4" name="Google Shape;11484;p17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5" name="Google Shape;11485;p17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6" name="Google Shape;11486;p17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7" name="Google Shape;11487;p17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8" name="Google Shape;11488;p17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89" name="Google Shape;11489;p17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0" name="Google Shape;11490;p17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1" name="Google Shape;11491;p17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2" name="Google Shape;11492;p17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3" name="Google Shape;11493;p17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4" name="Google Shape;11494;p17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5" name="Google Shape;11495;p17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6" name="Google Shape;11496;p17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7" name="Google Shape;11497;p17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8" name="Google Shape;11498;p17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499" name="Google Shape;11499;p17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0" name="Google Shape;11500;p17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1" name="Google Shape;11501;p17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2" name="Google Shape;11502;p17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3" name="Google Shape;11503;p17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4" name="Google Shape;11504;p17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5" name="Google Shape;11505;p17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6" name="Google Shape;11506;p17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7" name="Google Shape;11507;p17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8" name="Google Shape;11508;p17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09" name="Google Shape;11509;p17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0" name="Google Shape;11510;p17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1" name="Google Shape;11511;p17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2" name="Google Shape;11512;p17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3" name="Google Shape;11513;p17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4" name="Google Shape;11514;p17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5" name="Google Shape;11515;p17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6" name="Google Shape;11516;p17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7" name="Google Shape;11517;p17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8" name="Google Shape;11518;p17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19" name="Google Shape;11519;p17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0" name="Google Shape;11520;p17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1" name="Google Shape;11521;p17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2" name="Google Shape;11522;p17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3" name="Google Shape;11523;p17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4" name="Google Shape;11524;p17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5" name="Google Shape;11525;p17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6" name="Google Shape;11526;p17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7" name="Google Shape;11527;p17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8" name="Google Shape;11528;p17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29" name="Google Shape;11529;p17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0" name="Google Shape;11530;p17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1" name="Google Shape;11531;p17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2" name="Google Shape;11532;p17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3" name="Google Shape;11533;p17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4" name="Google Shape;11534;p17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5" name="Google Shape;11535;p17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6" name="Google Shape;11536;p17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7" name="Google Shape;11537;p17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8" name="Google Shape;11538;p17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39" name="Google Shape;11539;p17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0" name="Google Shape;11540;p17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1" name="Google Shape;11541;p17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2" name="Google Shape;11542;p17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3" name="Google Shape;11543;p17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4" name="Google Shape;11544;p17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5" name="Google Shape;11545;p17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6" name="Google Shape;11546;p17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7" name="Google Shape;11547;p17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8" name="Google Shape;11548;p17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49" name="Google Shape;11549;p17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0" name="Google Shape;11550;p17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1" name="Google Shape;11551;p17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2" name="Google Shape;11552;p17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3" name="Google Shape;11553;p17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4" name="Google Shape;11554;p17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5" name="Google Shape;11555;p17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6" name="Google Shape;11556;p17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7" name="Google Shape;11557;p17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8" name="Google Shape;11558;p17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59" name="Google Shape;11559;p17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0" name="Google Shape;11560;p17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1" name="Google Shape;11561;p17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2" name="Google Shape;11562;p17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3" name="Google Shape;11563;p17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4" name="Google Shape;11564;p17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5" name="Google Shape;11565;p17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6" name="Google Shape;11566;p17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7" name="Google Shape;11567;p17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8" name="Google Shape;11568;p17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69" name="Google Shape;11569;p17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0" name="Google Shape;11570;p17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1" name="Google Shape;11571;p17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2" name="Google Shape;11572;p17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3" name="Google Shape;11573;p17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4" name="Google Shape;11574;p17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5" name="Google Shape;11575;p17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6" name="Google Shape;11576;p17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7" name="Google Shape;11577;p17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8" name="Google Shape;11578;p17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79" name="Google Shape;11579;p17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0" name="Google Shape;11580;p17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1" name="Google Shape;11581;p17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2" name="Google Shape;11582;p17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3" name="Google Shape;11583;p17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4" name="Google Shape;11584;p17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5" name="Google Shape;11585;p17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6" name="Google Shape;11586;p17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7" name="Google Shape;11587;p17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8" name="Google Shape;11588;p17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89" name="Google Shape;11589;p17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0" name="Google Shape;11590;p17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1" name="Google Shape;11591;p17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2" name="Google Shape;11592;p17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3" name="Google Shape;11593;p17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4" name="Google Shape;11594;p17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5" name="Google Shape;11595;p17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6" name="Google Shape;11596;p17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7" name="Google Shape;11597;p17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8" name="Google Shape;11598;p17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599" name="Google Shape;11599;p17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0" name="Google Shape;11600;p17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1" name="Google Shape;11601;p17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2" name="Google Shape;11602;p17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3" name="Google Shape;11603;p17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4" name="Google Shape;11604;p17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5" name="Google Shape;11605;p17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6" name="Google Shape;11606;p17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7" name="Google Shape;11607;p17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8" name="Google Shape;11608;p17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09" name="Google Shape;11609;p17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0" name="Google Shape;11610;p17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1" name="Google Shape;11611;p17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2" name="Google Shape;11612;p17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3" name="Google Shape;11613;p17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4" name="Google Shape;11614;p17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5" name="Google Shape;11615;p17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6" name="Google Shape;11616;p17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7" name="Google Shape;11617;p17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8" name="Google Shape;11618;p17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19" name="Google Shape;11619;p17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0" name="Google Shape;11620;p17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1" name="Google Shape;11621;p17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2" name="Google Shape;11622;p17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3" name="Google Shape;11623;p17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4" name="Google Shape;11624;p17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5" name="Google Shape;11625;p17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6" name="Google Shape;11626;p17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7" name="Google Shape;11627;p17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8" name="Google Shape;11628;p17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29" name="Google Shape;11629;p17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0" name="Google Shape;11630;p17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1" name="Google Shape;11631;p17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2" name="Google Shape;11632;p17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3" name="Google Shape;11633;p17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4" name="Google Shape;11634;p17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5" name="Google Shape;11635;p17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6" name="Google Shape;11636;p17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7" name="Google Shape;11637;p17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8" name="Google Shape;11638;p17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39" name="Google Shape;11639;p17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0" name="Google Shape;11640;p17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1" name="Google Shape;11641;p17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2" name="Google Shape;11642;p17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3" name="Google Shape;11643;p17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4" name="Google Shape;11644;p17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5" name="Google Shape;11645;p17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6" name="Google Shape;11646;p17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7" name="Google Shape;11647;p17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8" name="Google Shape;11648;p17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49" name="Google Shape;11649;p17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0" name="Google Shape;11650;p17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1" name="Google Shape;11651;p17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2" name="Google Shape;11652;p17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3" name="Google Shape;11653;p17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4" name="Google Shape;11654;p17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5" name="Google Shape;11655;p17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6" name="Google Shape;11656;p17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7" name="Google Shape;11657;p17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8" name="Google Shape;11658;p17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59" name="Google Shape;11659;p17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0" name="Google Shape;11660;p17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1" name="Google Shape;11661;p17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2" name="Google Shape;11662;p17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3" name="Google Shape;11663;p17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4" name="Google Shape;11664;p17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5" name="Google Shape;11665;p17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6" name="Google Shape;11666;p17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7" name="Google Shape;11667;p17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8" name="Google Shape;11668;p17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69" name="Google Shape;11669;p17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0" name="Google Shape;11670;p17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1" name="Google Shape;11671;p17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2" name="Google Shape;11672;p17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3" name="Google Shape;11673;p17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4" name="Google Shape;11674;p17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5" name="Google Shape;11675;p17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6" name="Google Shape;11676;p17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7" name="Google Shape;11677;p17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8" name="Google Shape;11678;p17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79" name="Google Shape;11679;p17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0" name="Google Shape;11680;p17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1" name="Google Shape;11681;p17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2" name="Google Shape;11682;p17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3" name="Google Shape;11683;p17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4" name="Google Shape;11684;p17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5" name="Google Shape;11685;p17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6" name="Google Shape;11686;p17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7" name="Google Shape;11687;p17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8" name="Google Shape;11688;p17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89" name="Google Shape;11689;p17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0" name="Google Shape;11690;p17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1" name="Google Shape;11691;p17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2" name="Google Shape;11692;p17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3" name="Google Shape;11693;p17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4" name="Google Shape;11694;p17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5" name="Google Shape;11695;p17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6" name="Google Shape;11696;p17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7" name="Google Shape;11697;p17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8" name="Google Shape;11698;p17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699" name="Google Shape;11699;p17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0" name="Google Shape;11700;p17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1" name="Google Shape;11701;p17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2" name="Google Shape;11702;p17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3" name="Google Shape;11703;p17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4" name="Google Shape;11704;p17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5" name="Google Shape;11705;p17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6" name="Google Shape;11706;p17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7" name="Google Shape;11707;p17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8" name="Google Shape;11708;p17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09" name="Google Shape;11709;p17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0" name="Google Shape;11710;p17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1" name="Google Shape;11711;p17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2" name="Google Shape;11712;p17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3" name="Google Shape;11713;p17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4" name="Google Shape;11714;p17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5" name="Google Shape;11715;p17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6" name="Google Shape;11716;p17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7" name="Google Shape;11717;p17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8" name="Google Shape;11718;p17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19" name="Google Shape;11719;p17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0" name="Google Shape;11720;p17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1" name="Google Shape;11721;p17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2" name="Google Shape;11722;p17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3" name="Google Shape;11723;p17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4" name="Google Shape;11724;p17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5" name="Google Shape;11725;p17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6" name="Google Shape;11726;p17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7" name="Google Shape;11727;p17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8" name="Google Shape;11728;p17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29" name="Google Shape;11729;p17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0" name="Google Shape;11730;p17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1" name="Google Shape;11731;p17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2" name="Google Shape;11732;p17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3" name="Google Shape;11733;p17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4" name="Google Shape;11734;p17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5" name="Google Shape;11735;p17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6" name="Google Shape;11736;p17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7" name="Google Shape;11737;p17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8" name="Google Shape;11738;p17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39" name="Google Shape;11739;p17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0" name="Google Shape;11740;p17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1" name="Google Shape;11741;p17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2" name="Google Shape;11742;p17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3" name="Google Shape;11743;p17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4" name="Google Shape;11744;p17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5" name="Google Shape;11745;p17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6" name="Google Shape;11746;p17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7" name="Google Shape;11747;p17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8" name="Google Shape;11748;p17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49" name="Google Shape;11749;p17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0" name="Google Shape;11750;p17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1" name="Google Shape;11751;p17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2" name="Google Shape;11752;p17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3" name="Google Shape;11753;p17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4" name="Google Shape;11754;p17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5" name="Google Shape;11755;p17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6" name="Google Shape;11756;p17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7" name="Google Shape;11757;p17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8" name="Google Shape;11758;p17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59" name="Google Shape;11759;p17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0" name="Google Shape;11760;p17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1" name="Google Shape;11761;p17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2" name="Google Shape;11762;p17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3" name="Google Shape;11763;p17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4" name="Google Shape;11764;p17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5" name="Google Shape;11765;p17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6" name="Google Shape;11766;p17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7" name="Google Shape;11767;p17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8" name="Google Shape;11768;p17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69" name="Google Shape;11769;p17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0" name="Google Shape;11770;p17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1" name="Google Shape;11771;p17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2" name="Google Shape;11772;p17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3" name="Google Shape;11773;p17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4" name="Google Shape;11774;p17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5" name="Google Shape;11775;p17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6" name="Google Shape;11776;p17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7" name="Google Shape;11777;p17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8" name="Google Shape;11778;p17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79" name="Google Shape;11779;p17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0" name="Google Shape;11780;p17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1" name="Google Shape;11781;p17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2" name="Google Shape;11782;p17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3" name="Google Shape;11783;p17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4" name="Google Shape;11784;p17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5" name="Google Shape;11785;p17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6" name="Google Shape;11786;p17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7" name="Google Shape;11787;p17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8" name="Google Shape;11788;p17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89" name="Google Shape;11789;p17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0" name="Google Shape;11790;p17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1" name="Google Shape;11791;p17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2" name="Google Shape;11792;p17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3" name="Google Shape;11793;p17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4" name="Google Shape;11794;p17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5" name="Google Shape;11795;p17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6" name="Google Shape;11796;p17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7" name="Google Shape;11797;p17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8" name="Google Shape;11798;p17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799" name="Google Shape;11799;p17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0" name="Google Shape;11800;p17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1" name="Google Shape;11801;p17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2" name="Google Shape;11802;p17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3" name="Google Shape;11803;p17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4" name="Google Shape;11804;p17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5" name="Google Shape;11805;p17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6" name="Google Shape;11806;p17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7" name="Google Shape;11807;p17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8" name="Google Shape;11808;p17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09" name="Google Shape;11809;p17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0" name="Google Shape;11810;p17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1" name="Google Shape;11811;p17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2" name="Google Shape;11812;p17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3" name="Google Shape;11813;p17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4" name="Google Shape;11814;p17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5" name="Google Shape;11815;p17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6" name="Google Shape;11816;p17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7" name="Google Shape;11817;p17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8" name="Google Shape;11818;p17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19" name="Google Shape;11819;p17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0" name="Google Shape;11820;p17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1" name="Google Shape;11821;p17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2" name="Google Shape;11822;p17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3" name="Google Shape;11823;p17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4" name="Google Shape;11824;p17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5" name="Google Shape;11825;p17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6" name="Google Shape;11826;p17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7" name="Google Shape;11827;p17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8" name="Google Shape;11828;p17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29" name="Google Shape;11829;p17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0" name="Google Shape;11830;p17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1" name="Google Shape;11831;p17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2" name="Google Shape;11832;p17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3" name="Google Shape;11833;p17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4" name="Google Shape;11834;p17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5" name="Google Shape;11835;p17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6" name="Google Shape;11836;p17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7" name="Google Shape;11837;p17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8" name="Google Shape;11838;p17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39" name="Google Shape;11839;p17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0" name="Google Shape;11840;p17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1" name="Google Shape;11841;p17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2" name="Google Shape;11842;p17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3" name="Google Shape;11843;p17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4" name="Google Shape;11844;p17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5" name="Google Shape;11845;p17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6" name="Google Shape;11846;p17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7" name="Google Shape;11847;p17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8" name="Google Shape;11848;p17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49" name="Google Shape;11849;p17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0" name="Google Shape;11850;p17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1" name="Google Shape;11851;p17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2" name="Google Shape;11852;p17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1853" name="Google Shape;11853;p17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1854" name="Google Shape;11854;p1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4667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855" name="Google Shape;11855;p17"/>
          <p:cNvSpPr/>
          <p:nvPr/>
        </p:nvSpPr>
        <p:spPr>
          <a:xfrm rot="-9002992" flipH="1">
            <a:off x="441788" y="454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6" name="Google Shape;11856;p17"/>
          <p:cNvSpPr/>
          <p:nvPr/>
        </p:nvSpPr>
        <p:spPr>
          <a:xfrm rot="-469745" flipH="1">
            <a:off x="963721" y="877654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7" name="Google Shape;11857;p17"/>
          <p:cNvSpPr/>
          <p:nvPr/>
        </p:nvSpPr>
        <p:spPr>
          <a:xfrm rot="-4888154" flipH="1">
            <a:off x="11581873" y="1642528"/>
            <a:ext cx="97073" cy="1944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8" name="Google Shape;11858;p17"/>
          <p:cNvSpPr/>
          <p:nvPr/>
        </p:nvSpPr>
        <p:spPr>
          <a:xfrm rot="-9002992" flipH="1">
            <a:off x="11509321" y="621932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59" name="Google Shape;11859;p17"/>
          <p:cNvSpPr/>
          <p:nvPr/>
        </p:nvSpPr>
        <p:spPr>
          <a:xfrm rot="-469745" flipH="1">
            <a:off x="11024587" y="1156254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1860" name="Google Shape;11860;p17"/>
          <p:cNvSpPr/>
          <p:nvPr/>
        </p:nvSpPr>
        <p:spPr>
          <a:xfrm rot="-6345070" flipH="1">
            <a:off x="505003" y="14958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64989413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 and two columns 1">
    <p:spTree>
      <p:nvGrpSpPr>
        <p:cNvPr id="1" name="Shape 127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707" name="Google Shape;12707;p19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2708" name="Google Shape;12708;p19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09" name="Google Shape;12709;p19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0" name="Google Shape;12710;p19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1" name="Google Shape;12711;p19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2" name="Google Shape;12712;p19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3" name="Google Shape;12713;p19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4" name="Google Shape;12714;p19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5" name="Google Shape;12715;p19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6" name="Google Shape;12716;p19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7" name="Google Shape;12717;p19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8" name="Google Shape;12718;p19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19" name="Google Shape;12719;p19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0" name="Google Shape;12720;p19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1" name="Google Shape;12721;p19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2" name="Google Shape;12722;p19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3" name="Google Shape;12723;p19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4" name="Google Shape;12724;p19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5" name="Google Shape;12725;p19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6" name="Google Shape;12726;p19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7" name="Google Shape;12727;p19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8" name="Google Shape;12728;p19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29" name="Google Shape;12729;p19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0" name="Google Shape;12730;p19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1" name="Google Shape;12731;p19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2" name="Google Shape;12732;p19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3" name="Google Shape;12733;p19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4" name="Google Shape;12734;p19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5" name="Google Shape;12735;p19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6" name="Google Shape;12736;p19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7" name="Google Shape;12737;p19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8" name="Google Shape;12738;p19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39" name="Google Shape;12739;p19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0" name="Google Shape;12740;p19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1" name="Google Shape;12741;p19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2" name="Google Shape;12742;p19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3" name="Google Shape;12743;p19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4" name="Google Shape;12744;p19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5" name="Google Shape;12745;p19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6" name="Google Shape;12746;p19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7" name="Google Shape;12747;p19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8" name="Google Shape;12748;p19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49" name="Google Shape;12749;p19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0" name="Google Shape;12750;p19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1" name="Google Shape;12751;p19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2" name="Google Shape;12752;p19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3" name="Google Shape;12753;p19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4" name="Google Shape;12754;p19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5" name="Google Shape;12755;p19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6" name="Google Shape;12756;p19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7" name="Google Shape;12757;p19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8" name="Google Shape;12758;p19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59" name="Google Shape;12759;p19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0" name="Google Shape;12760;p19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1" name="Google Shape;12761;p19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2" name="Google Shape;12762;p19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3" name="Google Shape;12763;p19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4" name="Google Shape;12764;p19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5" name="Google Shape;12765;p19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6" name="Google Shape;12766;p19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7" name="Google Shape;12767;p19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8" name="Google Shape;12768;p19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69" name="Google Shape;12769;p19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0" name="Google Shape;12770;p19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1" name="Google Shape;12771;p19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2" name="Google Shape;12772;p19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3" name="Google Shape;12773;p19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4" name="Google Shape;12774;p19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5" name="Google Shape;12775;p19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6" name="Google Shape;12776;p19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7" name="Google Shape;12777;p19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8" name="Google Shape;12778;p19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79" name="Google Shape;12779;p19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0" name="Google Shape;12780;p19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1" name="Google Shape;12781;p19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2" name="Google Shape;12782;p19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3" name="Google Shape;12783;p19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4" name="Google Shape;12784;p19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5" name="Google Shape;12785;p19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6" name="Google Shape;12786;p19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7" name="Google Shape;12787;p19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8" name="Google Shape;12788;p19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89" name="Google Shape;12789;p19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0" name="Google Shape;12790;p19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1" name="Google Shape;12791;p19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2" name="Google Shape;12792;p19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3" name="Google Shape;12793;p19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4" name="Google Shape;12794;p19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5" name="Google Shape;12795;p19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6" name="Google Shape;12796;p19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7" name="Google Shape;12797;p19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8" name="Google Shape;12798;p19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799" name="Google Shape;12799;p19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0" name="Google Shape;12800;p19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1" name="Google Shape;12801;p19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2" name="Google Shape;12802;p19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3" name="Google Shape;12803;p19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4" name="Google Shape;12804;p19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5" name="Google Shape;12805;p19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6" name="Google Shape;12806;p19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7" name="Google Shape;12807;p19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8" name="Google Shape;12808;p19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09" name="Google Shape;12809;p19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0" name="Google Shape;12810;p19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1" name="Google Shape;12811;p19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2" name="Google Shape;12812;p19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3" name="Google Shape;12813;p19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4" name="Google Shape;12814;p19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5" name="Google Shape;12815;p19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6" name="Google Shape;12816;p19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7" name="Google Shape;12817;p19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8" name="Google Shape;12818;p19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19" name="Google Shape;12819;p19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0" name="Google Shape;12820;p19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1" name="Google Shape;12821;p19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2" name="Google Shape;12822;p19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3" name="Google Shape;12823;p19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4" name="Google Shape;12824;p19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5" name="Google Shape;12825;p19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6" name="Google Shape;12826;p19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7" name="Google Shape;12827;p19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8" name="Google Shape;12828;p19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29" name="Google Shape;12829;p19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0" name="Google Shape;12830;p19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1" name="Google Shape;12831;p19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2" name="Google Shape;12832;p19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3" name="Google Shape;12833;p19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4" name="Google Shape;12834;p19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5" name="Google Shape;12835;p19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6" name="Google Shape;12836;p19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7" name="Google Shape;12837;p19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8" name="Google Shape;12838;p19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39" name="Google Shape;12839;p19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0" name="Google Shape;12840;p19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1" name="Google Shape;12841;p19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2" name="Google Shape;12842;p19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3" name="Google Shape;12843;p19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4" name="Google Shape;12844;p19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5" name="Google Shape;12845;p19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6" name="Google Shape;12846;p19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7" name="Google Shape;12847;p19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8" name="Google Shape;12848;p19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49" name="Google Shape;12849;p19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0" name="Google Shape;12850;p19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1" name="Google Shape;12851;p19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2" name="Google Shape;12852;p19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3" name="Google Shape;12853;p19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4" name="Google Shape;12854;p19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5" name="Google Shape;12855;p19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6" name="Google Shape;12856;p19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7" name="Google Shape;12857;p19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8" name="Google Shape;12858;p19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59" name="Google Shape;12859;p19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0" name="Google Shape;12860;p19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1" name="Google Shape;12861;p19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2" name="Google Shape;12862;p19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3" name="Google Shape;12863;p19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4" name="Google Shape;12864;p19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5" name="Google Shape;12865;p19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6" name="Google Shape;12866;p19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7" name="Google Shape;12867;p19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8" name="Google Shape;12868;p19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69" name="Google Shape;12869;p19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0" name="Google Shape;12870;p19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1" name="Google Shape;12871;p19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2" name="Google Shape;12872;p19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3" name="Google Shape;12873;p19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4" name="Google Shape;12874;p19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5" name="Google Shape;12875;p19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6" name="Google Shape;12876;p19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7" name="Google Shape;12877;p19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8" name="Google Shape;12878;p19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79" name="Google Shape;12879;p19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0" name="Google Shape;12880;p19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1" name="Google Shape;12881;p19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2" name="Google Shape;12882;p19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3" name="Google Shape;12883;p19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4" name="Google Shape;12884;p19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5" name="Google Shape;12885;p19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6" name="Google Shape;12886;p19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7" name="Google Shape;12887;p19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8" name="Google Shape;12888;p19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89" name="Google Shape;12889;p19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0" name="Google Shape;12890;p19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1" name="Google Shape;12891;p19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2" name="Google Shape;12892;p19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3" name="Google Shape;12893;p19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4" name="Google Shape;12894;p19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5" name="Google Shape;12895;p19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6" name="Google Shape;12896;p19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7" name="Google Shape;12897;p19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8" name="Google Shape;12898;p19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899" name="Google Shape;12899;p19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0" name="Google Shape;12900;p19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1" name="Google Shape;12901;p19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2" name="Google Shape;12902;p19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3" name="Google Shape;12903;p19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4" name="Google Shape;12904;p19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5" name="Google Shape;12905;p19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6" name="Google Shape;12906;p19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7" name="Google Shape;12907;p19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8" name="Google Shape;12908;p19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09" name="Google Shape;12909;p19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0" name="Google Shape;12910;p19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1" name="Google Shape;12911;p19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2" name="Google Shape;12912;p19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3" name="Google Shape;12913;p19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4" name="Google Shape;12914;p19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5" name="Google Shape;12915;p19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6" name="Google Shape;12916;p19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7" name="Google Shape;12917;p19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8" name="Google Shape;12918;p19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19" name="Google Shape;12919;p19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0" name="Google Shape;12920;p19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1" name="Google Shape;12921;p19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2" name="Google Shape;12922;p19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3" name="Google Shape;12923;p19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4" name="Google Shape;12924;p19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5" name="Google Shape;12925;p19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6" name="Google Shape;12926;p19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7" name="Google Shape;12927;p19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8" name="Google Shape;12928;p19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29" name="Google Shape;12929;p19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0" name="Google Shape;12930;p19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1" name="Google Shape;12931;p19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2" name="Google Shape;12932;p19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3" name="Google Shape;12933;p19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4" name="Google Shape;12934;p19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5" name="Google Shape;12935;p19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6" name="Google Shape;12936;p19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7" name="Google Shape;12937;p19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8" name="Google Shape;12938;p19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39" name="Google Shape;12939;p19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0" name="Google Shape;12940;p19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1" name="Google Shape;12941;p19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2" name="Google Shape;12942;p19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3" name="Google Shape;12943;p19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4" name="Google Shape;12944;p19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5" name="Google Shape;12945;p19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6" name="Google Shape;12946;p19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7" name="Google Shape;12947;p19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8" name="Google Shape;12948;p19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49" name="Google Shape;12949;p19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0" name="Google Shape;12950;p19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1" name="Google Shape;12951;p19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2" name="Google Shape;12952;p19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3" name="Google Shape;12953;p19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4" name="Google Shape;12954;p19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5" name="Google Shape;12955;p19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6" name="Google Shape;12956;p19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7" name="Google Shape;12957;p19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8" name="Google Shape;12958;p19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59" name="Google Shape;12959;p19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0" name="Google Shape;12960;p19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1" name="Google Shape;12961;p19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2" name="Google Shape;12962;p19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3" name="Google Shape;12963;p19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4" name="Google Shape;12964;p19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5" name="Google Shape;12965;p19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6" name="Google Shape;12966;p19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7" name="Google Shape;12967;p19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8" name="Google Shape;12968;p19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69" name="Google Shape;12969;p19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0" name="Google Shape;12970;p19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1" name="Google Shape;12971;p19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2" name="Google Shape;12972;p19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3" name="Google Shape;12973;p19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4" name="Google Shape;12974;p19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5" name="Google Shape;12975;p19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6" name="Google Shape;12976;p19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7" name="Google Shape;12977;p19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8" name="Google Shape;12978;p19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79" name="Google Shape;12979;p19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0" name="Google Shape;12980;p19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1" name="Google Shape;12981;p19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2" name="Google Shape;12982;p19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3" name="Google Shape;12983;p19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4" name="Google Shape;12984;p19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5" name="Google Shape;12985;p19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6" name="Google Shape;12986;p19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7" name="Google Shape;12987;p19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8" name="Google Shape;12988;p19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89" name="Google Shape;12989;p19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0" name="Google Shape;12990;p19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1" name="Google Shape;12991;p19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2" name="Google Shape;12992;p19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3" name="Google Shape;12993;p19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4" name="Google Shape;12994;p19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5" name="Google Shape;12995;p19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6" name="Google Shape;12996;p19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7" name="Google Shape;12997;p19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8" name="Google Shape;12998;p19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2999" name="Google Shape;12999;p19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0" name="Google Shape;13000;p19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1" name="Google Shape;13001;p19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2" name="Google Shape;13002;p19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3" name="Google Shape;13003;p19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4" name="Google Shape;13004;p19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5" name="Google Shape;13005;p19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6" name="Google Shape;13006;p19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7" name="Google Shape;13007;p19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8" name="Google Shape;13008;p19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09" name="Google Shape;13009;p19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0" name="Google Shape;13010;p19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1" name="Google Shape;13011;p19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2" name="Google Shape;13012;p19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3" name="Google Shape;13013;p19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4" name="Google Shape;13014;p19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5" name="Google Shape;13015;p19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6" name="Google Shape;13016;p19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7" name="Google Shape;13017;p19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8" name="Google Shape;13018;p19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19" name="Google Shape;13019;p19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0" name="Google Shape;13020;p19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1" name="Google Shape;13021;p19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2" name="Google Shape;13022;p19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3" name="Google Shape;13023;p19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4" name="Google Shape;13024;p19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5" name="Google Shape;13025;p19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6" name="Google Shape;13026;p19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7" name="Google Shape;13027;p19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8" name="Google Shape;13028;p19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29" name="Google Shape;13029;p19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0" name="Google Shape;13030;p19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1" name="Google Shape;13031;p19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2" name="Google Shape;13032;p19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3" name="Google Shape;13033;p19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4" name="Google Shape;13034;p19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5" name="Google Shape;13035;p19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6" name="Google Shape;13036;p19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7" name="Google Shape;13037;p19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8" name="Google Shape;13038;p19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39" name="Google Shape;13039;p19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0" name="Google Shape;13040;p19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1" name="Google Shape;13041;p19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2" name="Google Shape;13042;p19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3" name="Google Shape;13043;p19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4" name="Google Shape;13044;p19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5" name="Google Shape;13045;p19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6" name="Google Shape;13046;p19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7" name="Google Shape;13047;p19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8" name="Google Shape;13048;p19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49" name="Google Shape;13049;p19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0" name="Google Shape;13050;p19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1" name="Google Shape;13051;p19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2" name="Google Shape;13052;p19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3" name="Google Shape;13053;p19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4" name="Google Shape;13054;p19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5" name="Google Shape;13055;p19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6" name="Google Shape;13056;p19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7" name="Google Shape;13057;p19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8" name="Google Shape;13058;p19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59" name="Google Shape;13059;p19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0" name="Google Shape;13060;p19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1" name="Google Shape;13061;p19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2" name="Google Shape;13062;p19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3" name="Google Shape;13063;p19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4" name="Google Shape;13064;p19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5" name="Google Shape;13065;p19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6" name="Google Shape;13066;p19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7" name="Google Shape;13067;p19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8" name="Google Shape;13068;p19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69" name="Google Shape;13069;p19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0" name="Google Shape;13070;p19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1" name="Google Shape;13071;p19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2" name="Google Shape;13072;p19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3" name="Google Shape;13073;p19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4" name="Google Shape;13074;p19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5" name="Google Shape;13075;p19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6" name="Google Shape;13076;p19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7" name="Google Shape;13077;p19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8" name="Google Shape;13078;p19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79" name="Google Shape;13079;p19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0" name="Google Shape;13080;p19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1" name="Google Shape;13081;p19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2" name="Google Shape;13082;p19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3" name="Google Shape;13083;p19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4" name="Google Shape;13084;p19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5" name="Google Shape;13085;p19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6" name="Google Shape;13086;p19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7" name="Google Shape;13087;p19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8" name="Google Shape;13088;p19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89" name="Google Shape;13089;p19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0" name="Google Shape;13090;p19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1" name="Google Shape;13091;p19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2" name="Google Shape;13092;p19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3" name="Google Shape;13093;p19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4" name="Google Shape;13094;p19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5" name="Google Shape;13095;p19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6" name="Google Shape;13096;p19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7" name="Google Shape;13097;p19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8" name="Google Shape;13098;p19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099" name="Google Shape;13099;p19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0" name="Google Shape;13100;p19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1" name="Google Shape;13101;p19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2" name="Google Shape;13102;p19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3" name="Google Shape;13103;p19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4" name="Google Shape;13104;p19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5" name="Google Shape;13105;p19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6" name="Google Shape;13106;p19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7" name="Google Shape;13107;p19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8" name="Google Shape;13108;p19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09" name="Google Shape;13109;p19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0" name="Google Shape;13110;p19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1" name="Google Shape;13111;p19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2" name="Google Shape;13112;p19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3" name="Google Shape;13113;p19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4" name="Google Shape;13114;p19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5" name="Google Shape;13115;p19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6" name="Google Shape;13116;p19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7" name="Google Shape;13117;p19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8" name="Google Shape;13118;p19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19" name="Google Shape;13119;p19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0" name="Google Shape;13120;p19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1" name="Google Shape;13121;p19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2" name="Google Shape;13122;p19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3" name="Google Shape;13123;p19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4" name="Google Shape;13124;p19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5" name="Google Shape;13125;p19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6" name="Google Shape;13126;p19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7" name="Google Shape;13127;p19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8" name="Google Shape;13128;p19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29" name="Google Shape;13129;p19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0" name="Google Shape;13130;p19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1" name="Google Shape;13131;p19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2" name="Google Shape;13132;p19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3" name="Google Shape;13133;p19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4" name="Google Shape;13134;p19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5" name="Google Shape;13135;p19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6" name="Google Shape;13136;p19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7" name="Google Shape;13137;p19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8" name="Google Shape;13138;p19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39" name="Google Shape;13139;p19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0" name="Google Shape;13140;p19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1" name="Google Shape;13141;p19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2" name="Google Shape;13142;p19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3" name="Google Shape;13143;p19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4" name="Google Shape;13144;p19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5" name="Google Shape;13145;p19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6" name="Google Shape;13146;p19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7" name="Google Shape;13147;p19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8" name="Google Shape;13148;p19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49" name="Google Shape;13149;p19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0" name="Google Shape;13150;p19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1" name="Google Shape;13151;p19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2" name="Google Shape;13152;p19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3" name="Google Shape;13153;p19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4" name="Google Shape;13154;p19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5" name="Google Shape;13155;p19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6" name="Google Shape;13156;p19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7" name="Google Shape;13157;p19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8" name="Google Shape;13158;p19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59" name="Google Shape;13159;p19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0" name="Google Shape;13160;p19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1" name="Google Shape;13161;p19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2" name="Google Shape;13162;p19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3" name="Google Shape;13163;p19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4" name="Google Shape;13164;p19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5" name="Google Shape;13165;p19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6" name="Google Shape;13166;p19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7" name="Google Shape;13167;p19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8" name="Google Shape;13168;p19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69" name="Google Shape;13169;p19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0" name="Google Shape;13170;p19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1" name="Google Shape;13171;p19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2" name="Google Shape;13172;p19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3" name="Google Shape;13173;p19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4" name="Google Shape;13174;p19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5" name="Google Shape;13175;p19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6" name="Google Shape;13176;p19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7" name="Google Shape;13177;p19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8" name="Google Shape;13178;p19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79" name="Google Shape;13179;p19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0" name="Google Shape;13180;p19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1" name="Google Shape;13181;p19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2" name="Google Shape;13182;p19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3" name="Google Shape;13183;p19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4" name="Google Shape;13184;p19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5" name="Google Shape;13185;p19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6" name="Google Shape;13186;p19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7" name="Google Shape;13187;p19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8" name="Google Shape;13188;p19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89" name="Google Shape;13189;p19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0" name="Google Shape;13190;p19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1" name="Google Shape;13191;p19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2" name="Google Shape;13192;p19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3" name="Google Shape;13193;p19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4" name="Google Shape;13194;p19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5" name="Google Shape;13195;p19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6" name="Google Shape;13196;p19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7" name="Google Shape;13197;p19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8" name="Google Shape;13198;p19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199" name="Google Shape;13199;p19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0" name="Google Shape;13200;p19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1" name="Google Shape;13201;p19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2" name="Google Shape;13202;p19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3" name="Google Shape;13203;p19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4" name="Google Shape;13204;p19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5" name="Google Shape;13205;p19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6" name="Google Shape;13206;p19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7" name="Google Shape;13207;p19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8" name="Google Shape;13208;p19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09" name="Google Shape;13209;p19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0" name="Google Shape;13210;p19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1" name="Google Shape;13211;p19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2" name="Google Shape;13212;p19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3" name="Google Shape;13213;p19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4" name="Google Shape;13214;p19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5" name="Google Shape;13215;p19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6" name="Google Shape;13216;p19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7" name="Google Shape;13217;p19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8" name="Google Shape;13218;p19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19" name="Google Shape;13219;p19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0" name="Google Shape;13220;p19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1" name="Google Shape;13221;p19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2" name="Google Shape;13222;p19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3" name="Google Shape;13223;p19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4" name="Google Shape;13224;p19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5" name="Google Shape;13225;p19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6" name="Google Shape;13226;p19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7" name="Google Shape;13227;p19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8" name="Google Shape;13228;p19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29" name="Google Shape;13229;p19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0" name="Google Shape;13230;p19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1" name="Google Shape;13231;p19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2" name="Google Shape;13232;p19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3" name="Google Shape;13233;p19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4" name="Google Shape;13234;p19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5" name="Google Shape;13235;p19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6" name="Google Shape;13236;p19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7" name="Google Shape;13237;p19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8" name="Google Shape;13238;p19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39" name="Google Shape;13239;p19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0" name="Google Shape;13240;p19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1" name="Google Shape;13241;p19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2" name="Google Shape;13242;p19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3" name="Google Shape;13243;p19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4" name="Google Shape;13244;p19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5" name="Google Shape;13245;p19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6" name="Google Shape;13246;p19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7" name="Google Shape;13247;p19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8" name="Google Shape;13248;p19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49" name="Google Shape;13249;p19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0" name="Google Shape;13250;p19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1" name="Google Shape;13251;p19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2" name="Google Shape;13252;p19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3" name="Google Shape;13253;p19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4" name="Google Shape;13254;p19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5" name="Google Shape;13255;p19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6" name="Google Shape;13256;p19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7" name="Google Shape;13257;p19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8" name="Google Shape;13258;p19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59" name="Google Shape;13259;p19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0" name="Google Shape;13260;p19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1" name="Google Shape;13261;p19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2" name="Google Shape;13262;p19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3" name="Google Shape;13263;p19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4" name="Google Shape;13264;p19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5" name="Google Shape;13265;p19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6" name="Google Shape;13266;p19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7" name="Google Shape;13267;p19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8" name="Google Shape;13268;p19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69" name="Google Shape;13269;p19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0" name="Google Shape;13270;p19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1" name="Google Shape;13271;p19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2" name="Google Shape;13272;p19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3" name="Google Shape;13273;p19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4" name="Google Shape;13274;p19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5" name="Google Shape;13275;p19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6" name="Google Shape;13276;p19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7" name="Google Shape;13277;p19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8" name="Google Shape;13278;p19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79" name="Google Shape;13279;p19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0" name="Google Shape;13280;p19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1" name="Google Shape;13281;p19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2" name="Google Shape;13282;p19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3" name="Google Shape;13283;p19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4" name="Google Shape;13284;p19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5" name="Google Shape;13285;p19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6" name="Google Shape;13286;p19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7" name="Google Shape;13287;p19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8" name="Google Shape;13288;p19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89" name="Google Shape;13289;p19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0" name="Google Shape;13290;p19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1" name="Google Shape;13291;p19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2" name="Google Shape;13292;p19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3" name="Google Shape;13293;p19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4" name="Google Shape;13294;p19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5" name="Google Shape;13295;p19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6" name="Google Shape;13296;p19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7" name="Google Shape;13297;p19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8" name="Google Shape;13298;p19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299" name="Google Shape;13299;p19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0" name="Google Shape;13300;p19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1" name="Google Shape;13301;p19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2" name="Google Shape;13302;p19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3" name="Google Shape;13303;p19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4" name="Google Shape;13304;p19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5" name="Google Shape;13305;p19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6" name="Google Shape;13306;p19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7" name="Google Shape;13307;p19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8" name="Google Shape;13308;p19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09" name="Google Shape;13309;p19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0" name="Google Shape;13310;p19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1" name="Google Shape;13311;p19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2" name="Google Shape;13312;p19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3" name="Google Shape;13313;p19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4" name="Google Shape;13314;p19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5" name="Google Shape;13315;p19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6" name="Google Shape;13316;p19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7" name="Google Shape;13317;p19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8" name="Google Shape;13318;p19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19" name="Google Shape;13319;p19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0" name="Google Shape;13320;p19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1" name="Google Shape;13321;p19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2" name="Google Shape;13322;p19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3" name="Google Shape;13323;p19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4" name="Google Shape;13324;p19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5" name="Google Shape;13325;p19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6" name="Google Shape;13326;p19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7" name="Google Shape;13327;p19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8" name="Google Shape;13328;p19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29" name="Google Shape;13329;p19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0" name="Google Shape;13330;p19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1" name="Google Shape;13331;p19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2" name="Google Shape;13332;p19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3" name="Google Shape;13333;p19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4" name="Google Shape;13334;p19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5" name="Google Shape;13335;p19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6" name="Google Shape;13336;p19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7" name="Google Shape;13337;p19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8" name="Google Shape;13338;p19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39" name="Google Shape;13339;p19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0" name="Google Shape;13340;p19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1" name="Google Shape;13341;p19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2" name="Google Shape;13342;p19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3" name="Google Shape;13343;p19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4" name="Google Shape;13344;p19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5" name="Google Shape;13345;p19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6" name="Google Shape;13346;p19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7" name="Google Shape;13347;p19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8" name="Google Shape;13348;p19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49" name="Google Shape;13349;p19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0" name="Google Shape;13350;p19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1" name="Google Shape;13351;p19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2" name="Google Shape;13352;p19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3" name="Google Shape;13353;p19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4" name="Google Shape;13354;p19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5" name="Google Shape;13355;p19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6" name="Google Shape;13356;p19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7" name="Google Shape;13357;p19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8" name="Google Shape;13358;p19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59" name="Google Shape;13359;p19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0" name="Google Shape;13360;p19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1" name="Google Shape;13361;p19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2" name="Google Shape;13362;p19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3" name="Google Shape;13363;p19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4" name="Google Shape;13364;p19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5" name="Google Shape;13365;p19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6" name="Google Shape;13366;p19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7" name="Google Shape;13367;p19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8" name="Google Shape;13368;p19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69" name="Google Shape;13369;p19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0" name="Google Shape;13370;p19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1" name="Google Shape;13371;p19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2" name="Google Shape;13372;p19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3" name="Google Shape;13373;p19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4" name="Google Shape;13374;p19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5" name="Google Shape;13375;p19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6" name="Google Shape;13376;p19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7" name="Google Shape;13377;p19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8" name="Google Shape;13378;p19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79" name="Google Shape;13379;p19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0" name="Google Shape;13380;p19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1" name="Google Shape;13381;p19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2" name="Google Shape;13382;p19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3" name="Google Shape;13383;p19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4" name="Google Shape;13384;p19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5" name="Google Shape;13385;p19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6" name="Google Shape;13386;p19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7" name="Google Shape;13387;p19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8" name="Google Shape;13388;p19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89" name="Google Shape;13389;p19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0" name="Google Shape;13390;p19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1" name="Google Shape;13391;p19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2" name="Google Shape;13392;p19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3" name="Google Shape;13393;p19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4" name="Google Shape;13394;p19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5" name="Google Shape;13395;p19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6" name="Google Shape;13396;p19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7" name="Google Shape;13397;p19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8" name="Google Shape;13398;p19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399" name="Google Shape;13399;p19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0" name="Google Shape;13400;p19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1" name="Google Shape;13401;p19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2" name="Google Shape;13402;p19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3" name="Google Shape;13403;p19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4" name="Google Shape;13404;p19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5" name="Google Shape;13405;p19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6" name="Google Shape;13406;p19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7" name="Google Shape;13407;p19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8" name="Google Shape;13408;p19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09" name="Google Shape;13409;p19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0" name="Google Shape;13410;p19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1" name="Google Shape;13411;p19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2" name="Google Shape;13412;p19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3" name="Google Shape;13413;p19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4" name="Google Shape;13414;p19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5" name="Google Shape;13415;p19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6" name="Google Shape;13416;p19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7" name="Google Shape;13417;p19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8" name="Google Shape;13418;p19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19" name="Google Shape;13419;p19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0" name="Google Shape;13420;p19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1" name="Google Shape;13421;p19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2" name="Google Shape;13422;p19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3" name="Google Shape;13423;p19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4" name="Google Shape;13424;p19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5" name="Google Shape;13425;p19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6" name="Google Shape;13426;p19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7" name="Google Shape;13427;p19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8" name="Google Shape;13428;p19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29" name="Google Shape;13429;p19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0" name="Google Shape;13430;p19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1" name="Google Shape;13431;p19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2" name="Google Shape;13432;p19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3" name="Google Shape;13433;p19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4" name="Google Shape;13434;p19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5" name="Google Shape;13435;p19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6" name="Google Shape;13436;p19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7" name="Google Shape;13437;p19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8" name="Google Shape;13438;p19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39" name="Google Shape;13439;p19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0" name="Google Shape;13440;p19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1" name="Google Shape;13441;p19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2" name="Google Shape;13442;p19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3" name="Google Shape;13443;p19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4" name="Google Shape;13444;p19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5" name="Google Shape;13445;p19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6" name="Google Shape;13446;p19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7" name="Google Shape;13447;p19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8" name="Google Shape;13448;p19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49" name="Google Shape;13449;p19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0" name="Google Shape;13450;p19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1" name="Google Shape;13451;p19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2" name="Google Shape;13452;p19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3" name="Google Shape;13453;p19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4" name="Google Shape;13454;p19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5" name="Google Shape;13455;p19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6" name="Google Shape;13456;p19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7" name="Google Shape;13457;p19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8" name="Google Shape;13458;p19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59" name="Google Shape;13459;p19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0" name="Google Shape;13460;p19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1" name="Google Shape;13461;p19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2" name="Google Shape;13462;p19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3" name="Google Shape;13463;p19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4" name="Google Shape;13464;p19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5" name="Google Shape;13465;p19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6" name="Google Shape;13466;p19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7" name="Google Shape;13467;p19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8" name="Google Shape;13468;p19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69" name="Google Shape;13469;p19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0" name="Google Shape;13470;p19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1" name="Google Shape;13471;p19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2" name="Google Shape;13472;p19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3" name="Google Shape;13473;p19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4" name="Google Shape;13474;p19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5" name="Google Shape;13475;p19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6" name="Google Shape;13476;p19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7" name="Google Shape;13477;p19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8" name="Google Shape;13478;p19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79" name="Google Shape;13479;p19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0" name="Google Shape;13480;p19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1" name="Google Shape;13481;p19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2" name="Google Shape;13482;p19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3" name="Google Shape;13483;p19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4" name="Google Shape;13484;p19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5" name="Google Shape;13485;p19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6" name="Google Shape;13486;p19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7" name="Google Shape;13487;p19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8" name="Google Shape;13488;p19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89" name="Google Shape;13489;p19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0" name="Google Shape;13490;p19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1" name="Google Shape;13491;p19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2" name="Google Shape;13492;p19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3" name="Google Shape;13493;p19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4" name="Google Shape;13494;p19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5" name="Google Shape;13495;p19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6" name="Google Shape;13496;p19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7" name="Google Shape;13497;p19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8" name="Google Shape;13498;p19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499" name="Google Shape;13499;p19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0" name="Google Shape;13500;p19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1" name="Google Shape;13501;p19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2" name="Google Shape;13502;p19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3" name="Google Shape;13503;p19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4" name="Google Shape;13504;p19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5" name="Google Shape;13505;p19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6" name="Google Shape;13506;p19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7" name="Google Shape;13507;p19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8" name="Google Shape;13508;p19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09" name="Google Shape;13509;p19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0" name="Google Shape;13510;p19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1" name="Google Shape;13511;p19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2" name="Google Shape;13512;p19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3" name="Google Shape;13513;p19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4" name="Google Shape;13514;p19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5" name="Google Shape;13515;p19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6" name="Google Shape;13516;p19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7" name="Google Shape;13517;p19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8" name="Google Shape;13518;p19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19" name="Google Shape;13519;p19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0" name="Google Shape;13520;p19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1" name="Google Shape;13521;p19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2" name="Google Shape;13522;p19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3" name="Google Shape;13523;p19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4" name="Google Shape;13524;p19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5" name="Google Shape;13525;p19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6" name="Google Shape;13526;p19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7" name="Google Shape;13527;p19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8" name="Google Shape;13528;p19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29" name="Google Shape;13529;p19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0" name="Google Shape;13530;p19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1" name="Google Shape;13531;p19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2" name="Google Shape;13532;p19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3" name="Google Shape;13533;p19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4" name="Google Shape;13534;p19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5" name="Google Shape;13535;p19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6" name="Google Shape;13536;p19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7" name="Google Shape;13537;p19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8" name="Google Shape;13538;p19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39" name="Google Shape;13539;p19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0" name="Google Shape;13540;p19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1" name="Google Shape;13541;p19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2" name="Google Shape;13542;p19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3543" name="Google Shape;13543;p19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3544" name="Google Shape;13544;p19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545" name="Google Shape;13545;p19"/>
          <p:cNvSpPr txBox="1">
            <a:spLocks noGrp="1"/>
          </p:cNvSpPr>
          <p:nvPr>
            <p:ph type="title" idx="2"/>
          </p:nvPr>
        </p:nvSpPr>
        <p:spPr>
          <a:xfrm rot="419">
            <a:off x="2977255" y="4273112"/>
            <a:ext cx="65664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32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546" name="Google Shape;13546;p19"/>
          <p:cNvSpPr txBox="1">
            <a:spLocks noGrp="1"/>
          </p:cNvSpPr>
          <p:nvPr>
            <p:ph type="title" idx="3"/>
          </p:nvPr>
        </p:nvSpPr>
        <p:spPr>
          <a:xfrm rot="-628">
            <a:off x="3716571" y="2017019"/>
            <a:ext cx="6566400" cy="74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3200" b="0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3547" name="Google Shape;13547;p19"/>
          <p:cNvSpPr txBox="1">
            <a:spLocks noGrp="1"/>
          </p:cNvSpPr>
          <p:nvPr>
            <p:ph type="subTitle" idx="1"/>
          </p:nvPr>
        </p:nvSpPr>
        <p:spPr>
          <a:xfrm rot="-209">
            <a:off x="3716571" y="2763025"/>
            <a:ext cx="6566400" cy="80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3548" name="Google Shape;13548;p19"/>
          <p:cNvSpPr txBox="1">
            <a:spLocks noGrp="1"/>
          </p:cNvSpPr>
          <p:nvPr>
            <p:ph type="subTitle" idx="4"/>
          </p:nvPr>
        </p:nvSpPr>
        <p:spPr>
          <a:xfrm rot="1885">
            <a:off x="2977256" y="5020505"/>
            <a:ext cx="6566401" cy="856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867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3733"/>
            </a:lvl9pPr>
          </a:lstStyle>
          <a:p>
            <a:endParaRPr/>
          </a:p>
        </p:txBody>
      </p:sp>
      <p:sp>
        <p:nvSpPr>
          <p:cNvPr id="13549" name="Google Shape;13549;p19"/>
          <p:cNvSpPr/>
          <p:nvPr/>
        </p:nvSpPr>
        <p:spPr>
          <a:xfrm rot="-6345070" flipH="1">
            <a:off x="11242470" y="45550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0" name="Google Shape;13550;p19"/>
          <p:cNvSpPr/>
          <p:nvPr/>
        </p:nvSpPr>
        <p:spPr>
          <a:xfrm rot="-9002992" flipH="1">
            <a:off x="10712221" y="5350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1" name="Google Shape;13551;p19"/>
          <p:cNvSpPr/>
          <p:nvPr/>
        </p:nvSpPr>
        <p:spPr>
          <a:xfrm rot="-9002992" flipH="1">
            <a:off x="11440021" y="6098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2" name="Google Shape;13552;p19"/>
          <p:cNvSpPr/>
          <p:nvPr/>
        </p:nvSpPr>
        <p:spPr>
          <a:xfrm rot="-6345070" flipH="1">
            <a:off x="510170" y="6220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3" name="Google Shape;13553;p19"/>
          <p:cNvSpPr/>
          <p:nvPr/>
        </p:nvSpPr>
        <p:spPr>
          <a:xfrm rot="-9002992" flipH="1">
            <a:off x="1215321" y="13503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4" name="Google Shape;13554;p19"/>
          <p:cNvSpPr/>
          <p:nvPr/>
        </p:nvSpPr>
        <p:spPr>
          <a:xfrm rot="-469745" flipH="1">
            <a:off x="1868887" y="667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3555" name="Google Shape;13555;p19"/>
          <p:cNvSpPr/>
          <p:nvPr/>
        </p:nvSpPr>
        <p:spPr>
          <a:xfrm rot="-9002992" flipH="1">
            <a:off x="811888" y="23015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788561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14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6EC0F8-2315-4D1B-885E-A13EE93E345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D3DA741F-9A70-4E87-971D-44152C2B9BA4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9F2BBAE-A0A5-4301-BF39-5B44D51222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692C6A36-3AA6-4EA6-82BB-63DD8F11E2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FDC75BB-EBE6-4593-AC05-18C9F93DA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63341063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Title and three columns 1">
    <p:spTree>
      <p:nvGrpSpPr>
        <p:cNvPr id="1" name="Shape 1440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09" name="Google Shape;14409;p21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4410" name="Google Shape;14410;p21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1" name="Google Shape;14411;p21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2" name="Google Shape;14412;p21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3" name="Google Shape;14413;p21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4" name="Google Shape;14414;p21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5" name="Google Shape;14415;p21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6" name="Google Shape;14416;p21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7" name="Google Shape;14417;p21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8" name="Google Shape;14418;p21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19" name="Google Shape;14419;p21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0" name="Google Shape;14420;p21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1" name="Google Shape;14421;p21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2" name="Google Shape;14422;p21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3" name="Google Shape;14423;p21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4" name="Google Shape;14424;p21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5" name="Google Shape;14425;p21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6" name="Google Shape;14426;p21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7" name="Google Shape;14427;p21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8" name="Google Shape;14428;p21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29" name="Google Shape;14429;p21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0" name="Google Shape;14430;p21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1" name="Google Shape;14431;p21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2" name="Google Shape;14432;p21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3" name="Google Shape;14433;p21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4" name="Google Shape;14434;p21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5" name="Google Shape;14435;p21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6" name="Google Shape;14436;p21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7" name="Google Shape;14437;p21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8" name="Google Shape;14438;p21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39" name="Google Shape;14439;p21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0" name="Google Shape;14440;p21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1" name="Google Shape;14441;p21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2" name="Google Shape;14442;p21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3" name="Google Shape;14443;p21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4" name="Google Shape;14444;p21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5" name="Google Shape;14445;p21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6" name="Google Shape;14446;p21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7" name="Google Shape;14447;p21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8" name="Google Shape;14448;p21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49" name="Google Shape;14449;p21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0" name="Google Shape;14450;p21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1" name="Google Shape;14451;p21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2" name="Google Shape;14452;p21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3" name="Google Shape;14453;p21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4" name="Google Shape;14454;p21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5" name="Google Shape;14455;p21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6" name="Google Shape;14456;p21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7" name="Google Shape;14457;p21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8" name="Google Shape;14458;p21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59" name="Google Shape;14459;p21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0" name="Google Shape;14460;p21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1" name="Google Shape;14461;p21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2" name="Google Shape;14462;p21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3" name="Google Shape;14463;p21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4" name="Google Shape;14464;p21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5" name="Google Shape;14465;p21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6" name="Google Shape;14466;p21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7" name="Google Shape;14467;p21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8" name="Google Shape;14468;p21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69" name="Google Shape;14469;p21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0" name="Google Shape;14470;p21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1" name="Google Shape;14471;p21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2" name="Google Shape;14472;p21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3" name="Google Shape;14473;p21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4" name="Google Shape;14474;p21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5" name="Google Shape;14475;p21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6" name="Google Shape;14476;p21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7" name="Google Shape;14477;p21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8" name="Google Shape;14478;p21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79" name="Google Shape;14479;p21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0" name="Google Shape;14480;p21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1" name="Google Shape;14481;p21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2" name="Google Shape;14482;p21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3" name="Google Shape;14483;p21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4" name="Google Shape;14484;p21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5" name="Google Shape;14485;p21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6" name="Google Shape;14486;p21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7" name="Google Shape;14487;p21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8" name="Google Shape;14488;p21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89" name="Google Shape;14489;p21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0" name="Google Shape;14490;p21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1" name="Google Shape;14491;p21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2" name="Google Shape;14492;p21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3" name="Google Shape;14493;p21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4" name="Google Shape;14494;p21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5" name="Google Shape;14495;p21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6" name="Google Shape;14496;p21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7" name="Google Shape;14497;p21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8" name="Google Shape;14498;p21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499" name="Google Shape;14499;p21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0" name="Google Shape;14500;p21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1" name="Google Shape;14501;p21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2" name="Google Shape;14502;p21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3" name="Google Shape;14503;p21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4" name="Google Shape;14504;p21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5" name="Google Shape;14505;p21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6" name="Google Shape;14506;p21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7" name="Google Shape;14507;p21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8" name="Google Shape;14508;p21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09" name="Google Shape;14509;p21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0" name="Google Shape;14510;p21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1" name="Google Shape;14511;p21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2" name="Google Shape;14512;p21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3" name="Google Shape;14513;p21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4" name="Google Shape;14514;p21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5" name="Google Shape;14515;p21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6" name="Google Shape;14516;p21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7" name="Google Shape;14517;p21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8" name="Google Shape;14518;p21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19" name="Google Shape;14519;p21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0" name="Google Shape;14520;p21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1" name="Google Shape;14521;p21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2" name="Google Shape;14522;p21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3" name="Google Shape;14523;p21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4" name="Google Shape;14524;p21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5" name="Google Shape;14525;p21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6" name="Google Shape;14526;p21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7" name="Google Shape;14527;p21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8" name="Google Shape;14528;p21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29" name="Google Shape;14529;p21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0" name="Google Shape;14530;p21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1" name="Google Shape;14531;p21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2" name="Google Shape;14532;p21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3" name="Google Shape;14533;p21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4" name="Google Shape;14534;p21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5" name="Google Shape;14535;p21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6" name="Google Shape;14536;p21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7" name="Google Shape;14537;p21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8" name="Google Shape;14538;p21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39" name="Google Shape;14539;p21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0" name="Google Shape;14540;p21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1" name="Google Shape;14541;p21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2" name="Google Shape;14542;p21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3" name="Google Shape;14543;p21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4" name="Google Shape;14544;p21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5" name="Google Shape;14545;p21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6" name="Google Shape;14546;p21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7" name="Google Shape;14547;p21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8" name="Google Shape;14548;p21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49" name="Google Shape;14549;p21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0" name="Google Shape;14550;p21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1" name="Google Shape;14551;p21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2" name="Google Shape;14552;p21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3" name="Google Shape;14553;p21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4" name="Google Shape;14554;p21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5" name="Google Shape;14555;p21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6" name="Google Shape;14556;p21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7" name="Google Shape;14557;p21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8" name="Google Shape;14558;p21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59" name="Google Shape;14559;p21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0" name="Google Shape;14560;p21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1" name="Google Shape;14561;p21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2" name="Google Shape;14562;p21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3" name="Google Shape;14563;p21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4" name="Google Shape;14564;p21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5" name="Google Shape;14565;p21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6" name="Google Shape;14566;p21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7" name="Google Shape;14567;p21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8" name="Google Shape;14568;p21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69" name="Google Shape;14569;p21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0" name="Google Shape;14570;p21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1" name="Google Shape;14571;p21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2" name="Google Shape;14572;p21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3" name="Google Shape;14573;p21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4" name="Google Shape;14574;p21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5" name="Google Shape;14575;p21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6" name="Google Shape;14576;p21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7" name="Google Shape;14577;p21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8" name="Google Shape;14578;p21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79" name="Google Shape;14579;p21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0" name="Google Shape;14580;p21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1" name="Google Shape;14581;p21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2" name="Google Shape;14582;p21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3" name="Google Shape;14583;p21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4" name="Google Shape;14584;p21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5" name="Google Shape;14585;p21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6" name="Google Shape;14586;p21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7" name="Google Shape;14587;p21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8" name="Google Shape;14588;p21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89" name="Google Shape;14589;p21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0" name="Google Shape;14590;p21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1" name="Google Shape;14591;p21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2" name="Google Shape;14592;p21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3" name="Google Shape;14593;p21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4" name="Google Shape;14594;p21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5" name="Google Shape;14595;p21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6" name="Google Shape;14596;p21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7" name="Google Shape;14597;p21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8" name="Google Shape;14598;p21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599" name="Google Shape;14599;p21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0" name="Google Shape;14600;p21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1" name="Google Shape;14601;p21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2" name="Google Shape;14602;p21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3" name="Google Shape;14603;p21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4" name="Google Shape;14604;p21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5" name="Google Shape;14605;p21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6" name="Google Shape;14606;p21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7" name="Google Shape;14607;p21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8" name="Google Shape;14608;p21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09" name="Google Shape;14609;p21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0" name="Google Shape;14610;p21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1" name="Google Shape;14611;p21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2" name="Google Shape;14612;p21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3" name="Google Shape;14613;p21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4" name="Google Shape;14614;p21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5" name="Google Shape;14615;p21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6" name="Google Shape;14616;p21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7" name="Google Shape;14617;p21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8" name="Google Shape;14618;p21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19" name="Google Shape;14619;p21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0" name="Google Shape;14620;p21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1" name="Google Shape;14621;p21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2" name="Google Shape;14622;p21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3" name="Google Shape;14623;p21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4" name="Google Shape;14624;p21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5" name="Google Shape;14625;p21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6" name="Google Shape;14626;p21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7" name="Google Shape;14627;p21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8" name="Google Shape;14628;p21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29" name="Google Shape;14629;p21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0" name="Google Shape;14630;p21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1" name="Google Shape;14631;p21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2" name="Google Shape;14632;p21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3" name="Google Shape;14633;p21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4" name="Google Shape;14634;p21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5" name="Google Shape;14635;p21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6" name="Google Shape;14636;p21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7" name="Google Shape;14637;p21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8" name="Google Shape;14638;p21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39" name="Google Shape;14639;p21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0" name="Google Shape;14640;p21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1" name="Google Shape;14641;p21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2" name="Google Shape;14642;p21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3" name="Google Shape;14643;p21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4" name="Google Shape;14644;p21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5" name="Google Shape;14645;p21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6" name="Google Shape;14646;p21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7" name="Google Shape;14647;p21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8" name="Google Shape;14648;p21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49" name="Google Shape;14649;p21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0" name="Google Shape;14650;p21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1" name="Google Shape;14651;p21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2" name="Google Shape;14652;p21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3" name="Google Shape;14653;p21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4" name="Google Shape;14654;p21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5" name="Google Shape;14655;p21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6" name="Google Shape;14656;p21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7" name="Google Shape;14657;p21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8" name="Google Shape;14658;p21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59" name="Google Shape;14659;p21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0" name="Google Shape;14660;p21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1" name="Google Shape;14661;p21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2" name="Google Shape;14662;p21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3" name="Google Shape;14663;p21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4" name="Google Shape;14664;p21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5" name="Google Shape;14665;p21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6" name="Google Shape;14666;p21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7" name="Google Shape;14667;p21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8" name="Google Shape;14668;p21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69" name="Google Shape;14669;p21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0" name="Google Shape;14670;p21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1" name="Google Shape;14671;p21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2" name="Google Shape;14672;p21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3" name="Google Shape;14673;p21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4" name="Google Shape;14674;p21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5" name="Google Shape;14675;p21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6" name="Google Shape;14676;p21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7" name="Google Shape;14677;p21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8" name="Google Shape;14678;p21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79" name="Google Shape;14679;p21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0" name="Google Shape;14680;p21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1" name="Google Shape;14681;p21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2" name="Google Shape;14682;p21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3" name="Google Shape;14683;p21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4" name="Google Shape;14684;p21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5" name="Google Shape;14685;p21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6" name="Google Shape;14686;p21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7" name="Google Shape;14687;p21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8" name="Google Shape;14688;p21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89" name="Google Shape;14689;p21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0" name="Google Shape;14690;p21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1" name="Google Shape;14691;p21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2" name="Google Shape;14692;p21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3" name="Google Shape;14693;p21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4" name="Google Shape;14694;p21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5" name="Google Shape;14695;p21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6" name="Google Shape;14696;p21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7" name="Google Shape;14697;p21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8" name="Google Shape;14698;p21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699" name="Google Shape;14699;p21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0" name="Google Shape;14700;p21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1" name="Google Shape;14701;p21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2" name="Google Shape;14702;p21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3" name="Google Shape;14703;p21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4" name="Google Shape;14704;p21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5" name="Google Shape;14705;p21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6" name="Google Shape;14706;p21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7" name="Google Shape;14707;p21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8" name="Google Shape;14708;p21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09" name="Google Shape;14709;p21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0" name="Google Shape;14710;p21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1" name="Google Shape;14711;p21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2" name="Google Shape;14712;p21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3" name="Google Shape;14713;p21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4" name="Google Shape;14714;p21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5" name="Google Shape;14715;p21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6" name="Google Shape;14716;p21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7" name="Google Shape;14717;p21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8" name="Google Shape;14718;p21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19" name="Google Shape;14719;p21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0" name="Google Shape;14720;p21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1" name="Google Shape;14721;p21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2" name="Google Shape;14722;p21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3" name="Google Shape;14723;p21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4" name="Google Shape;14724;p21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5" name="Google Shape;14725;p21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6" name="Google Shape;14726;p21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7" name="Google Shape;14727;p21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8" name="Google Shape;14728;p21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29" name="Google Shape;14729;p21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0" name="Google Shape;14730;p21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1" name="Google Shape;14731;p21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2" name="Google Shape;14732;p21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3" name="Google Shape;14733;p21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4" name="Google Shape;14734;p21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5" name="Google Shape;14735;p21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6" name="Google Shape;14736;p21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7" name="Google Shape;14737;p21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8" name="Google Shape;14738;p21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39" name="Google Shape;14739;p21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0" name="Google Shape;14740;p21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1" name="Google Shape;14741;p21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2" name="Google Shape;14742;p21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3" name="Google Shape;14743;p21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4" name="Google Shape;14744;p21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5" name="Google Shape;14745;p21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6" name="Google Shape;14746;p21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7" name="Google Shape;14747;p21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8" name="Google Shape;14748;p21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49" name="Google Shape;14749;p21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0" name="Google Shape;14750;p21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1" name="Google Shape;14751;p21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2" name="Google Shape;14752;p21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3" name="Google Shape;14753;p21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4" name="Google Shape;14754;p21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5" name="Google Shape;14755;p21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6" name="Google Shape;14756;p21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7" name="Google Shape;14757;p21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8" name="Google Shape;14758;p21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59" name="Google Shape;14759;p21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0" name="Google Shape;14760;p21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1" name="Google Shape;14761;p21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2" name="Google Shape;14762;p21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3" name="Google Shape;14763;p21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4" name="Google Shape;14764;p21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5" name="Google Shape;14765;p21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6" name="Google Shape;14766;p21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7" name="Google Shape;14767;p21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8" name="Google Shape;14768;p21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69" name="Google Shape;14769;p21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0" name="Google Shape;14770;p21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1" name="Google Shape;14771;p21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2" name="Google Shape;14772;p21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3" name="Google Shape;14773;p21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4" name="Google Shape;14774;p21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5" name="Google Shape;14775;p21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6" name="Google Shape;14776;p21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7" name="Google Shape;14777;p21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8" name="Google Shape;14778;p21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79" name="Google Shape;14779;p21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0" name="Google Shape;14780;p21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1" name="Google Shape;14781;p21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2" name="Google Shape;14782;p21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3" name="Google Shape;14783;p21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4" name="Google Shape;14784;p21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5" name="Google Shape;14785;p21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6" name="Google Shape;14786;p21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7" name="Google Shape;14787;p21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8" name="Google Shape;14788;p21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89" name="Google Shape;14789;p21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0" name="Google Shape;14790;p21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1" name="Google Shape;14791;p21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2" name="Google Shape;14792;p21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3" name="Google Shape;14793;p21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4" name="Google Shape;14794;p21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5" name="Google Shape;14795;p21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6" name="Google Shape;14796;p21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7" name="Google Shape;14797;p21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8" name="Google Shape;14798;p21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799" name="Google Shape;14799;p21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0" name="Google Shape;14800;p21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1" name="Google Shape;14801;p21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2" name="Google Shape;14802;p21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3" name="Google Shape;14803;p21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4" name="Google Shape;14804;p21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5" name="Google Shape;14805;p21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6" name="Google Shape;14806;p21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7" name="Google Shape;14807;p21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8" name="Google Shape;14808;p21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09" name="Google Shape;14809;p21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0" name="Google Shape;14810;p21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1" name="Google Shape;14811;p21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2" name="Google Shape;14812;p21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3" name="Google Shape;14813;p21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4" name="Google Shape;14814;p21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5" name="Google Shape;14815;p21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6" name="Google Shape;14816;p21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7" name="Google Shape;14817;p21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8" name="Google Shape;14818;p21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19" name="Google Shape;14819;p21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0" name="Google Shape;14820;p21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1" name="Google Shape;14821;p21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2" name="Google Shape;14822;p21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3" name="Google Shape;14823;p21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4" name="Google Shape;14824;p21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5" name="Google Shape;14825;p21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6" name="Google Shape;14826;p21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7" name="Google Shape;14827;p21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8" name="Google Shape;14828;p21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29" name="Google Shape;14829;p21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0" name="Google Shape;14830;p21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1" name="Google Shape;14831;p21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2" name="Google Shape;14832;p21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3" name="Google Shape;14833;p21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4" name="Google Shape;14834;p21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5" name="Google Shape;14835;p21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6" name="Google Shape;14836;p21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7" name="Google Shape;14837;p21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8" name="Google Shape;14838;p21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39" name="Google Shape;14839;p21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0" name="Google Shape;14840;p21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1" name="Google Shape;14841;p21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2" name="Google Shape;14842;p21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3" name="Google Shape;14843;p21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4" name="Google Shape;14844;p21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5" name="Google Shape;14845;p21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6" name="Google Shape;14846;p21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7" name="Google Shape;14847;p21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8" name="Google Shape;14848;p21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49" name="Google Shape;14849;p21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0" name="Google Shape;14850;p21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1" name="Google Shape;14851;p21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2" name="Google Shape;14852;p21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3" name="Google Shape;14853;p21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4" name="Google Shape;14854;p21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5" name="Google Shape;14855;p21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6" name="Google Shape;14856;p21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7" name="Google Shape;14857;p21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8" name="Google Shape;14858;p21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59" name="Google Shape;14859;p21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0" name="Google Shape;14860;p21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1" name="Google Shape;14861;p21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2" name="Google Shape;14862;p21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3" name="Google Shape;14863;p21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4" name="Google Shape;14864;p21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5" name="Google Shape;14865;p21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6" name="Google Shape;14866;p21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7" name="Google Shape;14867;p21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8" name="Google Shape;14868;p21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69" name="Google Shape;14869;p21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0" name="Google Shape;14870;p21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1" name="Google Shape;14871;p21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2" name="Google Shape;14872;p21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3" name="Google Shape;14873;p21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4" name="Google Shape;14874;p21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5" name="Google Shape;14875;p21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6" name="Google Shape;14876;p21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7" name="Google Shape;14877;p21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8" name="Google Shape;14878;p21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79" name="Google Shape;14879;p21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0" name="Google Shape;14880;p21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1" name="Google Shape;14881;p21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2" name="Google Shape;14882;p21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3" name="Google Shape;14883;p21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4" name="Google Shape;14884;p21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5" name="Google Shape;14885;p21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6" name="Google Shape;14886;p21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7" name="Google Shape;14887;p21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8" name="Google Shape;14888;p21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89" name="Google Shape;14889;p21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0" name="Google Shape;14890;p21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1" name="Google Shape;14891;p21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2" name="Google Shape;14892;p21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3" name="Google Shape;14893;p21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4" name="Google Shape;14894;p21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5" name="Google Shape;14895;p21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6" name="Google Shape;14896;p21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7" name="Google Shape;14897;p21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8" name="Google Shape;14898;p21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899" name="Google Shape;14899;p21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0" name="Google Shape;14900;p21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1" name="Google Shape;14901;p21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2" name="Google Shape;14902;p21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3" name="Google Shape;14903;p21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4" name="Google Shape;14904;p21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5" name="Google Shape;14905;p21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6" name="Google Shape;14906;p21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7" name="Google Shape;14907;p21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8" name="Google Shape;14908;p21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09" name="Google Shape;14909;p21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0" name="Google Shape;14910;p21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1" name="Google Shape;14911;p21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2" name="Google Shape;14912;p21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3" name="Google Shape;14913;p21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4" name="Google Shape;14914;p21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5" name="Google Shape;14915;p21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6" name="Google Shape;14916;p21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7" name="Google Shape;14917;p21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8" name="Google Shape;14918;p21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19" name="Google Shape;14919;p21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0" name="Google Shape;14920;p21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1" name="Google Shape;14921;p21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2" name="Google Shape;14922;p21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3" name="Google Shape;14923;p21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4" name="Google Shape;14924;p21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5" name="Google Shape;14925;p21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6" name="Google Shape;14926;p21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7" name="Google Shape;14927;p21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8" name="Google Shape;14928;p21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29" name="Google Shape;14929;p21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0" name="Google Shape;14930;p21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1" name="Google Shape;14931;p21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2" name="Google Shape;14932;p21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3" name="Google Shape;14933;p21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4" name="Google Shape;14934;p21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5" name="Google Shape;14935;p21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6" name="Google Shape;14936;p21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7" name="Google Shape;14937;p21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8" name="Google Shape;14938;p21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39" name="Google Shape;14939;p21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0" name="Google Shape;14940;p21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1" name="Google Shape;14941;p21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2" name="Google Shape;14942;p21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3" name="Google Shape;14943;p21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4" name="Google Shape;14944;p21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5" name="Google Shape;14945;p21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6" name="Google Shape;14946;p21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7" name="Google Shape;14947;p21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8" name="Google Shape;14948;p21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49" name="Google Shape;14949;p21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0" name="Google Shape;14950;p21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1" name="Google Shape;14951;p21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2" name="Google Shape;14952;p21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3" name="Google Shape;14953;p21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4" name="Google Shape;14954;p21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5" name="Google Shape;14955;p21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6" name="Google Shape;14956;p21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7" name="Google Shape;14957;p21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8" name="Google Shape;14958;p21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59" name="Google Shape;14959;p21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0" name="Google Shape;14960;p21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1" name="Google Shape;14961;p21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2" name="Google Shape;14962;p21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3" name="Google Shape;14963;p21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4" name="Google Shape;14964;p21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5" name="Google Shape;14965;p21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6" name="Google Shape;14966;p21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7" name="Google Shape;14967;p21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8" name="Google Shape;14968;p21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69" name="Google Shape;14969;p21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0" name="Google Shape;14970;p21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1" name="Google Shape;14971;p21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2" name="Google Shape;14972;p21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3" name="Google Shape;14973;p21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4" name="Google Shape;14974;p21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5" name="Google Shape;14975;p21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6" name="Google Shape;14976;p21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7" name="Google Shape;14977;p21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8" name="Google Shape;14978;p21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79" name="Google Shape;14979;p21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0" name="Google Shape;14980;p21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1" name="Google Shape;14981;p21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2" name="Google Shape;14982;p21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3" name="Google Shape;14983;p21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4" name="Google Shape;14984;p21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5" name="Google Shape;14985;p21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6" name="Google Shape;14986;p21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7" name="Google Shape;14987;p21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8" name="Google Shape;14988;p21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89" name="Google Shape;14989;p21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0" name="Google Shape;14990;p21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1" name="Google Shape;14991;p21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2" name="Google Shape;14992;p21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3" name="Google Shape;14993;p21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4" name="Google Shape;14994;p21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5" name="Google Shape;14995;p21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6" name="Google Shape;14996;p21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7" name="Google Shape;14997;p21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8" name="Google Shape;14998;p21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4999" name="Google Shape;14999;p21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0" name="Google Shape;15000;p21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1" name="Google Shape;15001;p21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2" name="Google Shape;15002;p21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3" name="Google Shape;15003;p21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4" name="Google Shape;15004;p21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5" name="Google Shape;15005;p21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6" name="Google Shape;15006;p21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7" name="Google Shape;15007;p21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8" name="Google Shape;15008;p21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09" name="Google Shape;15009;p21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0" name="Google Shape;15010;p21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1" name="Google Shape;15011;p21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2" name="Google Shape;15012;p21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3" name="Google Shape;15013;p21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4" name="Google Shape;15014;p21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5" name="Google Shape;15015;p21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6" name="Google Shape;15016;p21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7" name="Google Shape;15017;p21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8" name="Google Shape;15018;p21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19" name="Google Shape;15019;p21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0" name="Google Shape;15020;p21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1" name="Google Shape;15021;p21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2" name="Google Shape;15022;p21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3" name="Google Shape;15023;p21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4" name="Google Shape;15024;p21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5" name="Google Shape;15025;p21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6" name="Google Shape;15026;p21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7" name="Google Shape;15027;p21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8" name="Google Shape;15028;p21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29" name="Google Shape;15029;p21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0" name="Google Shape;15030;p21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1" name="Google Shape;15031;p21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2" name="Google Shape;15032;p21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3" name="Google Shape;15033;p21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4" name="Google Shape;15034;p21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5" name="Google Shape;15035;p21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6" name="Google Shape;15036;p21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7" name="Google Shape;15037;p21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8" name="Google Shape;15038;p21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39" name="Google Shape;15039;p21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0" name="Google Shape;15040;p21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1" name="Google Shape;15041;p21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2" name="Google Shape;15042;p21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3" name="Google Shape;15043;p21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4" name="Google Shape;15044;p21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5" name="Google Shape;15045;p21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6" name="Google Shape;15046;p21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7" name="Google Shape;15047;p21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8" name="Google Shape;15048;p21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49" name="Google Shape;15049;p21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0" name="Google Shape;15050;p21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1" name="Google Shape;15051;p21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2" name="Google Shape;15052;p21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3" name="Google Shape;15053;p21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4" name="Google Shape;15054;p21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5" name="Google Shape;15055;p21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6" name="Google Shape;15056;p21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7" name="Google Shape;15057;p21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8" name="Google Shape;15058;p21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59" name="Google Shape;15059;p21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0" name="Google Shape;15060;p21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1" name="Google Shape;15061;p21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2" name="Google Shape;15062;p21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3" name="Google Shape;15063;p21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4" name="Google Shape;15064;p21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5" name="Google Shape;15065;p21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6" name="Google Shape;15066;p21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7" name="Google Shape;15067;p21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8" name="Google Shape;15068;p21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69" name="Google Shape;15069;p21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0" name="Google Shape;15070;p21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1" name="Google Shape;15071;p21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2" name="Google Shape;15072;p21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3" name="Google Shape;15073;p21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4" name="Google Shape;15074;p21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5" name="Google Shape;15075;p21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6" name="Google Shape;15076;p21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7" name="Google Shape;15077;p21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8" name="Google Shape;15078;p21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79" name="Google Shape;15079;p21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0" name="Google Shape;15080;p21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1" name="Google Shape;15081;p21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2" name="Google Shape;15082;p21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3" name="Google Shape;15083;p21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4" name="Google Shape;15084;p21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5" name="Google Shape;15085;p21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6" name="Google Shape;15086;p21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7" name="Google Shape;15087;p21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8" name="Google Shape;15088;p21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89" name="Google Shape;15089;p21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0" name="Google Shape;15090;p21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1" name="Google Shape;15091;p21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2" name="Google Shape;15092;p21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3" name="Google Shape;15093;p21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4" name="Google Shape;15094;p21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5" name="Google Shape;15095;p21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6" name="Google Shape;15096;p21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7" name="Google Shape;15097;p21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8" name="Google Shape;15098;p21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099" name="Google Shape;15099;p21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0" name="Google Shape;15100;p21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1" name="Google Shape;15101;p21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2" name="Google Shape;15102;p21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3" name="Google Shape;15103;p21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4" name="Google Shape;15104;p21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5" name="Google Shape;15105;p21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6" name="Google Shape;15106;p21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7" name="Google Shape;15107;p21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8" name="Google Shape;15108;p21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09" name="Google Shape;15109;p21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0" name="Google Shape;15110;p21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1" name="Google Shape;15111;p21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2" name="Google Shape;15112;p21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3" name="Google Shape;15113;p21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4" name="Google Shape;15114;p21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5" name="Google Shape;15115;p21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6" name="Google Shape;15116;p21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7" name="Google Shape;15117;p21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8" name="Google Shape;15118;p21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19" name="Google Shape;15119;p21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0" name="Google Shape;15120;p21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1" name="Google Shape;15121;p21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2" name="Google Shape;15122;p21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3" name="Google Shape;15123;p21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4" name="Google Shape;15124;p21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5" name="Google Shape;15125;p21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6" name="Google Shape;15126;p21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7" name="Google Shape;15127;p21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8" name="Google Shape;15128;p21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29" name="Google Shape;15129;p21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0" name="Google Shape;15130;p21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1" name="Google Shape;15131;p21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2" name="Google Shape;15132;p21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3" name="Google Shape;15133;p21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4" name="Google Shape;15134;p21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5" name="Google Shape;15135;p21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6" name="Google Shape;15136;p21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7" name="Google Shape;15137;p21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8" name="Google Shape;15138;p21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39" name="Google Shape;15139;p21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0" name="Google Shape;15140;p21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1" name="Google Shape;15141;p21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2" name="Google Shape;15142;p21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3" name="Google Shape;15143;p21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4" name="Google Shape;15144;p21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5" name="Google Shape;15145;p21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6" name="Google Shape;15146;p21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7" name="Google Shape;15147;p21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8" name="Google Shape;15148;p21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49" name="Google Shape;15149;p21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0" name="Google Shape;15150;p21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1" name="Google Shape;15151;p21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2" name="Google Shape;15152;p21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3" name="Google Shape;15153;p21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4" name="Google Shape;15154;p21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5" name="Google Shape;15155;p21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6" name="Google Shape;15156;p21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7" name="Google Shape;15157;p21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8" name="Google Shape;15158;p21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59" name="Google Shape;15159;p21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0" name="Google Shape;15160;p21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1" name="Google Shape;15161;p21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2" name="Google Shape;15162;p21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3" name="Google Shape;15163;p21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4" name="Google Shape;15164;p21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5" name="Google Shape;15165;p21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6" name="Google Shape;15166;p21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7" name="Google Shape;15167;p21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8" name="Google Shape;15168;p21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69" name="Google Shape;15169;p21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0" name="Google Shape;15170;p21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1" name="Google Shape;15171;p21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2" name="Google Shape;15172;p21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3" name="Google Shape;15173;p21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4" name="Google Shape;15174;p21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5" name="Google Shape;15175;p21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6" name="Google Shape;15176;p21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7" name="Google Shape;15177;p21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8" name="Google Shape;15178;p21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79" name="Google Shape;15179;p21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0" name="Google Shape;15180;p21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1" name="Google Shape;15181;p21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2" name="Google Shape;15182;p21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3" name="Google Shape;15183;p21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4" name="Google Shape;15184;p21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5" name="Google Shape;15185;p21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6" name="Google Shape;15186;p21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7" name="Google Shape;15187;p21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8" name="Google Shape;15188;p21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89" name="Google Shape;15189;p21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0" name="Google Shape;15190;p21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1" name="Google Shape;15191;p21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2" name="Google Shape;15192;p21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3" name="Google Shape;15193;p21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4" name="Google Shape;15194;p21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5" name="Google Shape;15195;p21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6" name="Google Shape;15196;p21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7" name="Google Shape;15197;p21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8" name="Google Shape;15198;p21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199" name="Google Shape;15199;p21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0" name="Google Shape;15200;p21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1" name="Google Shape;15201;p21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2" name="Google Shape;15202;p21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3" name="Google Shape;15203;p21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4" name="Google Shape;15204;p21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5" name="Google Shape;15205;p21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6" name="Google Shape;15206;p21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7" name="Google Shape;15207;p21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8" name="Google Shape;15208;p21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09" name="Google Shape;15209;p21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0" name="Google Shape;15210;p21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1" name="Google Shape;15211;p21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2" name="Google Shape;15212;p21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3" name="Google Shape;15213;p21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4" name="Google Shape;15214;p21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5" name="Google Shape;15215;p21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6" name="Google Shape;15216;p21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7" name="Google Shape;15217;p21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8" name="Google Shape;15218;p21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19" name="Google Shape;15219;p21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0" name="Google Shape;15220;p21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1" name="Google Shape;15221;p21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2" name="Google Shape;15222;p21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3" name="Google Shape;15223;p21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4" name="Google Shape;15224;p21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5" name="Google Shape;15225;p21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6" name="Google Shape;15226;p21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7" name="Google Shape;15227;p21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8" name="Google Shape;15228;p21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29" name="Google Shape;15229;p21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0" name="Google Shape;15230;p21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1" name="Google Shape;15231;p21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2" name="Google Shape;15232;p21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3" name="Google Shape;15233;p21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4" name="Google Shape;15234;p21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5" name="Google Shape;15235;p21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6" name="Google Shape;15236;p21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7" name="Google Shape;15237;p21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8" name="Google Shape;15238;p21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39" name="Google Shape;15239;p21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0" name="Google Shape;15240;p21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1" name="Google Shape;15241;p21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2" name="Google Shape;15242;p21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3" name="Google Shape;15243;p21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4" name="Google Shape;15244;p21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45" name="Google Shape;15245;p21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5246" name="Google Shape;15246;p21"/>
          <p:cNvSpPr txBox="1">
            <a:spLocks noGrp="1"/>
          </p:cNvSpPr>
          <p:nvPr>
            <p:ph type="title"/>
          </p:nvPr>
        </p:nvSpPr>
        <p:spPr>
          <a:xfrm rot="-321">
            <a:off x="3250337" y="1625645"/>
            <a:ext cx="4284400" cy="52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47" name="Google Shape;15247;p21"/>
          <p:cNvSpPr txBox="1">
            <a:spLocks noGrp="1"/>
          </p:cNvSpPr>
          <p:nvPr>
            <p:ph type="subTitle" idx="1"/>
          </p:nvPr>
        </p:nvSpPr>
        <p:spPr>
          <a:xfrm rot="321">
            <a:off x="3250345" y="2164691"/>
            <a:ext cx="4284400" cy="908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48" name="Google Shape;15248;p21"/>
          <p:cNvSpPr txBox="1">
            <a:spLocks noGrp="1"/>
          </p:cNvSpPr>
          <p:nvPr>
            <p:ph type="title" idx="2"/>
          </p:nvPr>
        </p:nvSpPr>
        <p:spPr>
          <a:xfrm rot="-963">
            <a:off x="4675671" y="3145897"/>
            <a:ext cx="4284000" cy="5244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49" name="Google Shape;15249;p21"/>
          <p:cNvSpPr txBox="1">
            <a:spLocks noGrp="1"/>
          </p:cNvSpPr>
          <p:nvPr>
            <p:ph type="subTitle" idx="3"/>
          </p:nvPr>
        </p:nvSpPr>
        <p:spPr>
          <a:xfrm rot="1284">
            <a:off x="4675664" y="3664216"/>
            <a:ext cx="4284000" cy="9356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50" name="Google Shape;15250;p21"/>
          <p:cNvSpPr txBox="1">
            <a:spLocks noGrp="1"/>
          </p:cNvSpPr>
          <p:nvPr>
            <p:ph type="title" idx="4"/>
          </p:nvPr>
        </p:nvSpPr>
        <p:spPr>
          <a:xfrm rot="-321">
            <a:off x="3250337" y="4665349"/>
            <a:ext cx="4284400" cy="5252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200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5251" name="Google Shape;15251;p21"/>
          <p:cNvSpPr txBox="1">
            <a:spLocks noGrp="1"/>
          </p:cNvSpPr>
          <p:nvPr>
            <p:ph type="subTitle" idx="5"/>
          </p:nvPr>
        </p:nvSpPr>
        <p:spPr>
          <a:xfrm rot="321">
            <a:off x="3250347" y="5190940"/>
            <a:ext cx="4284400" cy="926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5252" name="Google Shape;15252;p21"/>
          <p:cNvSpPr txBox="1">
            <a:spLocks noGrp="1"/>
          </p:cNvSpPr>
          <p:nvPr>
            <p:ph type="title" idx="6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5253" name="Google Shape;15253;p21"/>
          <p:cNvSpPr/>
          <p:nvPr/>
        </p:nvSpPr>
        <p:spPr>
          <a:xfrm rot="-7197008">
            <a:off x="11192555" y="5386389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4" name="Google Shape;15254;p21"/>
          <p:cNvSpPr/>
          <p:nvPr/>
        </p:nvSpPr>
        <p:spPr>
          <a:xfrm rot="9002992">
            <a:off x="10691647" y="6214265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5" name="Google Shape;15255;p21"/>
          <p:cNvSpPr/>
          <p:nvPr/>
        </p:nvSpPr>
        <p:spPr>
          <a:xfrm rot="6345070">
            <a:off x="11648094" y="6047466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6" name="Google Shape;15256;p21"/>
          <p:cNvSpPr/>
          <p:nvPr/>
        </p:nvSpPr>
        <p:spPr>
          <a:xfrm rot="1765330">
            <a:off x="11648270" y="4605305"/>
            <a:ext cx="96897" cy="194688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7" name="Google Shape;15257;p21"/>
          <p:cNvSpPr/>
          <p:nvPr/>
        </p:nvSpPr>
        <p:spPr>
          <a:xfrm rot="9002992">
            <a:off x="763047" y="162019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8" name="Google Shape;15258;p21"/>
          <p:cNvSpPr/>
          <p:nvPr/>
        </p:nvSpPr>
        <p:spPr>
          <a:xfrm rot="6345070">
            <a:off x="1522194" y="79273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5259" name="Google Shape;15259;p21"/>
          <p:cNvSpPr/>
          <p:nvPr/>
        </p:nvSpPr>
        <p:spPr>
          <a:xfrm rot="2449878">
            <a:off x="752691" y="760839"/>
            <a:ext cx="97272" cy="194767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745129226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Title and four columns">
    <p:spTree>
      <p:nvGrpSpPr>
        <p:cNvPr id="1" name="Shape 152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261" name="Google Shape;15261;p22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5262" name="Google Shape;15262;p22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3" name="Google Shape;15263;p22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4" name="Google Shape;15264;p22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5" name="Google Shape;15265;p22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6" name="Google Shape;15266;p22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7" name="Google Shape;15267;p22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8" name="Google Shape;15268;p22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69" name="Google Shape;15269;p22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0" name="Google Shape;15270;p22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1" name="Google Shape;15271;p22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2" name="Google Shape;15272;p22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3" name="Google Shape;15273;p22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4" name="Google Shape;15274;p22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5" name="Google Shape;15275;p22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6" name="Google Shape;15276;p22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7" name="Google Shape;15277;p22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8" name="Google Shape;15278;p22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79" name="Google Shape;15279;p22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0" name="Google Shape;15280;p22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1" name="Google Shape;15281;p22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2" name="Google Shape;15282;p22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3" name="Google Shape;15283;p22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4" name="Google Shape;15284;p22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5" name="Google Shape;15285;p22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6" name="Google Shape;15286;p22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7" name="Google Shape;15287;p22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8" name="Google Shape;15288;p22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89" name="Google Shape;15289;p22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0" name="Google Shape;15290;p22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1" name="Google Shape;15291;p22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2" name="Google Shape;15292;p22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3" name="Google Shape;15293;p22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4" name="Google Shape;15294;p22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5" name="Google Shape;15295;p22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6" name="Google Shape;15296;p22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7" name="Google Shape;15297;p22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8" name="Google Shape;15298;p22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299" name="Google Shape;15299;p22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0" name="Google Shape;15300;p22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1" name="Google Shape;15301;p22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2" name="Google Shape;15302;p22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3" name="Google Shape;15303;p22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4" name="Google Shape;15304;p22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5" name="Google Shape;15305;p22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6" name="Google Shape;15306;p22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7" name="Google Shape;15307;p22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8" name="Google Shape;15308;p22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09" name="Google Shape;15309;p22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0" name="Google Shape;15310;p22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1" name="Google Shape;15311;p22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2" name="Google Shape;15312;p22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3" name="Google Shape;15313;p22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4" name="Google Shape;15314;p22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5" name="Google Shape;15315;p22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6" name="Google Shape;15316;p22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7" name="Google Shape;15317;p22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8" name="Google Shape;15318;p22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19" name="Google Shape;15319;p22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0" name="Google Shape;15320;p22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1" name="Google Shape;15321;p22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2" name="Google Shape;15322;p22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3" name="Google Shape;15323;p22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4" name="Google Shape;15324;p22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5" name="Google Shape;15325;p22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6" name="Google Shape;15326;p22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7" name="Google Shape;15327;p22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8" name="Google Shape;15328;p22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29" name="Google Shape;15329;p22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0" name="Google Shape;15330;p22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1" name="Google Shape;15331;p22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2" name="Google Shape;15332;p22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3" name="Google Shape;15333;p22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4" name="Google Shape;15334;p22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5" name="Google Shape;15335;p22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6" name="Google Shape;15336;p22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7" name="Google Shape;15337;p22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8" name="Google Shape;15338;p22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39" name="Google Shape;15339;p22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0" name="Google Shape;15340;p22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1" name="Google Shape;15341;p22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2" name="Google Shape;15342;p22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3" name="Google Shape;15343;p22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4" name="Google Shape;15344;p22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5" name="Google Shape;15345;p22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6" name="Google Shape;15346;p22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7" name="Google Shape;15347;p22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8" name="Google Shape;15348;p22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49" name="Google Shape;15349;p22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0" name="Google Shape;15350;p22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1" name="Google Shape;15351;p22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2" name="Google Shape;15352;p22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3" name="Google Shape;15353;p22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4" name="Google Shape;15354;p22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5" name="Google Shape;15355;p22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6" name="Google Shape;15356;p22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7" name="Google Shape;15357;p22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8" name="Google Shape;15358;p22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59" name="Google Shape;15359;p22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0" name="Google Shape;15360;p22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1" name="Google Shape;15361;p22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2" name="Google Shape;15362;p22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3" name="Google Shape;15363;p22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4" name="Google Shape;15364;p22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5" name="Google Shape;15365;p22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6" name="Google Shape;15366;p22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7" name="Google Shape;15367;p22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8" name="Google Shape;15368;p22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69" name="Google Shape;15369;p22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0" name="Google Shape;15370;p22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1" name="Google Shape;15371;p22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2" name="Google Shape;15372;p22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3" name="Google Shape;15373;p22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4" name="Google Shape;15374;p22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5" name="Google Shape;15375;p22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6" name="Google Shape;15376;p22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7" name="Google Shape;15377;p22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8" name="Google Shape;15378;p22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79" name="Google Shape;15379;p22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0" name="Google Shape;15380;p22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1" name="Google Shape;15381;p22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2" name="Google Shape;15382;p22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3" name="Google Shape;15383;p22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4" name="Google Shape;15384;p22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5" name="Google Shape;15385;p22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6" name="Google Shape;15386;p22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7" name="Google Shape;15387;p22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8" name="Google Shape;15388;p22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89" name="Google Shape;15389;p22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0" name="Google Shape;15390;p22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1" name="Google Shape;15391;p22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2" name="Google Shape;15392;p22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3" name="Google Shape;15393;p22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4" name="Google Shape;15394;p22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5" name="Google Shape;15395;p22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6" name="Google Shape;15396;p22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7" name="Google Shape;15397;p22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8" name="Google Shape;15398;p22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399" name="Google Shape;15399;p22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0" name="Google Shape;15400;p22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1" name="Google Shape;15401;p22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2" name="Google Shape;15402;p22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3" name="Google Shape;15403;p22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4" name="Google Shape;15404;p22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5" name="Google Shape;15405;p22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6" name="Google Shape;15406;p22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7" name="Google Shape;15407;p22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8" name="Google Shape;15408;p22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09" name="Google Shape;15409;p22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0" name="Google Shape;15410;p22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1" name="Google Shape;15411;p22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2" name="Google Shape;15412;p22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3" name="Google Shape;15413;p22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4" name="Google Shape;15414;p22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5" name="Google Shape;15415;p22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6" name="Google Shape;15416;p22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7" name="Google Shape;15417;p22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8" name="Google Shape;15418;p22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19" name="Google Shape;15419;p22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0" name="Google Shape;15420;p22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1" name="Google Shape;15421;p22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2" name="Google Shape;15422;p22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3" name="Google Shape;15423;p22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4" name="Google Shape;15424;p22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5" name="Google Shape;15425;p22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6" name="Google Shape;15426;p22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7" name="Google Shape;15427;p22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8" name="Google Shape;15428;p22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29" name="Google Shape;15429;p22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0" name="Google Shape;15430;p22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1" name="Google Shape;15431;p22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2" name="Google Shape;15432;p22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3" name="Google Shape;15433;p22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4" name="Google Shape;15434;p22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5" name="Google Shape;15435;p22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6" name="Google Shape;15436;p22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7" name="Google Shape;15437;p22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8" name="Google Shape;15438;p22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39" name="Google Shape;15439;p22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0" name="Google Shape;15440;p22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1" name="Google Shape;15441;p22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2" name="Google Shape;15442;p22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3" name="Google Shape;15443;p22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4" name="Google Shape;15444;p22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5" name="Google Shape;15445;p22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6" name="Google Shape;15446;p22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7" name="Google Shape;15447;p22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8" name="Google Shape;15448;p22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49" name="Google Shape;15449;p22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0" name="Google Shape;15450;p22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1" name="Google Shape;15451;p22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2" name="Google Shape;15452;p22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3" name="Google Shape;15453;p22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4" name="Google Shape;15454;p22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5" name="Google Shape;15455;p22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6" name="Google Shape;15456;p22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7" name="Google Shape;15457;p22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8" name="Google Shape;15458;p22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59" name="Google Shape;15459;p22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0" name="Google Shape;15460;p22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1" name="Google Shape;15461;p22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2" name="Google Shape;15462;p22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3" name="Google Shape;15463;p22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4" name="Google Shape;15464;p22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5" name="Google Shape;15465;p22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6" name="Google Shape;15466;p22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7" name="Google Shape;15467;p22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8" name="Google Shape;15468;p22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69" name="Google Shape;15469;p22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0" name="Google Shape;15470;p22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1" name="Google Shape;15471;p22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2" name="Google Shape;15472;p22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3" name="Google Shape;15473;p22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4" name="Google Shape;15474;p22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5" name="Google Shape;15475;p22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6" name="Google Shape;15476;p22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7" name="Google Shape;15477;p22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8" name="Google Shape;15478;p22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79" name="Google Shape;15479;p22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0" name="Google Shape;15480;p22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1" name="Google Shape;15481;p22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2" name="Google Shape;15482;p22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3" name="Google Shape;15483;p22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4" name="Google Shape;15484;p22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5" name="Google Shape;15485;p22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6" name="Google Shape;15486;p22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7" name="Google Shape;15487;p22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8" name="Google Shape;15488;p22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89" name="Google Shape;15489;p22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0" name="Google Shape;15490;p22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1" name="Google Shape;15491;p22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2" name="Google Shape;15492;p22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3" name="Google Shape;15493;p22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4" name="Google Shape;15494;p22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5" name="Google Shape;15495;p22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6" name="Google Shape;15496;p22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7" name="Google Shape;15497;p22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8" name="Google Shape;15498;p22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499" name="Google Shape;15499;p22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0" name="Google Shape;15500;p22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1" name="Google Shape;15501;p22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2" name="Google Shape;15502;p22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3" name="Google Shape;15503;p22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4" name="Google Shape;15504;p22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5" name="Google Shape;15505;p22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6" name="Google Shape;15506;p22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7" name="Google Shape;15507;p22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8" name="Google Shape;15508;p22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09" name="Google Shape;15509;p22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0" name="Google Shape;15510;p22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1" name="Google Shape;15511;p22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2" name="Google Shape;15512;p22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3" name="Google Shape;15513;p22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4" name="Google Shape;15514;p22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5" name="Google Shape;15515;p22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6" name="Google Shape;15516;p22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7" name="Google Shape;15517;p22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8" name="Google Shape;15518;p22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19" name="Google Shape;15519;p22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0" name="Google Shape;15520;p22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1" name="Google Shape;15521;p22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2" name="Google Shape;15522;p22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3" name="Google Shape;15523;p22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4" name="Google Shape;15524;p22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5" name="Google Shape;15525;p22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6" name="Google Shape;15526;p22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7" name="Google Shape;15527;p22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8" name="Google Shape;15528;p22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29" name="Google Shape;15529;p22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0" name="Google Shape;15530;p22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1" name="Google Shape;15531;p22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2" name="Google Shape;15532;p22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3" name="Google Shape;15533;p22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4" name="Google Shape;15534;p22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5" name="Google Shape;15535;p22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6" name="Google Shape;15536;p22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7" name="Google Shape;15537;p22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8" name="Google Shape;15538;p22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39" name="Google Shape;15539;p22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0" name="Google Shape;15540;p22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1" name="Google Shape;15541;p22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2" name="Google Shape;15542;p22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3" name="Google Shape;15543;p22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4" name="Google Shape;15544;p22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5" name="Google Shape;15545;p22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6" name="Google Shape;15546;p22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7" name="Google Shape;15547;p22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8" name="Google Shape;15548;p22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49" name="Google Shape;15549;p22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0" name="Google Shape;15550;p22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1" name="Google Shape;15551;p22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2" name="Google Shape;15552;p22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3" name="Google Shape;15553;p22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4" name="Google Shape;15554;p22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5" name="Google Shape;15555;p22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6" name="Google Shape;15556;p22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7" name="Google Shape;15557;p22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8" name="Google Shape;15558;p22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59" name="Google Shape;15559;p22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0" name="Google Shape;15560;p22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1" name="Google Shape;15561;p22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2" name="Google Shape;15562;p22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3" name="Google Shape;15563;p22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4" name="Google Shape;15564;p22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5" name="Google Shape;15565;p22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6" name="Google Shape;15566;p22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7" name="Google Shape;15567;p22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8" name="Google Shape;15568;p22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69" name="Google Shape;15569;p22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0" name="Google Shape;15570;p22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1" name="Google Shape;15571;p22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2" name="Google Shape;15572;p22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3" name="Google Shape;15573;p22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4" name="Google Shape;15574;p22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5" name="Google Shape;15575;p22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6" name="Google Shape;15576;p22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7" name="Google Shape;15577;p22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8" name="Google Shape;15578;p22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79" name="Google Shape;15579;p22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0" name="Google Shape;15580;p22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1" name="Google Shape;15581;p22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2" name="Google Shape;15582;p22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3" name="Google Shape;15583;p22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4" name="Google Shape;15584;p22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5" name="Google Shape;15585;p22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6" name="Google Shape;15586;p22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7" name="Google Shape;15587;p22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8" name="Google Shape;15588;p22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89" name="Google Shape;15589;p22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0" name="Google Shape;15590;p22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1" name="Google Shape;15591;p22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2" name="Google Shape;15592;p22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3" name="Google Shape;15593;p22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4" name="Google Shape;15594;p22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5" name="Google Shape;15595;p22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6" name="Google Shape;15596;p22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7" name="Google Shape;15597;p22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8" name="Google Shape;15598;p22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599" name="Google Shape;15599;p22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0" name="Google Shape;15600;p22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1" name="Google Shape;15601;p22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2" name="Google Shape;15602;p22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3" name="Google Shape;15603;p22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4" name="Google Shape;15604;p22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5" name="Google Shape;15605;p22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6" name="Google Shape;15606;p22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7" name="Google Shape;15607;p22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8" name="Google Shape;15608;p22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09" name="Google Shape;15609;p22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0" name="Google Shape;15610;p22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1" name="Google Shape;15611;p22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2" name="Google Shape;15612;p22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3" name="Google Shape;15613;p22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4" name="Google Shape;15614;p22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5" name="Google Shape;15615;p22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6" name="Google Shape;15616;p22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7" name="Google Shape;15617;p22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8" name="Google Shape;15618;p22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19" name="Google Shape;15619;p22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0" name="Google Shape;15620;p22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1" name="Google Shape;15621;p22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2" name="Google Shape;15622;p22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3" name="Google Shape;15623;p22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4" name="Google Shape;15624;p22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5" name="Google Shape;15625;p22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6" name="Google Shape;15626;p22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7" name="Google Shape;15627;p22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8" name="Google Shape;15628;p22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29" name="Google Shape;15629;p22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0" name="Google Shape;15630;p22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1" name="Google Shape;15631;p22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2" name="Google Shape;15632;p22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3" name="Google Shape;15633;p22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4" name="Google Shape;15634;p22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5" name="Google Shape;15635;p22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6" name="Google Shape;15636;p22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7" name="Google Shape;15637;p22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8" name="Google Shape;15638;p22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39" name="Google Shape;15639;p22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0" name="Google Shape;15640;p22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1" name="Google Shape;15641;p22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2" name="Google Shape;15642;p22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3" name="Google Shape;15643;p22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4" name="Google Shape;15644;p22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5" name="Google Shape;15645;p22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6" name="Google Shape;15646;p22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7" name="Google Shape;15647;p22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8" name="Google Shape;15648;p22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49" name="Google Shape;15649;p22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0" name="Google Shape;15650;p22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1" name="Google Shape;15651;p22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2" name="Google Shape;15652;p22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3" name="Google Shape;15653;p22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4" name="Google Shape;15654;p22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5" name="Google Shape;15655;p22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6" name="Google Shape;15656;p22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7" name="Google Shape;15657;p22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8" name="Google Shape;15658;p22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59" name="Google Shape;15659;p22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0" name="Google Shape;15660;p22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1" name="Google Shape;15661;p22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2" name="Google Shape;15662;p22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3" name="Google Shape;15663;p22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4" name="Google Shape;15664;p22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5" name="Google Shape;15665;p22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6" name="Google Shape;15666;p22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7" name="Google Shape;15667;p22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8" name="Google Shape;15668;p22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69" name="Google Shape;15669;p22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0" name="Google Shape;15670;p22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1" name="Google Shape;15671;p22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2" name="Google Shape;15672;p22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3" name="Google Shape;15673;p22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4" name="Google Shape;15674;p22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5" name="Google Shape;15675;p22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6" name="Google Shape;15676;p22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7" name="Google Shape;15677;p22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8" name="Google Shape;15678;p22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79" name="Google Shape;15679;p22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0" name="Google Shape;15680;p22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1" name="Google Shape;15681;p22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2" name="Google Shape;15682;p22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3" name="Google Shape;15683;p22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4" name="Google Shape;15684;p22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5" name="Google Shape;15685;p22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6" name="Google Shape;15686;p22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7" name="Google Shape;15687;p22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8" name="Google Shape;15688;p22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89" name="Google Shape;15689;p22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0" name="Google Shape;15690;p22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1" name="Google Shape;15691;p22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2" name="Google Shape;15692;p22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3" name="Google Shape;15693;p22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4" name="Google Shape;15694;p22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5" name="Google Shape;15695;p22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6" name="Google Shape;15696;p22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7" name="Google Shape;15697;p22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8" name="Google Shape;15698;p22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699" name="Google Shape;15699;p22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0" name="Google Shape;15700;p22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1" name="Google Shape;15701;p22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2" name="Google Shape;15702;p22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3" name="Google Shape;15703;p22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4" name="Google Shape;15704;p22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5" name="Google Shape;15705;p22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6" name="Google Shape;15706;p22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7" name="Google Shape;15707;p22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8" name="Google Shape;15708;p22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09" name="Google Shape;15709;p22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0" name="Google Shape;15710;p22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1" name="Google Shape;15711;p22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2" name="Google Shape;15712;p22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3" name="Google Shape;15713;p22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4" name="Google Shape;15714;p22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5" name="Google Shape;15715;p22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6" name="Google Shape;15716;p22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7" name="Google Shape;15717;p22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8" name="Google Shape;15718;p22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19" name="Google Shape;15719;p22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0" name="Google Shape;15720;p22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1" name="Google Shape;15721;p22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2" name="Google Shape;15722;p22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3" name="Google Shape;15723;p22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4" name="Google Shape;15724;p22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5" name="Google Shape;15725;p22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6" name="Google Shape;15726;p22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7" name="Google Shape;15727;p22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8" name="Google Shape;15728;p22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29" name="Google Shape;15729;p22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0" name="Google Shape;15730;p22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1" name="Google Shape;15731;p22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2" name="Google Shape;15732;p22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3" name="Google Shape;15733;p22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4" name="Google Shape;15734;p22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5" name="Google Shape;15735;p22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6" name="Google Shape;15736;p22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7" name="Google Shape;15737;p22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8" name="Google Shape;15738;p22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39" name="Google Shape;15739;p22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0" name="Google Shape;15740;p22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1" name="Google Shape;15741;p22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2" name="Google Shape;15742;p22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3" name="Google Shape;15743;p22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4" name="Google Shape;15744;p22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5" name="Google Shape;15745;p22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6" name="Google Shape;15746;p22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7" name="Google Shape;15747;p22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8" name="Google Shape;15748;p22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49" name="Google Shape;15749;p22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0" name="Google Shape;15750;p22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1" name="Google Shape;15751;p22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2" name="Google Shape;15752;p22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3" name="Google Shape;15753;p22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4" name="Google Shape;15754;p22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5" name="Google Shape;15755;p22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6" name="Google Shape;15756;p22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7" name="Google Shape;15757;p22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8" name="Google Shape;15758;p22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59" name="Google Shape;15759;p22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0" name="Google Shape;15760;p22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1" name="Google Shape;15761;p22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2" name="Google Shape;15762;p22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3" name="Google Shape;15763;p22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4" name="Google Shape;15764;p22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5" name="Google Shape;15765;p22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6" name="Google Shape;15766;p22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7" name="Google Shape;15767;p22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8" name="Google Shape;15768;p22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69" name="Google Shape;15769;p22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0" name="Google Shape;15770;p22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1" name="Google Shape;15771;p22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2" name="Google Shape;15772;p22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3" name="Google Shape;15773;p22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4" name="Google Shape;15774;p22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5" name="Google Shape;15775;p22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6" name="Google Shape;15776;p22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7" name="Google Shape;15777;p22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8" name="Google Shape;15778;p22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79" name="Google Shape;15779;p22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0" name="Google Shape;15780;p22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1" name="Google Shape;15781;p22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2" name="Google Shape;15782;p22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3" name="Google Shape;15783;p22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4" name="Google Shape;15784;p22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5" name="Google Shape;15785;p22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6" name="Google Shape;15786;p22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7" name="Google Shape;15787;p22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8" name="Google Shape;15788;p22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89" name="Google Shape;15789;p22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0" name="Google Shape;15790;p22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1" name="Google Shape;15791;p22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2" name="Google Shape;15792;p22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3" name="Google Shape;15793;p22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4" name="Google Shape;15794;p22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5" name="Google Shape;15795;p22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6" name="Google Shape;15796;p22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7" name="Google Shape;15797;p22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8" name="Google Shape;15798;p22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799" name="Google Shape;15799;p22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0" name="Google Shape;15800;p22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1" name="Google Shape;15801;p22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2" name="Google Shape;15802;p22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3" name="Google Shape;15803;p22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4" name="Google Shape;15804;p22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5" name="Google Shape;15805;p22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6" name="Google Shape;15806;p22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7" name="Google Shape;15807;p22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8" name="Google Shape;15808;p22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09" name="Google Shape;15809;p22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0" name="Google Shape;15810;p22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1" name="Google Shape;15811;p22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2" name="Google Shape;15812;p22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3" name="Google Shape;15813;p22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4" name="Google Shape;15814;p22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5" name="Google Shape;15815;p22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6" name="Google Shape;15816;p22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7" name="Google Shape;15817;p22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8" name="Google Shape;15818;p22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19" name="Google Shape;15819;p22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0" name="Google Shape;15820;p22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1" name="Google Shape;15821;p22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2" name="Google Shape;15822;p22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3" name="Google Shape;15823;p22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4" name="Google Shape;15824;p22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5" name="Google Shape;15825;p22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6" name="Google Shape;15826;p22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7" name="Google Shape;15827;p22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8" name="Google Shape;15828;p22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29" name="Google Shape;15829;p22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0" name="Google Shape;15830;p22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1" name="Google Shape;15831;p22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2" name="Google Shape;15832;p22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3" name="Google Shape;15833;p22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4" name="Google Shape;15834;p22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5" name="Google Shape;15835;p22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6" name="Google Shape;15836;p22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7" name="Google Shape;15837;p22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8" name="Google Shape;15838;p22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39" name="Google Shape;15839;p22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0" name="Google Shape;15840;p22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1" name="Google Shape;15841;p22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2" name="Google Shape;15842;p22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3" name="Google Shape;15843;p22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4" name="Google Shape;15844;p22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5" name="Google Shape;15845;p22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6" name="Google Shape;15846;p22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7" name="Google Shape;15847;p22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8" name="Google Shape;15848;p22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49" name="Google Shape;15849;p22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0" name="Google Shape;15850;p22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1" name="Google Shape;15851;p22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2" name="Google Shape;15852;p22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3" name="Google Shape;15853;p22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4" name="Google Shape;15854;p22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5" name="Google Shape;15855;p22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6" name="Google Shape;15856;p22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7" name="Google Shape;15857;p22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8" name="Google Shape;15858;p22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59" name="Google Shape;15859;p22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0" name="Google Shape;15860;p22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1" name="Google Shape;15861;p22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2" name="Google Shape;15862;p22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3" name="Google Shape;15863;p22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4" name="Google Shape;15864;p22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5" name="Google Shape;15865;p22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6" name="Google Shape;15866;p22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7" name="Google Shape;15867;p22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8" name="Google Shape;15868;p22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69" name="Google Shape;15869;p22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0" name="Google Shape;15870;p22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1" name="Google Shape;15871;p22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2" name="Google Shape;15872;p22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3" name="Google Shape;15873;p22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4" name="Google Shape;15874;p22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5" name="Google Shape;15875;p22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6" name="Google Shape;15876;p22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7" name="Google Shape;15877;p22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8" name="Google Shape;15878;p22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79" name="Google Shape;15879;p22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0" name="Google Shape;15880;p22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1" name="Google Shape;15881;p22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2" name="Google Shape;15882;p22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3" name="Google Shape;15883;p22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4" name="Google Shape;15884;p22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5" name="Google Shape;15885;p22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6" name="Google Shape;15886;p22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7" name="Google Shape;15887;p22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8" name="Google Shape;15888;p22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89" name="Google Shape;15889;p22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0" name="Google Shape;15890;p22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1" name="Google Shape;15891;p22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2" name="Google Shape;15892;p22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3" name="Google Shape;15893;p22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4" name="Google Shape;15894;p22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5" name="Google Shape;15895;p22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6" name="Google Shape;15896;p22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7" name="Google Shape;15897;p22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8" name="Google Shape;15898;p22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899" name="Google Shape;15899;p22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0" name="Google Shape;15900;p22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1" name="Google Shape;15901;p22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2" name="Google Shape;15902;p22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3" name="Google Shape;15903;p22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4" name="Google Shape;15904;p22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5" name="Google Shape;15905;p22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6" name="Google Shape;15906;p22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7" name="Google Shape;15907;p22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8" name="Google Shape;15908;p22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09" name="Google Shape;15909;p22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0" name="Google Shape;15910;p22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1" name="Google Shape;15911;p22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2" name="Google Shape;15912;p22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3" name="Google Shape;15913;p22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4" name="Google Shape;15914;p22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5" name="Google Shape;15915;p22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6" name="Google Shape;15916;p22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7" name="Google Shape;15917;p22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8" name="Google Shape;15918;p22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19" name="Google Shape;15919;p22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0" name="Google Shape;15920;p22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1" name="Google Shape;15921;p22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2" name="Google Shape;15922;p22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3" name="Google Shape;15923;p22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4" name="Google Shape;15924;p22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5" name="Google Shape;15925;p22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6" name="Google Shape;15926;p22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7" name="Google Shape;15927;p22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8" name="Google Shape;15928;p22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29" name="Google Shape;15929;p22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0" name="Google Shape;15930;p22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1" name="Google Shape;15931;p22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2" name="Google Shape;15932;p22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3" name="Google Shape;15933;p22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4" name="Google Shape;15934;p22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5" name="Google Shape;15935;p22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6" name="Google Shape;15936;p22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7" name="Google Shape;15937;p22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8" name="Google Shape;15938;p22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39" name="Google Shape;15939;p22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0" name="Google Shape;15940;p22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1" name="Google Shape;15941;p22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2" name="Google Shape;15942;p22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3" name="Google Shape;15943;p22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4" name="Google Shape;15944;p22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5" name="Google Shape;15945;p22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6" name="Google Shape;15946;p22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7" name="Google Shape;15947;p22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8" name="Google Shape;15948;p22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49" name="Google Shape;15949;p22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0" name="Google Shape;15950;p22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1" name="Google Shape;15951;p22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2" name="Google Shape;15952;p22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3" name="Google Shape;15953;p22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4" name="Google Shape;15954;p22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5" name="Google Shape;15955;p22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6" name="Google Shape;15956;p22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7" name="Google Shape;15957;p22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8" name="Google Shape;15958;p22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59" name="Google Shape;15959;p22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0" name="Google Shape;15960;p22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1" name="Google Shape;15961;p22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2" name="Google Shape;15962;p22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3" name="Google Shape;15963;p22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4" name="Google Shape;15964;p22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5" name="Google Shape;15965;p22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6" name="Google Shape;15966;p22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7" name="Google Shape;15967;p22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8" name="Google Shape;15968;p22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69" name="Google Shape;15969;p22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0" name="Google Shape;15970;p22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1" name="Google Shape;15971;p22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2" name="Google Shape;15972;p22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3" name="Google Shape;15973;p22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4" name="Google Shape;15974;p22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5" name="Google Shape;15975;p22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6" name="Google Shape;15976;p22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7" name="Google Shape;15977;p22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8" name="Google Shape;15978;p22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79" name="Google Shape;15979;p22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0" name="Google Shape;15980;p22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1" name="Google Shape;15981;p22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2" name="Google Shape;15982;p22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3" name="Google Shape;15983;p22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4" name="Google Shape;15984;p22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5" name="Google Shape;15985;p22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6" name="Google Shape;15986;p22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7" name="Google Shape;15987;p22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8" name="Google Shape;15988;p22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89" name="Google Shape;15989;p22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0" name="Google Shape;15990;p22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1" name="Google Shape;15991;p22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2" name="Google Shape;15992;p22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3" name="Google Shape;15993;p22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4" name="Google Shape;15994;p22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5" name="Google Shape;15995;p22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6" name="Google Shape;15996;p22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7" name="Google Shape;15997;p22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8" name="Google Shape;15998;p22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5999" name="Google Shape;15999;p22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0" name="Google Shape;16000;p22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1" name="Google Shape;16001;p22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2" name="Google Shape;16002;p22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3" name="Google Shape;16003;p22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4" name="Google Shape;16004;p22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5" name="Google Shape;16005;p22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6" name="Google Shape;16006;p22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7" name="Google Shape;16007;p22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8" name="Google Shape;16008;p22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09" name="Google Shape;16009;p22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0" name="Google Shape;16010;p22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1" name="Google Shape;16011;p22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2" name="Google Shape;16012;p22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3" name="Google Shape;16013;p22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4" name="Google Shape;16014;p22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5" name="Google Shape;16015;p22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6" name="Google Shape;16016;p22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7" name="Google Shape;16017;p22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8" name="Google Shape;16018;p22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19" name="Google Shape;16019;p22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0" name="Google Shape;16020;p22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1" name="Google Shape;16021;p22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2" name="Google Shape;16022;p22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3" name="Google Shape;16023;p22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4" name="Google Shape;16024;p22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5" name="Google Shape;16025;p22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6" name="Google Shape;16026;p22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7" name="Google Shape;16027;p22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8" name="Google Shape;16028;p22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29" name="Google Shape;16029;p22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0" name="Google Shape;16030;p22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1" name="Google Shape;16031;p22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2" name="Google Shape;16032;p22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3" name="Google Shape;16033;p22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4" name="Google Shape;16034;p22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5" name="Google Shape;16035;p22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6" name="Google Shape;16036;p22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7" name="Google Shape;16037;p22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8" name="Google Shape;16038;p22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39" name="Google Shape;16039;p22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0" name="Google Shape;16040;p22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1" name="Google Shape;16041;p22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2" name="Google Shape;16042;p22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3" name="Google Shape;16043;p22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4" name="Google Shape;16044;p22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5" name="Google Shape;16045;p22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6" name="Google Shape;16046;p22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7" name="Google Shape;16047;p22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8" name="Google Shape;16048;p22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49" name="Google Shape;16049;p22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0" name="Google Shape;16050;p22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1" name="Google Shape;16051;p22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2" name="Google Shape;16052;p22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3" name="Google Shape;16053;p22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4" name="Google Shape;16054;p22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5" name="Google Shape;16055;p22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6" name="Google Shape;16056;p22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7" name="Google Shape;16057;p22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8" name="Google Shape;16058;p22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59" name="Google Shape;16059;p22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0" name="Google Shape;16060;p22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1" name="Google Shape;16061;p22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2" name="Google Shape;16062;p22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3" name="Google Shape;16063;p22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4" name="Google Shape;16064;p22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5" name="Google Shape;16065;p22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6" name="Google Shape;16066;p22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7" name="Google Shape;16067;p22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8" name="Google Shape;16068;p22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69" name="Google Shape;16069;p22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0" name="Google Shape;16070;p22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1" name="Google Shape;16071;p22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2" name="Google Shape;16072;p22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3" name="Google Shape;16073;p22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4" name="Google Shape;16074;p22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5" name="Google Shape;16075;p22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6" name="Google Shape;16076;p22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7" name="Google Shape;16077;p22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8" name="Google Shape;16078;p22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79" name="Google Shape;16079;p22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0" name="Google Shape;16080;p22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1" name="Google Shape;16081;p22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2" name="Google Shape;16082;p22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3" name="Google Shape;16083;p22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4" name="Google Shape;16084;p22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5" name="Google Shape;16085;p22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6" name="Google Shape;16086;p22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7" name="Google Shape;16087;p22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8" name="Google Shape;16088;p22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89" name="Google Shape;16089;p22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0" name="Google Shape;16090;p22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1" name="Google Shape;16091;p22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2" name="Google Shape;16092;p22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3" name="Google Shape;16093;p22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4" name="Google Shape;16094;p22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5" name="Google Shape;16095;p22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6" name="Google Shape;16096;p22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097" name="Google Shape;16097;p22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6098" name="Google Shape;16098;p22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099" name="Google Shape;16099;p22"/>
          <p:cNvSpPr txBox="1">
            <a:spLocks noGrp="1"/>
          </p:cNvSpPr>
          <p:nvPr>
            <p:ph type="title" idx="2"/>
          </p:nvPr>
        </p:nvSpPr>
        <p:spPr>
          <a:xfrm rot="-1564">
            <a:off x="3080493" y="1670564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0" name="Google Shape;16100;p22"/>
          <p:cNvSpPr txBox="1">
            <a:spLocks noGrp="1"/>
          </p:cNvSpPr>
          <p:nvPr>
            <p:ph type="subTitle" idx="1"/>
          </p:nvPr>
        </p:nvSpPr>
        <p:spPr>
          <a:xfrm>
            <a:off x="3080493" y="2319059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1" name="Google Shape;16101;p22"/>
          <p:cNvSpPr txBox="1">
            <a:spLocks noGrp="1"/>
          </p:cNvSpPr>
          <p:nvPr>
            <p:ph type="title" idx="3"/>
          </p:nvPr>
        </p:nvSpPr>
        <p:spPr>
          <a:xfrm rot="1043">
            <a:off x="7677072" y="1670357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2" name="Google Shape;16102;p22"/>
          <p:cNvSpPr txBox="1">
            <a:spLocks noGrp="1"/>
          </p:cNvSpPr>
          <p:nvPr>
            <p:ph type="subTitle" idx="4"/>
          </p:nvPr>
        </p:nvSpPr>
        <p:spPr>
          <a:xfrm rot="-521">
            <a:off x="7677072" y="2319491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3" name="Google Shape;16103;p22"/>
          <p:cNvSpPr txBox="1">
            <a:spLocks noGrp="1"/>
          </p:cNvSpPr>
          <p:nvPr>
            <p:ph type="title" idx="5"/>
          </p:nvPr>
        </p:nvSpPr>
        <p:spPr>
          <a:xfrm rot="-521">
            <a:off x="3080493" y="3931948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4" name="Google Shape;16104;p22"/>
          <p:cNvSpPr txBox="1">
            <a:spLocks noGrp="1"/>
          </p:cNvSpPr>
          <p:nvPr>
            <p:ph type="subTitle" idx="6"/>
          </p:nvPr>
        </p:nvSpPr>
        <p:spPr>
          <a:xfrm rot="-1564">
            <a:off x="3080493" y="4581251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5" name="Google Shape;16105;p22"/>
          <p:cNvSpPr txBox="1">
            <a:spLocks noGrp="1"/>
          </p:cNvSpPr>
          <p:nvPr>
            <p:ph type="title" idx="7"/>
          </p:nvPr>
        </p:nvSpPr>
        <p:spPr>
          <a:xfrm rot="1043">
            <a:off x="7677072" y="3932148"/>
            <a:ext cx="2637600" cy="550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106" name="Google Shape;16106;p22"/>
          <p:cNvSpPr txBox="1">
            <a:spLocks noGrp="1"/>
          </p:cNvSpPr>
          <p:nvPr>
            <p:ph type="subTitle" idx="8"/>
          </p:nvPr>
        </p:nvSpPr>
        <p:spPr>
          <a:xfrm rot="1043">
            <a:off x="7677072" y="4581051"/>
            <a:ext cx="2637600" cy="887200"/>
          </a:xfrm>
          <a:prstGeom prst="rect">
            <a:avLst/>
          </a:prstGeom>
          <a:solidFill>
            <a:schemeClr val="lt2"/>
          </a:solidFill>
          <a:effectLst>
            <a:outerShdw dist="57150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107" name="Google Shape;16107;p22"/>
          <p:cNvSpPr/>
          <p:nvPr/>
        </p:nvSpPr>
        <p:spPr>
          <a:xfrm rot="-6345070" flipH="1">
            <a:off x="639637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dk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08" name="Google Shape;16108;p22"/>
          <p:cNvSpPr/>
          <p:nvPr/>
        </p:nvSpPr>
        <p:spPr>
          <a:xfrm rot="-9002992" flipH="1">
            <a:off x="1536088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09" name="Google Shape;16109;p22"/>
          <p:cNvSpPr/>
          <p:nvPr/>
        </p:nvSpPr>
        <p:spPr>
          <a:xfrm rot="-469745" flipH="1">
            <a:off x="715654" y="5176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0" name="Google Shape;16110;p22"/>
          <p:cNvSpPr/>
          <p:nvPr/>
        </p:nvSpPr>
        <p:spPr>
          <a:xfrm rot="-6345070" flipH="1">
            <a:off x="10996737" y="55768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1" name="Google Shape;16111;p22"/>
          <p:cNvSpPr/>
          <p:nvPr/>
        </p:nvSpPr>
        <p:spPr>
          <a:xfrm rot="-9002992" flipH="1">
            <a:off x="11759055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2" name="Google Shape;16112;p22"/>
          <p:cNvSpPr/>
          <p:nvPr/>
        </p:nvSpPr>
        <p:spPr>
          <a:xfrm rot="-9002992" flipH="1">
            <a:off x="11577855" y="19687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3" name="Google Shape;16113;p22"/>
          <p:cNvSpPr/>
          <p:nvPr/>
        </p:nvSpPr>
        <p:spPr>
          <a:xfrm rot="-6345070" flipH="1">
            <a:off x="11380303" y="6954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114" name="Google Shape;16114;p22"/>
          <p:cNvSpPr/>
          <p:nvPr/>
        </p:nvSpPr>
        <p:spPr>
          <a:xfrm rot="7197008" flipH="1">
            <a:off x="10228580" y="69533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331287829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Title and six columns">
    <p:spTree>
      <p:nvGrpSpPr>
        <p:cNvPr id="1" name="Shape 16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116" name="Google Shape;16116;p23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6117" name="Google Shape;16117;p23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18" name="Google Shape;16118;p23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19" name="Google Shape;16119;p23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0" name="Google Shape;16120;p23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1" name="Google Shape;16121;p23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2" name="Google Shape;16122;p23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3" name="Google Shape;16123;p23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4" name="Google Shape;16124;p23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5" name="Google Shape;16125;p23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6" name="Google Shape;16126;p23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7" name="Google Shape;16127;p23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8" name="Google Shape;16128;p23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29" name="Google Shape;16129;p23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0" name="Google Shape;16130;p23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1" name="Google Shape;16131;p23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2" name="Google Shape;16132;p23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3" name="Google Shape;16133;p23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4" name="Google Shape;16134;p23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5" name="Google Shape;16135;p23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6" name="Google Shape;16136;p23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7" name="Google Shape;16137;p23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8" name="Google Shape;16138;p23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39" name="Google Shape;16139;p23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0" name="Google Shape;16140;p23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1" name="Google Shape;16141;p23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2" name="Google Shape;16142;p23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3" name="Google Shape;16143;p23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4" name="Google Shape;16144;p23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5" name="Google Shape;16145;p23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6" name="Google Shape;16146;p23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7" name="Google Shape;16147;p23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8" name="Google Shape;16148;p23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49" name="Google Shape;16149;p23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0" name="Google Shape;16150;p23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1" name="Google Shape;16151;p23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2" name="Google Shape;16152;p23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3" name="Google Shape;16153;p23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4" name="Google Shape;16154;p23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5" name="Google Shape;16155;p23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6" name="Google Shape;16156;p23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7" name="Google Shape;16157;p23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8" name="Google Shape;16158;p23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59" name="Google Shape;16159;p23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0" name="Google Shape;16160;p23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1" name="Google Shape;16161;p23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2" name="Google Shape;16162;p23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3" name="Google Shape;16163;p23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4" name="Google Shape;16164;p23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5" name="Google Shape;16165;p23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6" name="Google Shape;16166;p23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7" name="Google Shape;16167;p23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8" name="Google Shape;16168;p23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69" name="Google Shape;16169;p23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0" name="Google Shape;16170;p23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1" name="Google Shape;16171;p23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2" name="Google Shape;16172;p23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3" name="Google Shape;16173;p23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4" name="Google Shape;16174;p23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5" name="Google Shape;16175;p23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6" name="Google Shape;16176;p23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7" name="Google Shape;16177;p23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8" name="Google Shape;16178;p23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79" name="Google Shape;16179;p23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0" name="Google Shape;16180;p23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1" name="Google Shape;16181;p23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2" name="Google Shape;16182;p23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3" name="Google Shape;16183;p23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4" name="Google Shape;16184;p23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5" name="Google Shape;16185;p23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6" name="Google Shape;16186;p23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7" name="Google Shape;16187;p23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8" name="Google Shape;16188;p23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89" name="Google Shape;16189;p23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0" name="Google Shape;16190;p23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1" name="Google Shape;16191;p23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2" name="Google Shape;16192;p23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3" name="Google Shape;16193;p23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4" name="Google Shape;16194;p23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5" name="Google Shape;16195;p23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6" name="Google Shape;16196;p23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7" name="Google Shape;16197;p23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8" name="Google Shape;16198;p23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199" name="Google Shape;16199;p23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0" name="Google Shape;16200;p23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1" name="Google Shape;16201;p23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2" name="Google Shape;16202;p23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3" name="Google Shape;16203;p23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4" name="Google Shape;16204;p23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5" name="Google Shape;16205;p23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6" name="Google Shape;16206;p23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7" name="Google Shape;16207;p23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8" name="Google Shape;16208;p23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09" name="Google Shape;16209;p23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0" name="Google Shape;16210;p23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1" name="Google Shape;16211;p23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2" name="Google Shape;16212;p23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3" name="Google Shape;16213;p23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4" name="Google Shape;16214;p23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5" name="Google Shape;16215;p23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6" name="Google Shape;16216;p23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7" name="Google Shape;16217;p23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8" name="Google Shape;16218;p23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19" name="Google Shape;16219;p23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0" name="Google Shape;16220;p23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1" name="Google Shape;16221;p23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2" name="Google Shape;16222;p23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3" name="Google Shape;16223;p23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4" name="Google Shape;16224;p23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5" name="Google Shape;16225;p23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6" name="Google Shape;16226;p23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7" name="Google Shape;16227;p23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8" name="Google Shape;16228;p23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29" name="Google Shape;16229;p23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0" name="Google Shape;16230;p23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1" name="Google Shape;16231;p23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2" name="Google Shape;16232;p23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3" name="Google Shape;16233;p23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4" name="Google Shape;16234;p23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5" name="Google Shape;16235;p23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6" name="Google Shape;16236;p23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7" name="Google Shape;16237;p23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8" name="Google Shape;16238;p23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39" name="Google Shape;16239;p23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0" name="Google Shape;16240;p23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1" name="Google Shape;16241;p23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2" name="Google Shape;16242;p23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3" name="Google Shape;16243;p23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4" name="Google Shape;16244;p23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5" name="Google Shape;16245;p23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6" name="Google Shape;16246;p23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7" name="Google Shape;16247;p23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8" name="Google Shape;16248;p23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49" name="Google Shape;16249;p23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0" name="Google Shape;16250;p23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1" name="Google Shape;16251;p23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2" name="Google Shape;16252;p23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3" name="Google Shape;16253;p23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4" name="Google Shape;16254;p23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5" name="Google Shape;16255;p23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6" name="Google Shape;16256;p23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7" name="Google Shape;16257;p23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8" name="Google Shape;16258;p23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59" name="Google Shape;16259;p23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0" name="Google Shape;16260;p23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1" name="Google Shape;16261;p23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2" name="Google Shape;16262;p23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3" name="Google Shape;16263;p23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4" name="Google Shape;16264;p23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5" name="Google Shape;16265;p23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6" name="Google Shape;16266;p23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7" name="Google Shape;16267;p23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8" name="Google Shape;16268;p23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69" name="Google Shape;16269;p23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0" name="Google Shape;16270;p23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1" name="Google Shape;16271;p23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2" name="Google Shape;16272;p23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3" name="Google Shape;16273;p23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4" name="Google Shape;16274;p23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5" name="Google Shape;16275;p23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6" name="Google Shape;16276;p23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7" name="Google Shape;16277;p23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8" name="Google Shape;16278;p23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79" name="Google Shape;16279;p23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0" name="Google Shape;16280;p23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1" name="Google Shape;16281;p23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2" name="Google Shape;16282;p23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3" name="Google Shape;16283;p23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4" name="Google Shape;16284;p23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5" name="Google Shape;16285;p23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6" name="Google Shape;16286;p23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7" name="Google Shape;16287;p23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8" name="Google Shape;16288;p23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89" name="Google Shape;16289;p23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0" name="Google Shape;16290;p23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1" name="Google Shape;16291;p23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2" name="Google Shape;16292;p23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3" name="Google Shape;16293;p23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4" name="Google Shape;16294;p23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5" name="Google Shape;16295;p23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6" name="Google Shape;16296;p23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7" name="Google Shape;16297;p23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8" name="Google Shape;16298;p23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299" name="Google Shape;16299;p23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0" name="Google Shape;16300;p23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1" name="Google Shape;16301;p23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2" name="Google Shape;16302;p23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3" name="Google Shape;16303;p23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4" name="Google Shape;16304;p23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5" name="Google Shape;16305;p23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6" name="Google Shape;16306;p23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7" name="Google Shape;16307;p23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8" name="Google Shape;16308;p23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09" name="Google Shape;16309;p23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0" name="Google Shape;16310;p23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1" name="Google Shape;16311;p23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2" name="Google Shape;16312;p23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3" name="Google Shape;16313;p23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4" name="Google Shape;16314;p23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5" name="Google Shape;16315;p23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6" name="Google Shape;16316;p23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7" name="Google Shape;16317;p23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8" name="Google Shape;16318;p23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19" name="Google Shape;16319;p23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0" name="Google Shape;16320;p23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1" name="Google Shape;16321;p23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2" name="Google Shape;16322;p23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3" name="Google Shape;16323;p23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4" name="Google Shape;16324;p23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5" name="Google Shape;16325;p23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6" name="Google Shape;16326;p23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7" name="Google Shape;16327;p23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8" name="Google Shape;16328;p23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29" name="Google Shape;16329;p23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0" name="Google Shape;16330;p23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1" name="Google Shape;16331;p23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2" name="Google Shape;16332;p23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3" name="Google Shape;16333;p23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4" name="Google Shape;16334;p23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5" name="Google Shape;16335;p23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6" name="Google Shape;16336;p23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7" name="Google Shape;16337;p23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8" name="Google Shape;16338;p23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39" name="Google Shape;16339;p23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0" name="Google Shape;16340;p23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1" name="Google Shape;16341;p23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2" name="Google Shape;16342;p23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3" name="Google Shape;16343;p23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4" name="Google Shape;16344;p23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5" name="Google Shape;16345;p23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6" name="Google Shape;16346;p23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7" name="Google Shape;16347;p23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8" name="Google Shape;16348;p23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49" name="Google Shape;16349;p23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0" name="Google Shape;16350;p23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1" name="Google Shape;16351;p23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2" name="Google Shape;16352;p23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3" name="Google Shape;16353;p23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4" name="Google Shape;16354;p23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5" name="Google Shape;16355;p23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6" name="Google Shape;16356;p23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7" name="Google Shape;16357;p23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8" name="Google Shape;16358;p23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59" name="Google Shape;16359;p23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0" name="Google Shape;16360;p23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1" name="Google Shape;16361;p23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2" name="Google Shape;16362;p23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3" name="Google Shape;16363;p23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4" name="Google Shape;16364;p23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5" name="Google Shape;16365;p23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6" name="Google Shape;16366;p23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7" name="Google Shape;16367;p23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8" name="Google Shape;16368;p23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69" name="Google Shape;16369;p23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0" name="Google Shape;16370;p23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1" name="Google Shape;16371;p23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2" name="Google Shape;16372;p23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3" name="Google Shape;16373;p23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4" name="Google Shape;16374;p23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5" name="Google Shape;16375;p23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6" name="Google Shape;16376;p23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7" name="Google Shape;16377;p23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8" name="Google Shape;16378;p23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79" name="Google Shape;16379;p23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0" name="Google Shape;16380;p23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1" name="Google Shape;16381;p23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2" name="Google Shape;16382;p23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3" name="Google Shape;16383;p23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4" name="Google Shape;16384;p23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5" name="Google Shape;16385;p23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6" name="Google Shape;16386;p23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7" name="Google Shape;16387;p23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8" name="Google Shape;16388;p23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89" name="Google Shape;16389;p23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0" name="Google Shape;16390;p23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1" name="Google Shape;16391;p23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2" name="Google Shape;16392;p23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3" name="Google Shape;16393;p23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4" name="Google Shape;16394;p23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5" name="Google Shape;16395;p23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6" name="Google Shape;16396;p23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7" name="Google Shape;16397;p23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8" name="Google Shape;16398;p23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399" name="Google Shape;16399;p23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0" name="Google Shape;16400;p23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1" name="Google Shape;16401;p23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2" name="Google Shape;16402;p23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3" name="Google Shape;16403;p23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4" name="Google Shape;16404;p23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5" name="Google Shape;16405;p23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6" name="Google Shape;16406;p23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7" name="Google Shape;16407;p23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8" name="Google Shape;16408;p23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09" name="Google Shape;16409;p23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0" name="Google Shape;16410;p23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1" name="Google Shape;16411;p23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2" name="Google Shape;16412;p23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3" name="Google Shape;16413;p23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4" name="Google Shape;16414;p23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5" name="Google Shape;16415;p23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6" name="Google Shape;16416;p23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7" name="Google Shape;16417;p23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8" name="Google Shape;16418;p23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19" name="Google Shape;16419;p23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0" name="Google Shape;16420;p23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1" name="Google Shape;16421;p23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2" name="Google Shape;16422;p23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3" name="Google Shape;16423;p23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4" name="Google Shape;16424;p23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5" name="Google Shape;16425;p23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6" name="Google Shape;16426;p23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7" name="Google Shape;16427;p23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8" name="Google Shape;16428;p23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29" name="Google Shape;16429;p23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0" name="Google Shape;16430;p23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1" name="Google Shape;16431;p23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2" name="Google Shape;16432;p23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3" name="Google Shape;16433;p23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4" name="Google Shape;16434;p23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5" name="Google Shape;16435;p23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6" name="Google Shape;16436;p23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7" name="Google Shape;16437;p23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8" name="Google Shape;16438;p23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39" name="Google Shape;16439;p23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0" name="Google Shape;16440;p23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1" name="Google Shape;16441;p23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2" name="Google Shape;16442;p23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3" name="Google Shape;16443;p23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4" name="Google Shape;16444;p23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5" name="Google Shape;16445;p23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6" name="Google Shape;16446;p23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7" name="Google Shape;16447;p23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8" name="Google Shape;16448;p23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49" name="Google Shape;16449;p23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0" name="Google Shape;16450;p23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1" name="Google Shape;16451;p23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2" name="Google Shape;16452;p23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3" name="Google Shape;16453;p23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4" name="Google Shape;16454;p23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5" name="Google Shape;16455;p23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6" name="Google Shape;16456;p23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7" name="Google Shape;16457;p23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8" name="Google Shape;16458;p23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59" name="Google Shape;16459;p23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0" name="Google Shape;16460;p23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1" name="Google Shape;16461;p23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2" name="Google Shape;16462;p23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3" name="Google Shape;16463;p23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4" name="Google Shape;16464;p23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5" name="Google Shape;16465;p23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6" name="Google Shape;16466;p23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7" name="Google Shape;16467;p23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8" name="Google Shape;16468;p23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69" name="Google Shape;16469;p23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0" name="Google Shape;16470;p23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1" name="Google Shape;16471;p23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2" name="Google Shape;16472;p23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3" name="Google Shape;16473;p23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4" name="Google Shape;16474;p23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5" name="Google Shape;16475;p23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6" name="Google Shape;16476;p23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7" name="Google Shape;16477;p23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8" name="Google Shape;16478;p23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79" name="Google Shape;16479;p23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0" name="Google Shape;16480;p23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1" name="Google Shape;16481;p23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2" name="Google Shape;16482;p23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3" name="Google Shape;16483;p23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4" name="Google Shape;16484;p23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5" name="Google Shape;16485;p23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6" name="Google Shape;16486;p23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7" name="Google Shape;16487;p23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8" name="Google Shape;16488;p23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89" name="Google Shape;16489;p23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0" name="Google Shape;16490;p23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1" name="Google Shape;16491;p23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2" name="Google Shape;16492;p23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3" name="Google Shape;16493;p23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4" name="Google Shape;16494;p23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5" name="Google Shape;16495;p23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6" name="Google Shape;16496;p23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7" name="Google Shape;16497;p23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8" name="Google Shape;16498;p23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499" name="Google Shape;16499;p23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0" name="Google Shape;16500;p23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1" name="Google Shape;16501;p23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2" name="Google Shape;16502;p23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3" name="Google Shape;16503;p23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4" name="Google Shape;16504;p23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5" name="Google Shape;16505;p23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6" name="Google Shape;16506;p23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7" name="Google Shape;16507;p23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8" name="Google Shape;16508;p23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09" name="Google Shape;16509;p23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0" name="Google Shape;16510;p23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1" name="Google Shape;16511;p23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2" name="Google Shape;16512;p23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3" name="Google Shape;16513;p23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4" name="Google Shape;16514;p23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5" name="Google Shape;16515;p23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6" name="Google Shape;16516;p23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7" name="Google Shape;16517;p23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8" name="Google Shape;16518;p23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19" name="Google Shape;16519;p23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0" name="Google Shape;16520;p23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1" name="Google Shape;16521;p23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2" name="Google Shape;16522;p23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3" name="Google Shape;16523;p23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4" name="Google Shape;16524;p23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5" name="Google Shape;16525;p23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6" name="Google Shape;16526;p23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7" name="Google Shape;16527;p23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8" name="Google Shape;16528;p23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29" name="Google Shape;16529;p23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0" name="Google Shape;16530;p23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1" name="Google Shape;16531;p23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2" name="Google Shape;16532;p23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3" name="Google Shape;16533;p23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4" name="Google Shape;16534;p23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5" name="Google Shape;16535;p23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6" name="Google Shape;16536;p23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7" name="Google Shape;16537;p23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8" name="Google Shape;16538;p23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39" name="Google Shape;16539;p23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0" name="Google Shape;16540;p23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1" name="Google Shape;16541;p23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2" name="Google Shape;16542;p23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3" name="Google Shape;16543;p23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4" name="Google Shape;16544;p23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5" name="Google Shape;16545;p23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6" name="Google Shape;16546;p23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7" name="Google Shape;16547;p23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8" name="Google Shape;16548;p23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49" name="Google Shape;16549;p23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0" name="Google Shape;16550;p23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1" name="Google Shape;16551;p23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2" name="Google Shape;16552;p23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3" name="Google Shape;16553;p23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4" name="Google Shape;16554;p23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5" name="Google Shape;16555;p23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6" name="Google Shape;16556;p23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7" name="Google Shape;16557;p23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8" name="Google Shape;16558;p23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59" name="Google Shape;16559;p23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0" name="Google Shape;16560;p23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1" name="Google Shape;16561;p23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2" name="Google Shape;16562;p23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3" name="Google Shape;16563;p23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4" name="Google Shape;16564;p23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5" name="Google Shape;16565;p23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6" name="Google Shape;16566;p23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7" name="Google Shape;16567;p23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8" name="Google Shape;16568;p23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69" name="Google Shape;16569;p23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0" name="Google Shape;16570;p23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1" name="Google Shape;16571;p23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2" name="Google Shape;16572;p23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3" name="Google Shape;16573;p23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4" name="Google Shape;16574;p23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5" name="Google Shape;16575;p23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6" name="Google Shape;16576;p23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7" name="Google Shape;16577;p23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8" name="Google Shape;16578;p23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79" name="Google Shape;16579;p23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0" name="Google Shape;16580;p23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1" name="Google Shape;16581;p23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2" name="Google Shape;16582;p23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3" name="Google Shape;16583;p23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4" name="Google Shape;16584;p23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5" name="Google Shape;16585;p23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6" name="Google Shape;16586;p23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7" name="Google Shape;16587;p23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8" name="Google Shape;16588;p23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89" name="Google Shape;16589;p23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0" name="Google Shape;16590;p23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1" name="Google Shape;16591;p23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2" name="Google Shape;16592;p23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3" name="Google Shape;16593;p23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4" name="Google Shape;16594;p23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5" name="Google Shape;16595;p23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6" name="Google Shape;16596;p23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7" name="Google Shape;16597;p23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8" name="Google Shape;16598;p23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599" name="Google Shape;16599;p23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0" name="Google Shape;16600;p23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1" name="Google Shape;16601;p23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2" name="Google Shape;16602;p23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3" name="Google Shape;16603;p23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4" name="Google Shape;16604;p23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5" name="Google Shape;16605;p23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6" name="Google Shape;16606;p23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7" name="Google Shape;16607;p23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8" name="Google Shape;16608;p23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09" name="Google Shape;16609;p23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0" name="Google Shape;16610;p23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1" name="Google Shape;16611;p23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2" name="Google Shape;16612;p23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3" name="Google Shape;16613;p23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4" name="Google Shape;16614;p23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5" name="Google Shape;16615;p23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6" name="Google Shape;16616;p23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7" name="Google Shape;16617;p23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8" name="Google Shape;16618;p23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19" name="Google Shape;16619;p23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0" name="Google Shape;16620;p23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1" name="Google Shape;16621;p23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2" name="Google Shape;16622;p23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3" name="Google Shape;16623;p23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4" name="Google Shape;16624;p23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5" name="Google Shape;16625;p23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6" name="Google Shape;16626;p23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7" name="Google Shape;16627;p23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8" name="Google Shape;16628;p23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29" name="Google Shape;16629;p23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0" name="Google Shape;16630;p23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1" name="Google Shape;16631;p23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2" name="Google Shape;16632;p23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3" name="Google Shape;16633;p23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4" name="Google Shape;16634;p23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5" name="Google Shape;16635;p23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6" name="Google Shape;16636;p23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7" name="Google Shape;16637;p23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8" name="Google Shape;16638;p23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39" name="Google Shape;16639;p23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0" name="Google Shape;16640;p23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1" name="Google Shape;16641;p23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2" name="Google Shape;16642;p23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3" name="Google Shape;16643;p23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4" name="Google Shape;16644;p23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5" name="Google Shape;16645;p23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6" name="Google Shape;16646;p23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7" name="Google Shape;16647;p23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8" name="Google Shape;16648;p23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49" name="Google Shape;16649;p23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0" name="Google Shape;16650;p23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1" name="Google Shape;16651;p23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2" name="Google Shape;16652;p23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3" name="Google Shape;16653;p23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4" name="Google Shape;16654;p23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5" name="Google Shape;16655;p23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6" name="Google Shape;16656;p23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7" name="Google Shape;16657;p23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8" name="Google Shape;16658;p23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59" name="Google Shape;16659;p23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0" name="Google Shape;16660;p23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1" name="Google Shape;16661;p23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2" name="Google Shape;16662;p23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3" name="Google Shape;16663;p23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4" name="Google Shape;16664;p23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5" name="Google Shape;16665;p23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6" name="Google Shape;16666;p23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7" name="Google Shape;16667;p23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8" name="Google Shape;16668;p23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69" name="Google Shape;16669;p23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0" name="Google Shape;16670;p23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1" name="Google Shape;16671;p23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2" name="Google Shape;16672;p23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3" name="Google Shape;16673;p23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4" name="Google Shape;16674;p23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5" name="Google Shape;16675;p23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6" name="Google Shape;16676;p23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7" name="Google Shape;16677;p23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8" name="Google Shape;16678;p23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79" name="Google Shape;16679;p23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0" name="Google Shape;16680;p23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1" name="Google Shape;16681;p23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2" name="Google Shape;16682;p23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3" name="Google Shape;16683;p23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4" name="Google Shape;16684;p23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5" name="Google Shape;16685;p23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6" name="Google Shape;16686;p23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7" name="Google Shape;16687;p23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8" name="Google Shape;16688;p23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89" name="Google Shape;16689;p23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0" name="Google Shape;16690;p23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1" name="Google Shape;16691;p23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2" name="Google Shape;16692;p23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3" name="Google Shape;16693;p23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4" name="Google Shape;16694;p23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5" name="Google Shape;16695;p23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6" name="Google Shape;16696;p23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7" name="Google Shape;16697;p23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8" name="Google Shape;16698;p23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699" name="Google Shape;16699;p23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0" name="Google Shape;16700;p23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1" name="Google Shape;16701;p23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2" name="Google Shape;16702;p23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3" name="Google Shape;16703;p23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4" name="Google Shape;16704;p23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5" name="Google Shape;16705;p23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6" name="Google Shape;16706;p23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7" name="Google Shape;16707;p23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8" name="Google Shape;16708;p23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09" name="Google Shape;16709;p23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0" name="Google Shape;16710;p23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1" name="Google Shape;16711;p23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2" name="Google Shape;16712;p23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3" name="Google Shape;16713;p23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4" name="Google Shape;16714;p23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5" name="Google Shape;16715;p23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6" name="Google Shape;16716;p23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7" name="Google Shape;16717;p23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8" name="Google Shape;16718;p23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19" name="Google Shape;16719;p23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0" name="Google Shape;16720;p23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1" name="Google Shape;16721;p23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2" name="Google Shape;16722;p23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3" name="Google Shape;16723;p23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4" name="Google Shape;16724;p23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5" name="Google Shape;16725;p23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6" name="Google Shape;16726;p23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7" name="Google Shape;16727;p23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8" name="Google Shape;16728;p23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29" name="Google Shape;16729;p23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0" name="Google Shape;16730;p23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1" name="Google Shape;16731;p23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2" name="Google Shape;16732;p23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3" name="Google Shape;16733;p23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4" name="Google Shape;16734;p23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5" name="Google Shape;16735;p23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6" name="Google Shape;16736;p23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7" name="Google Shape;16737;p23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8" name="Google Shape;16738;p23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39" name="Google Shape;16739;p23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0" name="Google Shape;16740;p23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1" name="Google Shape;16741;p23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2" name="Google Shape;16742;p23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3" name="Google Shape;16743;p23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4" name="Google Shape;16744;p23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5" name="Google Shape;16745;p23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6" name="Google Shape;16746;p23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7" name="Google Shape;16747;p23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8" name="Google Shape;16748;p23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49" name="Google Shape;16749;p23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0" name="Google Shape;16750;p23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1" name="Google Shape;16751;p23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2" name="Google Shape;16752;p23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3" name="Google Shape;16753;p23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4" name="Google Shape;16754;p23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5" name="Google Shape;16755;p23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6" name="Google Shape;16756;p23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7" name="Google Shape;16757;p23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8" name="Google Shape;16758;p23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59" name="Google Shape;16759;p23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0" name="Google Shape;16760;p23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1" name="Google Shape;16761;p23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2" name="Google Shape;16762;p23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3" name="Google Shape;16763;p23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4" name="Google Shape;16764;p23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5" name="Google Shape;16765;p23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6" name="Google Shape;16766;p23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7" name="Google Shape;16767;p23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8" name="Google Shape;16768;p23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69" name="Google Shape;16769;p23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0" name="Google Shape;16770;p23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1" name="Google Shape;16771;p23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2" name="Google Shape;16772;p23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3" name="Google Shape;16773;p23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4" name="Google Shape;16774;p23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5" name="Google Shape;16775;p23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6" name="Google Shape;16776;p23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7" name="Google Shape;16777;p23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8" name="Google Shape;16778;p23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79" name="Google Shape;16779;p23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0" name="Google Shape;16780;p23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1" name="Google Shape;16781;p23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2" name="Google Shape;16782;p23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3" name="Google Shape;16783;p23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4" name="Google Shape;16784;p23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5" name="Google Shape;16785;p23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6" name="Google Shape;16786;p23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7" name="Google Shape;16787;p23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8" name="Google Shape;16788;p23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89" name="Google Shape;16789;p23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0" name="Google Shape;16790;p23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1" name="Google Shape;16791;p23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2" name="Google Shape;16792;p23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3" name="Google Shape;16793;p23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4" name="Google Shape;16794;p23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5" name="Google Shape;16795;p23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6" name="Google Shape;16796;p23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7" name="Google Shape;16797;p23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8" name="Google Shape;16798;p23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799" name="Google Shape;16799;p23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0" name="Google Shape;16800;p23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1" name="Google Shape;16801;p23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2" name="Google Shape;16802;p23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3" name="Google Shape;16803;p23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4" name="Google Shape;16804;p23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5" name="Google Shape;16805;p23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6" name="Google Shape;16806;p23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7" name="Google Shape;16807;p23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8" name="Google Shape;16808;p23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09" name="Google Shape;16809;p23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0" name="Google Shape;16810;p23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1" name="Google Shape;16811;p23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2" name="Google Shape;16812;p23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3" name="Google Shape;16813;p23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4" name="Google Shape;16814;p23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5" name="Google Shape;16815;p23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6" name="Google Shape;16816;p23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7" name="Google Shape;16817;p23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8" name="Google Shape;16818;p23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19" name="Google Shape;16819;p23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0" name="Google Shape;16820;p23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1" name="Google Shape;16821;p23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2" name="Google Shape;16822;p23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3" name="Google Shape;16823;p23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4" name="Google Shape;16824;p23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5" name="Google Shape;16825;p23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6" name="Google Shape;16826;p23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7" name="Google Shape;16827;p23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8" name="Google Shape;16828;p23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29" name="Google Shape;16829;p23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0" name="Google Shape;16830;p23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1" name="Google Shape;16831;p23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2" name="Google Shape;16832;p23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3" name="Google Shape;16833;p23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4" name="Google Shape;16834;p23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5" name="Google Shape;16835;p23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6" name="Google Shape;16836;p23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7" name="Google Shape;16837;p23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8" name="Google Shape;16838;p23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39" name="Google Shape;16839;p23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0" name="Google Shape;16840;p23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1" name="Google Shape;16841;p23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2" name="Google Shape;16842;p23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3" name="Google Shape;16843;p23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4" name="Google Shape;16844;p23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5" name="Google Shape;16845;p23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6" name="Google Shape;16846;p23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7" name="Google Shape;16847;p23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8" name="Google Shape;16848;p23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49" name="Google Shape;16849;p23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0" name="Google Shape;16850;p23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1" name="Google Shape;16851;p23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2" name="Google Shape;16852;p23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3" name="Google Shape;16853;p23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4" name="Google Shape;16854;p23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5" name="Google Shape;16855;p23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6" name="Google Shape;16856;p23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7" name="Google Shape;16857;p23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8" name="Google Shape;16858;p23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59" name="Google Shape;16859;p23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0" name="Google Shape;16860;p23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1" name="Google Shape;16861;p23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2" name="Google Shape;16862;p23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3" name="Google Shape;16863;p23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4" name="Google Shape;16864;p23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5" name="Google Shape;16865;p23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6" name="Google Shape;16866;p23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7" name="Google Shape;16867;p23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8" name="Google Shape;16868;p23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69" name="Google Shape;16869;p23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0" name="Google Shape;16870;p23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1" name="Google Shape;16871;p23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2" name="Google Shape;16872;p23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3" name="Google Shape;16873;p23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4" name="Google Shape;16874;p23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5" name="Google Shape;16875;p23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6" name="Google Shape;16876;p23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7" name="Google Shape;16877;p23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8" name="Google Shape;16878;p23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79" name="Google Shape;16879;p23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0" name="Google Shape;16880;p23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1" name="Google Shape;16881;p23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2" name="Google Shape;16882;p23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3" name="Google Shape;16883;p23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4" name="Google Shape;16884;p23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5" name="Google Shape;16885;p23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6" name="Google Shape;16886;p23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7" name="Google Shape;16887;p23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8" name="Google Shape;16888;p23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89" name="Google Shape;16889;p23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0" name="Google Shape;16890;p23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1" name="Google Shape;16891;p23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2" name="Google Shape;16892;p23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3" name="Google Shape;16893;p23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4" name="Google Shape;16894;p23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5" name="Google Shape;16895;p23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6" name="Google Shape;16896;p23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7" name="Google Shape;16897;p23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8" name="Google Shape;16898;p23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899" name="Google Shape;16899;p23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0" name="Google Shape;16900;p23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1" name="Google Shape;16901;p23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2" name="Google Shape;16902;p23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3" name="Google Shape;16903;p23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4" name="Google Shape;16904;p23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5" name="Google Shape;16905;p23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6" name="Google Shape;16906;p23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7" name="Google Shape;16907;p23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8" name="Google Shape;16908;p23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09" name="Google Shape;16909;p23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0" name="Google Shape;16910;p23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1" name="Google Shape;16911;p23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2" name="Google Shape;16912;p23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3" name="Google Shape;16913;p23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4" name="Google Shape;16914;p23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5" name="Google Shape;16915;p23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6" name="Google Shape;16916;p23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7" name="Google Shape;16917;p23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8" name="Google Shape;16918;p23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19" name="Google Shape;16919;p23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0" name="Google Shape;16920;p23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1" name="Google Shape;16921;p23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2" name="Google Shape;16922;p23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3" name="Google Shape;16923;p23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4" name="Google Shape;16924;p23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5" name="Google Shape;16925;p23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6" name="Google Shape;16926;p23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7" name="Google Shape;16927;p23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8" name="Google Shape;16928;p23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29" name="Google Shape;16929;p23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0" name="Google Shape;16930;p23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1" name="Google Shape;16931;p23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2" name="Google Shape;16932;p23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3" name="Google Shape;16933;p23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4" name="Google Shape;16934;p23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5" name="Google Shape;16935;p23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6" name="Google Shape;16936;p23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7" name="Google Shape;16937;p23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8" name="Google Shape;16938;p23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39" name="Google Shape;16939;p23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0" name="Google Shape;16940;p23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1" name="Google Shape;16941;p23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2" name="Google Shape;16942;p23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3" name="Google Shape;16943;p23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4" name="Google Shape;16944;p23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5" name="Google Shape;16945;p23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6" name="Google Shape;16946;p23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7" name="Google Shape;16947;p23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8" name="Google Shape;16948;p23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49" name="Google Shape;16949;p23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0" name="Google Shape;16950;p23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1" name="Google Shape;16951;p23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52" name="Google Shape;16952;p23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6953" name="Google Shape;16953;p23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6954" name="Google Shape;16954;p23"/>
          <p:cNvSpPr txBox="1">
            <a:spLocks noGrp="1"/>
          </p:cNvSpPr>
          <p:nvPr>
            <p:ph type="title" idx="2"/>
          </p:nvPr>
        </p:nvSpPr>
        <p:spPr>
          <a:xfrm>
            <a:off x="1468233" y="19861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5" name="Google Shape;16955;p23"/>
          <p:cNvSpPr txBox="1">
            <a:spLocks noGrp="1"/>
          </p:cNvSpPr>
          <p:nvPr>
            <p:ph type="subTitle" idx="1"/>
          </p:nvPr>
        </p:nvSpPr>
        <p:spPr>
          <a:xfrm>
            <a:off x="1468233" y="26897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6" name="Google Shape;16956;p23"/>
          <p:cNvSpPr txBox="1">
            <a:spLocks noGrp="1"/>
          </p:cNvSpPr>
          <p:nvPr>
            <p:ph type="title" idx="3"/>
          </p:nvPr>
        </p:nvSpPr>
        <p:spPr>
          <a:xfrm>
            <a:off x="4771931" y="19861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7" name="Google Shape;16957;p23"/>
          <p:cNvSpPr txBox="1">
            <a:spLocks noGrp="1"/>
          </p:cNvSpPr>
          <p:nvPr>
            <p:ph type="subTitle" idx="4"/>
          </p:nvPr>
        </p:nvSpPr>
        <p:spPr>
          <a:xfrm>
            <a:off x="4771929" y="26897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58" name="Google Shape;16958;p23"/>
          <p:cNvSpPr txBox="1">
            <a:spLocks noGrp="1"/>
          </p:cNvSpPr>
          <p:nvPr>
            <p:ph type="title" idx="5"/>
          </p:nvPr>
        </p:nvSpPr>
        <p:spPr>
          <a:xfrm>
            <a:off x="1468233" y="41005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59" name="Google Shape;16959;p23"/>
          <p:cNvSpPr txBox="1">
            <a:spLocks noGrp="1"/>
          </p:cNvSpPr>
          <p:nvPr>
            <p:ph type="subTitle" idx="6"/>
          </p:nvPr>
        </p:nvSpPr>
        <p:spPr>
          <a:xfrm>
            <a:off x="1468233" y="48041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0" name="Google Shape;16960;p23"/>
          <p:cNvSpPr txBox="1">
            <a:spLocks noGrp="1"/>
          </p:cNvSpPr>
          <p:nvPr>
            <p:ph type="title" idx="7"/>
          </p:nvPr>
        </p:nvSpPr>
        <p:spPr>
          <a:xfrm>
            <a:off x="4771931" y="41005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61" name="Google Shape;16961;p23"/>
          <p:cNvSpPr txBox="1">
            <a:spLocks noGrp="1"/>
          </p:cNvSpPr>
          <p:nvPr>
            <p:ph type="subTitle" idx="8"/>
          </p:nvPr>
        </p:nvSpPr>
        <p:spPr>
          <a:xfrm>
            <a:off x="4771929" y="48041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2" name="Google Shape;16962;p23"/>
          <p:cNvSpPr txBox="1">
            <a:spLocks noGrp="1"/>
          </p:cNvSpPr>
          <p:nvPr>
            <p:ph type="title" idx="9"/>
          </p:nvPr>
        </p:nvSpPr>
        <p:spPr>
          <a:xfrm>
            <a:off x="8075636" y="19861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63" name="Google Shape;16963;p23"/>
          <p:cNvSpPr txBox="1">
            <a:spLocks noGrp="1"/>
          </p:cNvSpPr>
          <p:nvPr>
            <p:ph type="subTitle" idx="13"/>
          </p:nvPr>
        </p:nvSpPr>
        <p:spPr>
          <a:xfrm>
            <a:off x="8075633" y="26897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4" name="Google Shape;16964;p23"/>
          <p:cNvSpPr txBox="1">
            <a:spLocks noGrp="1"/>
          </p:cNvSpPr>
          <p:nvPr>
            <p:ph type="title" idx="14"/>
          </p:nvPr>
        </p:nvSpPr>
        <p:spPr>
          <a:xfrm>
            <a:off x="8075636" y="4100533"/>
            <a:ext cx="2648000" cy="7036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2500"/>
              <a:buNone/>
              <a:defRPr sz="3333"/>
            </a:lvl9pPr>
          </a:lstStyle>
          <a:p>
            <a:endParaRPr/>
          </a:p>
        </p:txBody>
      </p:sp>
      <p:sp>
        <p:nvSpPr>
          <p:cNvPr id="16965" name="Google Shape;16965;p23"/>
          <p:cNvSpPr txBox="1">
            <a:spLocks noGrp="1"/>
          </p:cNvSpPr>
          <p:nvPr>
            <p:ph type="subTitle" idx="15"/>
          </p:nvPr>
        </p:nvSpPr>
        <p:spPr>
          <a:xfrm>
            <a:off x="8075633" y="4804133"/>
            <a:ext cx="2648000" cy="812800"/>
          </a:xfrm>
          <a:prstGeom prst="rect">
            <a:avLst/>
          </a:prstGeom>
          <a:solidFill>
            <a:schemeClr val="lt2"/>
          </a:solidFill>
          <a:effectLst>
            <a:outerShdw dist="66675" dir="276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6966" name="Google Shape;16966;p23"/>
          <p:cNvSpPr/>
          <p:nvPr/>
        </p:nvSpPr>
        <p:spPr>
          <a:xfrm rot="-6345070" flipH="1">
            <a:off x="639637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67" name="Google Shape;16967;p23"/>
          <p:cNvSpPr/>
          <p:nvPr/>
        </p:nvSpPr>
        <p:spPr>
          <a:xfrm rot="-9002992" flipH="1">
            <a:off x="1536088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68" name="Google Shape;16968;p23"/>
          <p:cNvSpPr/>
          <p:nvPr/>
        </p:nvSpPr>
        <p:spPr>
          <a:xfrm rot="-469745" flipH="1">
            <a:off x="715654" y="5176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69" name="Google Shape;16969;p23"/>
          <p:cNvSpPr/>
          <p:nvPr/>
        </p:nvSpPr>
        <p:spPr>
          <a:xfrm rot="-9837433" flipH="1">
            <a:off x="10775868" y="616859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70" name="Google Shape;16970;p23"/>
          <p:cNvSpPr/>
          <p:nvPr/>
        </p:nvSpPr>
        <p:spPr>
          <a:xfrm rot="-9837433" flipH="1">
            <a:off x="11624561" y="1090981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6971" name="Google Shape;16971;p23"/>
          <p:cNvSpPr/>
          <p:nvPr/>
        </p:nvSpPr>
        <p:spPr>
          <a:xfrm rot="-7177666" flipH="1">
            <a:off x="11361250" y="1979457"/>
            <a:ext cx="97095" cy="1945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924900914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Title and text">
    <p:spTree>
      <p:nvGrpSpPr>
        <p:cNvPr id="1" name="Shape 169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973" name="Google Shape;16973;p24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6974" name="Google Shape;16974;p24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5" name="Google Shape;16975;p24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6" name="Google Shape;16976;p24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7" name="Google Shape;16977;p24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8" name="Google Shape;16978;p24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79" name="Google Shape;16979;p24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0" name="Google Shape;16980;p24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1" name="Google Shape;16981;p24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2" name="Google Shape;16982;p24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3" name="Google Shape;16983;p24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4" name="Google Shape;16984;p24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5" name="Google Shape;16985;p24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6" name="Google Shape;16986;p24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7" name="Google Shape;16987;p24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8" name="Google Shape;16988;p24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89" name="Google Shape;16989;p24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0" name="Google Shape;16990;p24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1" name="Google Shape;16991;p24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2" name="Google Shape;16992;p24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3" name="Google Shape;16993;p24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4" name="Google Shape;16994;p24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5" name="Google Shape;16995;p24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6" name="Google Shape;16996;p24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7" name="Google Shape;16997;p24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8" name="Google Shape;16998;p24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6999" name="Google Shape;16999;p24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0" name="Google Shape;17000;p24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1" name="Google Shape;17001;p24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2" name="Google Shape;17002;p24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3" name="Google Shape;17003;p24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4" name="Google Shape;17004;p24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5" name="Google Shape;17005;p24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6" name="Google Shape;17006;p24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7" name="Google Shape;17007;p24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8" name="Google Shape;17008;p24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09" name="Google Shape;17009;p24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0" name="Google Shape;17010;p24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1" name="Google Shape;17011;p24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2" name="Google Shape;17012;p24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3" name="Google Shape;17013;p24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4" name="Google Shape;17014;p24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5" name="Google Shape;17015;p24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6" name="Google Shape;17016;p24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7" name="Google Shape;17017;p24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8" name="Google Shape;17018;p24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19" name="Google Shape;17019;p24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0" name="Google Shape;17020;p24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1" name="Google Shape;17021;p24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2" name="Google Shape;17022;p24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3" name="Google Shape;17023;p24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4" name="Google Shape;17024;p24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5" name="Google Shape;17025;p24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6" name="Google Shape;17026;p24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7" name="Google Shape;17027;p24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8" name="Google Shape;17028;p24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29" name="Google Shape;17029;p24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0" name="Google Shape;17030;p24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1" name="Google Shape;17031;p24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2" name="Google Shape;17032;p24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3" name="Google Shape;17033;p24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4" name="Google Shape;17034;p24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5" name="Google Shape;17035;p24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6" name="Google Shape;17036;p24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7" name="Google Shape;17037;p24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8" name="Google Shape;17038;p24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39" name="Google Shape;17039;p24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0" name="Google Shape;17040;p24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1" name="Google Shape;17041;p24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2" name="Google Shape;17042;p24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3" name="Google Shape;17043;p24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4" name="Google Shape;17044;p24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5" name="Google Shape;17045;p24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6" name="Google Shape;17046;p24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7" name="Google Shape;17047;p24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8" name="Google Shape;17048;p24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49" name="Google Shape;17049;p24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0" name="Google Shape;17050;p24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1" name="Google Shape;17051;p24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2" name="Google Shape;17052;p24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3" name="Google Shape;17053;p24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4" name="Google Shape;17054;p24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5" name="Google Shape;17055;p24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6" name="Google Shape;17056;p24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7" name="Google Shape;17057;p24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8" name="Google Shape;17058;p24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59" name="Google Shape;17059;p24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0" name="Google Shape;17060;p24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1" name="Google Shape;17061;p24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2" name="Google Shape;17062;p24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3" name="Google Shape;17063;p24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4" name="Google Shape;17064;p24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5" name="Google Shape;17065;p24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6" name="Google Shape;17066;p24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7" name="Google Shape;17067;p24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8" name="Google Shape;17068;p24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69" name="Google Shape;17069;p24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0" name="Google Shape;17070;p24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1" name="Google Shape;17071;p24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2" name="Google Shape;17072;p24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3" name="Google Shape;17073;p24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4" name="Google Shape;17074;p24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5" name="Google Shape;17075;p24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6" name="Google Shape;17076;p24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7" name="Google Shape;17077;p24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8" name="Google Shape;17078;p24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79" name="Google Shape;17079;p24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0" name="Google Shape;17080;p24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1" name="Google Shape;17081;p24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2" name="Google Shape;17082;p24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3" name="Google Shape;17083;p24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4" name="Google Shape;17084;p24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5" name="Google Shape;17085;p24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6" name="Google Shape;17086;p24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7" name="Google Shape;17087;p24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8" name="Google Shape;17088;p24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89" name="Google Shape;17089;p24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0" name="Google Shape;17090;p24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1" name="Google Shape;17091;p24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2" name="Google Shape;17092;p24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3" name="Google Shape;17093;p24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4" name="Google Shape;17094;p24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5" name="Google Shape;17095;p24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6" name="Google Shape;17096;p24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7" name="Google Shape;17097;p24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8" name="Google Shape;17098;p24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099" name="Google Shape;17099;p24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0" name="Google Shape;17100;p24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1" name="Google Shape;17101;p24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2" name="Google Shape;17102;p24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3" name="Google Shape;17103;p24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4" name="Google Shape;17104;p24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5" name="Google Shape;17105;p24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6" name="Google Shape;17106;p24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7" name="Google Shape;17107;p24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8" name="Google Shape;17108;p24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09" name="Google Shape;17109;p24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0" name="Google Shape;17110;p24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1" name="Google Shape;17111;p24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2" name="Google Shape;17112;p24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3" name="Google Shape;17113;p24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4" name="Google Shape;17114;p24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5" name="Google Shape;17115;p24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6" name="Google Shape;17116;p24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7" name="Google Shape;17117;p24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8" name="Google Shape;17118;p24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19" name="Google Shape;17119;p24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0" name="Google Shape;17120;p24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1" name="Google Shape;17121;p24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2" name="Google Shape;17122;p24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3" name="Google Shape;17123;p24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4" name="Google Shape;17124;p24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5" name="Google Shape;17125;p24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6" name="Google Shape;17126;p24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7" name="Google Shape;17127;p24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8" name="Google Shape;17128;p24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29" name="Google Shape;17129;p24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0" name="Google Shape;17130;p24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1" name="Google Shape;17131;p24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2" name="Google Shape;17132;p24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3" name="Google Shape;17133;p24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4" name="Google Shape;17134;p24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5" name="Google Shape;17135;p24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6" name="Google Shape;17136;p24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7" name="Google Shape;17137;p24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8" name="Google Shape;17138;p24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39" name="Google Shape;17139;p24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0" name="Google Shape;17140;p24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1" name="Google Shape;17141;p24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2" name="Google Shape;17142;p24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3" name="Google Shape;17143;p24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4" name="Google Shape;17144;p24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5" name="Google Shape;17145;p24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6" name="Google Shape;17146;p24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7" name="Google Shape;17147;p24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8" name="Google Shape;17148;p24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49" name="Google Shape;17149;p24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0" name="Google Shape;17150;p24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1" name="Google Shape;17151;p24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2" name="Google Shape;17152;p24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3" name="Google Shape;17153;p24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4" name="Google Shape;17154;p24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5" name="Google Shape;17155;p24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6" name="Google Shape;17156;p24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7" name="Google Shape;17157;p24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8" name="Google Shape;17158;p24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59" name="Google Shape;17159;p24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0" name="Google Shape;17160;p24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1" name="Google Shape;17161;p24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2" name="Google Shape;17162;p24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3" name="Google Shape;17163;p24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4" name="Google Shape;17164;p24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5" name="Google Shape;17165;p24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6" name="Google Shape;17166;p24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7" name="Google Shape;17167;p24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8" name="Google Shape;17168;p24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69" name="Google Shape;17169;p24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0" name="Google Shape;17170;p24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1" name="Google Shape;17171;p24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2" name="Google Shape;17172;p24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3" name="Google Shape;17173;p24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4" name="Google Shape;17174;p24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5" name="Google Shape;17175;p24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6" name="Google Shape;17176;p24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7" name="Google Shape;17177;p24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8" name="Google Shape;17178;p24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79" name="Google Shape;17179;p24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0" name="Google Shape;17180;p24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1" name="Google Shape;17181;p24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2" name="Google Shape;17182;p24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3" name="Google Shape;17183;p24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4" name="Google Shape;17184;p24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5" name="Google Shape;17185;p24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6" name="Google Shape;17186;p24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7" name="Google Shape;17187;p24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8" name="Google Shape;17188;p24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89" name="Google Shape;17189;p24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0" name="Google Shape;17190;p24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1" name="Google Shape;17191;p24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2" name="Google Shape;17192;p24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3" name="Google Shape;17193;p24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4" name="Google Shape;17194;p24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5" name="Google Shape;17195;p24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6" name="Google Shape;17196;p24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7" name="Google Shape;17197;p24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8" name="Google Shape;17198;p24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199" name="Google Shape;17199;p24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0" name="Google Shape;17200;p24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1" name="Google Shape;17201;p24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2" name="Google Shape;17202;p24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3" name="Google Shape;17203;p24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4" name="Google Shape;17204;p24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5" name="Google Shape;17205;p24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6" name="Google Shape;17206;p24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7" name="Google Shape;17207;p24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8" name="Google Shape;17208;p24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09" name="Google Shape;17209;p24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0" name="Google Shape;17210;p24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1" name="Google Shape;17211;p24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2" name="Google Shape;17212;p24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3" name="Google Shape;17213;p24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4" name="Google Shape;17214;p24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5" name="Google Shape;17215;p24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6" name="Google Shape;17216;p24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7" name="Google Shape;17217;p24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8" name="Google Shape;17218;p24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19" name="Google Shape;17219;p24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0" name="Google Shape;17220;p24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1" name="Google Shape;17221;p24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2" name="Google Shape;17222;p24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3" name="Google Shape;17223;p24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4" name="Google Shape;17224;p24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5" name="Google Shape;17225;p24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6" name="Google Shape;17226;p24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7" name="Google Shape;17227;p24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8" name="Google Shape;17228;p24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29" name="Google Shape;17229;p24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0" name="Google Shape;17230;p24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1" name="Google Shape;17231;p24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2" name="Google Shape;17232;p24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3" name="Google Shape;17233;p24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4" name="Google Shape;17234;p24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5" name="Google Shape;17235;p24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6" name="Google Shape;17236;p24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7" name="Google Shape;17237;p24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8" name="Google Shape;17238;p24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39" name="Google Shape;17239;p24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0" name="Google Shape;17240;p24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1" name="Google Shape;17241;p24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2" name="Google Shape;17242;p24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3" name="Google Shape;17243;p24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4" name="Google Shape;17244;p24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5" name="Google Shape;17245;p24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6" name="Google Shape;17246;p24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7" name="Google Shape;17247;p24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8" name="Google Shape;17248;p24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49" name="Google Shape;17249;p24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0" name="Google Shape;17250;p24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1" name="Google Shape;17251;p24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2" name="Google Shape;17252;p24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3" name="Google Shape;17253;p24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4" name="Google Shape;17254;p24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5" name="Google Shape;17255;p24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6" name="Google Shape;17256;p24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7" name="Google Shape;17257;p24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8" name="Google Shape;17258;p24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59" name="Google Shape;17259;p24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0" name="Google Shape;17260;p24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1" name="Google Shape;17261;p24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2" name="Google Shape;17262;p24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3" name="Google Shape;17263;p24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4" name="Google Shape;17264;p24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5" name="Google Shape;17265;p24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6" name="Google Shape;17266;p24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7" name="Google Shape;17267;p24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8" name="Google Shape;17268;p24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69" name="Google Shape;17269;p24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0" name="Google Shape;17270;p24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1" name="Google Shape;17271;p24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2" name="Google Shape;17272;p24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3" name="Google Shape;17273;p24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4" name="Google Shape;17274;p24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5" name="Google Shape;17275;p24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6" name="Google Shape;17276;p24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7" name="Google Shape;17277;p24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8" name="Google Shape;17278;p24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79" name="Google Shape;17279;p24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0" name="Google Shape;17280;p24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1" name="Google Shape;17281;p24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2" name="Google Shape;17282;p24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3" name="Google Shape;17283;p24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4" name="Google Shape;17284;p24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5" name="Google Shape;17285;p24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6" name="Google Shape;17286;p24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7" name="Google Shape;17287;p24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8" name="Google Shape;17288;p24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89" name="Google Shape;17289;p24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0" name="Google Shape;17290;p24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1" name="Google Shape;17291;p24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2" name="Google Shape;17292;p24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3" name="Google Shape;17293;p24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4" name="Google Shape;17294;p24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5" name="Google Shape;17295;p24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6" name="Google Shape;17296;p24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7" name="Google Shape;17297;p24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8" name="Google Shape;17298;p24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299" name="Google Shape;17299;p24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0" name="Google Shape;17300;p24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1" name="Google Shape;17301;p24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2" name="Google Shape;17302;p24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3" name="Google Shape;17303;p24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4" name="Google Shape;17304;p24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5" name="Google Shape;17305;p24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6" name="Google Shape;17306;p24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7" name="Google Shape;17307;p24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8" name="Google Shape;17308;p24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09" name="Google Shape;17309;p24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0" name="Google Shape;17310;p24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1" name="Google Shape;17311;p24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2" name="Google Shape;17312;p24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3" name="Google Shape;17313;p24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4" name="Google Shape;17314;p24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5" name="Google Shape;17315;p24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6" name="Google Shape;17316;p24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7" name="Google Shape;17317;p24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8" name="Google Shape;17318;p24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19" name="Google Shape;17319;p24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0" name="Google Shape;17320;p24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1" name="Google Shape;17321;p24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2" name="Google Shape;17322;p24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3" name="Google Shape;17323;p24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4" name="Google Shape;17324;p24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5" name="Google Shape;17325;p24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6" name="Google Shape;17326;p24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7" name="Google Shape;17327;p24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8" name="Google Shape;17328;p24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29" name="Google Shape;17329;p24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0" name="Google Shape;17330;p24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1" name="Google Shape;17331;p24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2" name="Google Shape;17332;p24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3" name="Google Shape;17333;p24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4" name="Google Shape;17334;p24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5" name="Google Shape;17335;p24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6" name="Google Shape;17336;p24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7" name="Google Shape;17337;p24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8" name="Google Shape;17338;p24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39" name="Google Shape;17339;p24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0" name="Google Shape;17340;p24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1" name="Google Shape;17341;p24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2" name="Google Shape;17342;p24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3" name="Google Shape;17343;p24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4" name="Google Shape;17344;p24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5" name="Google Shape;17345;p24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6" name="Google Shape;17346;p24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7" name="Google Shape;17347;p24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8" name="Google Shape;17348;p24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49" name="Google Shape;17349;p24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0" name="Google Shape;17350;p24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1" name="Google Shape;17351;p24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2" name="Google Shape;17352;p24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3" name="Google Shape;17353;p24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4" name="Google Shape;17354;p24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5" name="Google Shape;17355;p24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6" name="Google Shape;17356;p24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7" name="Google Shape;17357;p24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8" name="Google Shape;17358;p24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59" name="Google Shape;17359;p24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0" name="Google Shape;17360;p24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1" name="Google Shape;17361;p24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2" name="Google Shape;17362;p24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3" name="Google Shape;17363;p24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4" name="Google Shape;17364;p24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5" name="Google Shape;17365;p24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6" name="Google Shape;17366;p24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7" name="Google Shape;17367;p24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8" name="Google Shape;17368;p24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69" name="Google Shape;17369;p24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0" name="Google Shape;17370;p24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1" name="Google Shape;17371;p24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2" name="Google Shape;17372;p24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3" name="Google Shape;17373;p24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4" name="Google Shape;17374;p24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5" name="Google Shape;17375;p24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6" name="Google Shape;17376;p24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7" name="Google Shape;17377;p24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8" name="Google Shape;17378;p24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79" name="Google Shape;17379;p24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0" name="Google Shape;17380;p24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1" name="Google Shape;17381;p24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2" name="Google Shape;17382;p24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3" name="Google Shape;17383;p24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4" name="Google Shape;17384;p24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5" name="Google Shape;17385;p24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6" name="Google Shape;17386;p24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7" name="Google Shape;17387;p24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8" name="Google Shape;17388;p24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89" name="Google Shape;17389;p24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0" name="Google Shape;17390;p24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1" name="Google Shape;17391;p24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2" name="Google Shape;17392;p24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3" name="Google Shape;17393;p24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4" name="Google Shape;17394;p24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5" name="Google Shape;17395;p24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6" name="Google Shape;17396;p24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7" name="Google Shape;17397;p24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8" name="Google Shape;17398;p24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399" name="Google Shape;17399;p24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0" name="Google Shape;17400;p24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1" name="Google Shape;17401;p24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2" name="Google Shape;17402;p24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3" name="Google Shape;17403;p24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4" name="Google Shape;17404;p24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5" name="Google Shape;17405;p24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6" name="Google Shape;17406;p24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7" name="Google Shape;17407;p24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8" name="Google Shape;17408;p24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09" name="Google Shape;17409;p24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0" name="Google Shape;17410;p24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1" name="Google Shape;17411;p24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2" name="Google Shape;17412;p24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3" name="Google Shape;17413;p24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4" name="Google Shape;17414;p24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5" name="Google Shape;17415;p24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6" name="Google Shape;17416;p24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7" name="Google Shape;17417;p24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8" name="Google Shape;17418;p24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19" name="Google Shape;17419;p24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0" name="Google Shape;17420;p24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1" name="Google Shape;17421;p24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2" name="Google Shape;17422;p24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3" name="Google Shape;17423;p24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4" name="Google Shape;17424;p24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5" name="Google Shape;17425;p24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6" name="Google Shape;17426;p24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7" name="Google Shape;17427;p24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8" name="Google Shape;17428;p24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29" name="Google Shape;17429;p24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0" name="Google Shape;17430;p24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1" name="Google Shape;17431;p24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2" name="Google Shape;17432;p24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3" name="Google Shape;17433;p24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4" name="Google Shape;17434;p24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5" name="Google Shape;17435;p24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6" name="Google Shape;17436;p24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7" name="Google Shape;17437;p24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8" name="Google Shape;17438;p24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39" name="Google Shape;17439;p24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0" name="Google Shape;17440;p24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1" name="Google Shape;17441;p24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2" name="Google Shape;17442;p24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3" name="Google Shape;17443;p24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4" name="Google Shape;17444;p24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5" name="Google Shape;17445;p24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6" name="Google Shape;17446;p24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7" name="Google Shape;17447;p24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8" name="Google Shape;17448;p24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49" name="Google Shape;17449;p24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0" name="Google Shape;17450;p24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1" name="Google Shape;17451;p24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2" name="Google Shape;17452;p24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3" name="Google Shape;17453;p24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4" name="Google Shape;17454;p24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5" name="Google Shape;17455;p24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6" name="Google Shape;17456;p24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7" name="Google Shape;17457;p24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8" name="Google Shape;17458;p24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59" name="Google Shape;17459;p24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0" name="Google Shape;17460;p24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1" name="Google Shape;17461;p24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2" name="Google Shape;17462;p24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3" name="Google Shape;17463;p24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4" name="Google Shape;17464;p24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5" name="Google Shape;17465;p24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6" name="Google Shape;17466;p24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7" name="Google Shape;17467;p24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8" name="Google Shape;17468;p24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69" name="Google Shape;17469;p24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0" name="Google Shape;17470;p24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1" name="Google Shape;17471;p24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2" name="Google Shape;17472;p24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3" name="Google Shape;17473;p24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4" name="Google Shape;17474;p24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5" name="Google Shape;17475;p24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6" name="Google Shape;17476;p24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7" name="Google Shape;17477;p24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8" name="Google Shape;17478;p24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79" name="Google Shape;17479;p24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0" name="Google Shape;17480;p24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1" name="Google Shape;17481;p24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2" name="Google Shape;17482;p24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3" name="Google Shape;17483;p24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4" name="Google Shape;17484;p24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5" name="Google Shape;17485;p24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6" name="Google Shape;17486;p24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7" name="Google Shape;17487;p24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8" name="Google Shape;17488;p24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89" name="Google Shape;17489;p24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0" name="Google Shape;17490;p24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1" name="Google Shape;17491;p24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2" name="Google Shape;17492;p24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3" name="Google Shape;17493;p24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4" name="Google Shape;17494;p24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5" name="Google Shape;17495;p24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6" name="Google Shape;17496;p24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7" name="Google Shape;17497;p24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8" name="Google Shape;17498;p24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499" name="Google Shape;17499;p24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0" name="Google Shape;17500;p24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1" name="Google Shape;17501;p24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2" name="Google Shape;17502;p24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3" name="Google Shape;17503;p24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4" name="Google Shape;17504;p24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5" name="Google Shape;17505;p24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6" name="Google Shape;17506;p24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7" name="Google Shape;17507;p24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8" name="Google Shape;17508;p24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09" name="Google Shape;17509;p24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0" name="Google Shape;17510;p24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1" name="Google Shape;17511;p24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2" name="Google Shape;17512;p24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3" name="Google Shape;17513;p24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4" name="Google Shape;17514;p24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5" name="Google Shape;17515;p24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6" name="Google Shape;17516;p24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7" name="Google Shape;17517;p24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8" name="Google Shape;17518;p24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19" name="Google Shape;17519;p24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0" name="Google Shape;17520;p24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1" name="Google Shape;17521;p24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2" name="Google Shape;17522;p24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3" name="Google Shape;17523;p24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4" name="Google Shape;17524;p24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5" name="Google Shape;17525;p24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6" name="Google Shape;17526;p24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7" name="Google Shape;17527;p24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8" name="Google Shape;17528;p24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29" name="Google Shape;17529;p24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0" name="Google Shape;17530;p24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1" name="Google Shape;17531;p24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2" name="Google Shape;17532;p24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3" name="Google Shape;17533;p24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4" name="Google Shape;17534;p24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5" name="Google Shape;17535;p24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6" name="Google Shape;17536;p24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7" name="Google Shape;17537;p24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8" name="Google Shape;17538;p24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39" name="Google Shape;17539;p24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0" name="Google Shape;17540;p24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1" name="Google Shape;17541;p24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2" name="Google Shape;17542;p24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3" name="Google Shape;17543;p24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4" name="Google Shape;17544;p24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5" name="Google Shape;17545;p24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6" name="Google Shape;17546;p24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7" name="Google Shape;17547;p24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8" name="Google Shape;17548;p24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49" name="Google Shape;17549;p24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0" name="Google Shape;17550;p24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1" name="Google Shape;17551;p24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2" name="Google Shape;17552;p24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3" name="Google Shape;17553;p24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4" name="Google Shape;17554;p24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5" name="Google Shape;17555;p24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6" name="Google Shape;17556;p24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7" name="Google Shape;17557;p24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8" name="Google Shape;17558;p24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59" name="Google Shape;17559;p24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0" name="Google Shape;17560;p24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1" name="Google Shape;17561;p24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2" name="Google Shape;17562;p24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3" name="Google Shape;17563;p24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4" name="Google Shape;17564;p24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5" name="Google Shape;17565;p24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6" name="Google Shape;17566;p24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7" name="Google Shape;17567;p24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8" name="Google Shape;17568;p24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69" name="Google Shape;17569;p24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0" name="Google Shape;17570;p24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1" name="Google Shape;17571;p24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2" name="Google Shape;17572;p24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3" name="Google Shape;17573;p24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4" name="Google Shape;17574;p24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5" name="Google Shape;17575;p24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6" name="Google Shape;17576;p24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7" name="Google Shape;17577;p24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8" name="Google Shape;17578;p24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79" name="Google Shape;17579;p24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0" name="Google Shape;17580;p24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1" name="Google Shape;17581;p24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2" name="Google Shape;17582;p24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3" name="Google Shape;17583;p24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4" name="Google Shape;17584;p24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5" name="Google Shape;17585;p24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6" name="Google Shape;17586;p24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7" name="Google Shape;17587;p24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8" name="Google Shape;17588;p24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89" name="Google Shape;17589;p24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0" name="Google Shape;17590;p24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1" name="Google Shape;17591;p24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2" name="Google Shape;17592;p24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3" name="Google Shape;17593;p24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4" name="Google Shape;17594;p24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5" name="Google Shape;17595;p24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6" name="Google Shape;17596;p24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7" name="Google Shape;17597;p24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8" name="Google Shape;17598;p24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599" name="Google Shape;17599;p24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0" name="Google Shape;17600;p24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1" name="Google Shape;17601;p24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2" name="Google Shape;17602;p24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3" name="Google Shape;17603;p24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4" name="Google Shape;17604;p24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5" name="Google Shape;17605;p24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6" name="Google Shape;17606;p24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7" name="Google Shape;17607;p24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8" name="Google Shape;17608;p24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09" name="Google Shape;17609;p24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0" name="Google Shape;17610;p24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1" name="Google Shape;17611;p24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2" name="Google Shape;17612;p24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3" name="Google Shape;17613;p24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4" name="Google Shape;17614;p24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5" name="Google Shape;17615;p24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6" name="Google Shape;17616;p24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7" name="Google Shape;17617;p24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8" name="Google Shape;17618;p24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19" name="Google Shape;17619;p24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0" name="Google Shape;17620;p24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1" name="Google Shape;17621;p24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2" name="Google Shape;17622;p24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3" name="Google Shape;17623;p24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4" name="Google Shape;17624;p24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5" name="Google Shape;17625;p24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6" name="Google Shape;17626;p24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7" name="Google Shape;17627;p24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8" name="Google Shape;17628;p24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29" name="Google Shape;17629;p24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0" name="Google Shape;17630;p24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1" name="Google Shape;17631;p24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2" name="Google Shape;17632;p24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3" name="Google Shape;17633;p24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4" name="Google Shape;17634;p24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5" name="Google Shape;17635;p24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6" name="Google Shape;17636;p24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7" name="Google Shape;17637;p24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8" name="Google Shape;17638;p24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39" name="Google Shape;17639;p24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0" name="Google Shape;17640;p24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1" name="Google Shape;17641;p24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2" name="Google Shape;17642;p24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3" name="Google Shape;17643;p24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4" name="Google Shape;17644;p24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5" name="Google Shape;17645;p24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6" name="Google Shape;17646;p24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7" name="Google Shape;17647;p24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8" name="Google Shape;17648;p24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49" name="Google Shape;17649;p24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0" name="Google Shape;17650;p24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1" name="Google Shape;17651;p24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2" name="Google Shape;17652;p24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3" name="Google Shape;17653;p24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4" name="Google Shape;17654;p24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5" name="Google Shape;17655;p24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6" name="Google Shape;17656;p24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7" name="Google Shape;17657;p24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8" name="Google Shape;17658;p24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59" name="Google Shape;17659;p24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0" name="Google Shape;17660;p24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1" name="Google Shape;17661;p24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2" name="Google Shape;17662;p24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3" name="Google Shape;17663;p24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4" name="Google Shape;17664;p24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5" name="Google Shape;17665;p24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6" name="Google Shape;17666;p24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7" name="Google Shape;17667;p24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8" name="Google Shape;17668;p24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69" name="Google Shape;17669;p24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0" name="Google Shape;17670;p24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1" name="Google Shape;17671;p24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2" name="Google Shape;17672;p24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3" name="Google Shape;17673;p24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4" name="Google Shape;17674;p24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5" name="Google Shape;17675;p24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6" name="Google Shape;17676;p24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7" name="Google Shape;17677;p24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8" name="Google Shape;17678;p24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79" name="Google Shape;17679;p24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0" name="Google Shape;17680;p24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1" name="Google Shape;17681;p24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2" name="Google Shape;17682;p24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3" name="Google Shape;17683;p24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4" name="Google Shape;17684;p24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5" name="Google Shape;17685;p24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6" name="Google Shape;17686;p24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7" name="Google Shape;17687;p24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8" name="Google Shape;17688;p24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89" name="Google Shape;17689;p24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0" name="Google Shape;17690;p24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1" name="Google Shape;17691;p24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2" name="Google Shape;17692;p24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3" name="Google Shape;17693;p24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4" name="Google Shape;17694;p24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5" name="Google Shape;17695;p24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6" name="Google Shape;17696;p24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7" name="Google Shape;17697;p24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8" name="Google Shape;17698;p24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699" name="Google Shape;17699;p24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0" name="Google Shape;17700;p24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1" name="Google Shape;17701;p24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2" name="Google Shape;17702;p24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3" name="Google Shape;17703;p24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4" name="Google Shape;17704;p24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5" name="Google Shape;17705;p24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6" name="Google Shape;17706;p24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7" name="Google Shape;17707;p24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8" name="Google Shape;17708;p24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09" name="Google Shape;17709;p24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0" name="Google Shape;17710;p24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1" name="Google Shape;17711;p24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2" name="Google Shape;17712;p24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3" name="Google Shape;17713;p24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4" name="Google Shape;17714;p24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5" name="Google Shape;17715;p24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6" name="Google Shape;17716;p24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7" name="Google Shape;17717;p24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8" name="Google Shape;17718;p24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19" name="Google Shape;17719;p24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0" name="Google Shape;17720;p24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1" name="Google Shape;17721;p24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2" name="Google Shape;17722;p24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3" name="Google Shape;17723;p24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4" name="Google Shape;17724;p24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5" name="Google Shape;17725;p24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6" name="Google Shape;17726;p24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7" name="Google Shape;17727;p24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8" name="Google Shape;17728;p24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29" name="Google Shape;17729;p24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0" name="Google Shape;17730;p24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1" name="Google Shape;17731;p24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2" name="Google Shape;17732;p24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3" name="Google Shape;17733;p24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4" name="Google Shape;17734;p24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5" name="Google Shape;17735;p24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6" name="Google Shape;17736;p24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7" name="Google Shape;17737;p24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8" name="Google Shape;17738;p24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39" name="Google Shape;17739;p24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0" name="Google Shape;17740;p24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1" name="Google Shape;17741;p24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2" name="Google Shape;17742;p24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3" name="Google Shape;17743;p24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4" name="Google Shape;17744;p24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5" name="Google Shape;17745;p24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6" name="Google Shape;17746;p24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7" name="Google Shape;17747;p24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8" name="Google Shape;17748;p24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49" name="Google Shape;17749;p24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0" name="Google Shape;17750;p24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1" name="Google Shape;17751;p24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2" name="Google Shape;17752;p24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3" name="Google Shape;17753;p24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4" name="Google Shape;17754;p24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5" name="Google Shape;17755;p24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6" name="Google Shape;17756;p24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7" name="Google Shape;17757;p24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8" name="Google Shape;17758;p24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59" name="Google Shape;17759;p24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0" name="Google Shape;17760;p24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1" name="Google Shape;17761;p24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2" name="Google Shape;17762;p24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3" name="Google Shape;17763;p24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4" name="Google Shape;17764;p24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5" name="Google Shape;17765;p24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6" name="Google Shape;17766;p24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7" name="Google Shape;17767;p24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8" name="Google Shape;17768;p24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69" name="Google Shape;17769;p24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0" name="Google Shape;17770;p24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1" name="Google Shape;17771;p24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2" name="Google Shape;17772;p24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3" name="Google Shape;17773;p24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4" name="Google Shape;17774;p24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5" name="Google Shape;17775;p24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6" name="Google Shape;17776;p24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7" name="Google Shape;17777;p24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8" name="Google Shape;17778;p24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79" name="Google Shape;17779;p24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0" name="Google Shape;17780;p24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1" name="Google Shape;17781;p24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2" name="Google Shape;17782;p24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3" name="Google Shape;17783;p24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4" name="Google Shape;17784;p24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5" name="Google Shape;17785;p24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6" name="Google Shape;17786;p24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7" name="Google Shape;17787;p24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8" name="Google Shape;17788;p24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89" name="Google Shape;17789;p24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0" name="Google Shape;17790;p24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1" name="Google Shape;17791;p24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2" name="Google Shape;17792;p24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3" name="Google Shape;17793;p24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4" name="Google Shape;17794;p24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5" name="Google Shape;17795;p24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6" name="Google Shape;17796;p24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7" name="Google Shape;17797;p24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8" name="Google Shape;17798;p24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799" name="Google Shape;17799;p24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0" name="Google Shape;17800;p24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1" name="Google Shape;17801;p24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2" name="Google Shape;17802;p24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3" name="Google Shape;17803;p24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4" name="Google Shape;17804;p24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5" name="Google Shape;17805;p24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6" name="Google Shape;17806;p24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7" name="Google Shape;17807;p24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8" name="Google Shape;17808;p24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09" name="Google Shape;17809;p24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7810" name="Google Shape;17810;p24"/>
          <p:cNvSpPr txBox="1">
            <a:spLocks noGrp="1"/>
          </p:cNvSpPr>
          <p:nvPr>
            <p:ph type="title"/>
          </p:nvPr>
        </p:nvSpPr>
        <p:spPr>
          <a:xfrm rot="-188962">
            <a:off x="951030" y="2435292"/>
            <a:ext cx="5467859" cy="165089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7811" name="Google Shape;17811;p24"/>
          <p:cNvSpPr txBox="1">
            <a:spLocks noGrp="1"/>
          </p:cNvSpPr>
          <p:nvPr>
            <p:ph type="subTitle" idx="1"/>
          </p:nvPr>
        </p:nvSpPr>
        <p:spPr>
          <a:xfrm rot="-128883">
            <a:off x="1827982" y="4278413"/>
            <a:ext cx="3713809" cy="1717208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7812" name="Google Shape;17812;p24"/>
          <p:cNvSpPr/>
          <p:nvPr/>
        </p:nvSpPr>
        <p:spPr>
          <a:xfrm rot="-6345070" flipH="1">
            <a:off x="1430703" y="63360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813" name="Google Shape;17813;p24"/>
          <p:cNvSpPr/>
          <p:nvPr/>
        </p:nvSpPr>
        <p:spPr>
          <a:xfrm rot="-9002992" flipH="1">
            <a:off x="647655" y="58266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814" name="Google Shape;17814;p24"/>
          <p:cNvSpPr/>
          <p:nvPr/>
        </p:nvSpPr>
        <p:spPr>
          <a:xfrm rot="-469745" flipH="1">
            <a:off x="1262887" y="51246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7815" name="Google Shape;17815;p24"/>
          <p:cNvSpPr/>
          <p:nvPr/>
        </p:nvSpPr>
        <p:spPr>
          <a:xfrm rot="-469745" flipH="1">
            <a:off x="11604954" y="4154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3354228838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Title and text 1">
    <p:spTree>
      <p:nvGrpSpPr>
        <p:cNvPr id="1" name="Shape 1781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817" name="Google Shape;17817;p25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7818" name="Google Shape;17818;p25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19" name="Google Shape;17819;p25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0" name="Google Shape;17820;p25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1" name="Google Shape;17821;p25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2" name="Google Shape;17822;p25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3" name="Google Shape;17823;p25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4" name="Google Shape;17824;p25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5" name="Google Shape;17825;p25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6" name="Google Shape;17826;p25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7" name="Google Shape;17827;p25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8" name="Google Shape;17828;p25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29" name="Google Shape;17829;p25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0" name="Google Shape;17830;p25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1" name="Google Shape;17831;p25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2" name="Google Shape;17832;p25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3" name="Google Shape;17833;p25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4" name="Google Shape;17834;p25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5" name="Google Shape;17835;p25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6" name="Google Shape;17836;p25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7" name="Google Shape;17837;p25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8" name="Google Shape;17838;p25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39" name="Google Shape;17839;p25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0" name="Google Shape;17840;p25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1" name="Google Shape;17841;p25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2" name="Google Shape;17842;p25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3" name="Google Shape;17843;p25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4" name="Google Shape;17844;p25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5" name="Google Shape;17845;p25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6" name="Google Shape;17846;p25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7" name="Google Shape;17847;p25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8" name="Google Shape;17848;p25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49" name="Google Shape;17849;p25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0" name="Google Shape;17850;p25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1" name="Google Shape;17851;p25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2" name="Google Shape;17852;p25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3" name="Google Shape;17853;p25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4" name="Google Shape;17854;p25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5" name="Google Shape;17855;p25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6" name="Google Shape;17856;p25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7" name="Google Shape;17857;p25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8" name="Google Shape;17858;p25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59" name="Google Shape;17859;p25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0" name="Google Shape;17860;p25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1" name="Google Shape;17861;p25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2" name="Google Shape;17862;p25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3" name="Google Shape;17863;p25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4" name="Google Shape;17864;p25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5" name="Google Shape;17865;p25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6" name="Google Shape;17866;p25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7" name="Google Shape;17867;p25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8" name="Google Shape;17868;p25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69" name="Google Shape;17869;p25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0" name="Google Shape;17870;p25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1" name="Google Shape;17871;p25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2" name="Google Shape;17872;p25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3" name="Google Shape;17873;p25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4" name="Google Shape;17874;p25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5" name="Google Shape;17875;p25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6" name="Google Shape;17876;p25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7" name="Google Shape;17877;p25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8" name="Google Shape;17878;p25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79" name="Google Shape;17879;p25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0" name="Google Shape;17880;p25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1" name="Google Shape;17881;p25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2" name="Google Shape;17882;p25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3" name="Google Shape;17883;p25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4" name="Google Shape;17884;p25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5" name="Google Shape;17885;p25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6" name="Google Shape;17886;p25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7" name="Google Shape;17887;p25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8" name="Google Shape;17888;p25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89" name="Google Shape;17889;p25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0" name="Google Shape;17890;p25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1" name="Google Shape;17891;p25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2" name="Google Shape;17892;p25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3" name="Google Shape;17893;p25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4" name="Google Shape;17894;p25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5" name="Google Shape;17895;p25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6" name="Google Shape;17896;p25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7" name="Google Shape;17897;p25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8" name="Google Shape;17898;p25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899" name="Google Shape;17899;p25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0" name="Google Shape;17900;p25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1" name="Google Shape;17901;p25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2" name="Google Shape;17902;p25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3" name="Google Shape;17903;p25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4" name="Google Shape;17904;p25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5" name="Google Shape;17905;p25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6" name="Google Shape;17906;p25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7" name="Google Shape;17907;p25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8" name="Google Shape;17908;p25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09" name="Google Shape;17909;p25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0" name="Google Shape;17910;p25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1" name="Google Shape;17911;p25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2" name="Google Shape;17912;p25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3" name="Google Shape;17913;p25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4" name="Google Shape;17914;p25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5" name="Google Shape;17915;p25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6" name="Google Shape;17916;p25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7" name="Google Shape;17917;p25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8" name="Google Shape;17918;p25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19" name="Google Shape;17919;p25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0" name="Google Shape;17920;p25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1" name="Google Shape;17921;p25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2" name="Google Shape;17922;p25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3" name="Google Shape;17923;p25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4" name="Google Shape;17924;p25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5" name="Google Shape;17925;p25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6" name="Google Shape;17926;p25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7" name="Google Shape;17927;p25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8" name="Google Shape;17928;p25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29" name="Google Shape;17929;p25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0" name="Google Shape;17930;p25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1" name="Google Shape;17931;p25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2" name="Google Shape;17932;p25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3" name="Google Shape;17933;p25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4" name="Google Shape;17934;p25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5" name="Google Shape;17935;p25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6" name="Google Shape;17936;p25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7" name="Google Shape;17937;p25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8" name="Google Shape;17938;p25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39" name="Google Shape;17939;p25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0" name="Google Shape;17940;p25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1" name="Google Shape;17941;p25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2" name="Google Shape;17942;p25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3" name="Google Shape;17943;p25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4" name="Google Shape;17944;p25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5" name="Google Shape;17945;p25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6" name="Google Shape;17946;p25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7" name="Google Shape;17947;p25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8" name="Google Shape;17948;p25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49" name="Google Shape;17949;p25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0" name="Google Shape;17950;p25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1" name="Google Shape;17951;p25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2" name="Google Shape;17952;p25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3" name="Google Shape;17953;p25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4" name="Google Shape;17954;p25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5" name="Google Shape;17955;p25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6" name="Google Shape;17956;p25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7" name="Google Shape;17957;p25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8" name="Google Shape;17958;p25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59" name="Google Shape;17959;p25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0" name="Google Shape;17960;p25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1" name="Google Shape;17961;p25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2" name="Google Shape;17962;p25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3" name="Google Shape;17963;p25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4" name="Google Shape;17964;p25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5" name="Google Shape;17965;p25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6" name="Google Shape;17966;p25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7" name="Google Shape;17967;p25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8" name="Google Shape;17968;p25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69" name="Google Shape;17969;p25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0" name="Google Shape;17970;p25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1" name="Google Shape;17971;p25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2" name="Google Shape;17972;p25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3" name="Google Shape;17973;p25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4" name="Google Shape;17974;p25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5" name="Google Shape;17975;p25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6" name="Google Shape;17976;p25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7" name="Google Shape;17977;p25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8" name="Google Shape;17978;p25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79" name="Google Shape;17979;p25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0" name="Google Shape;17980;p25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1" name="Google Shape;17981;p25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2" name="Google Shape;17982;p25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3" name="Google Shape;17983;p25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4" name="Google Shape;17984;p25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5" name="Google Shape;17985;p25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6" name="Google Shape;17986;p25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7" name="Google Shape;17987;p25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8" name="Google Shape;17988;p25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89" name="Google Shape;17989;p25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0" name="Google Shape;17990;p25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1" name="Google Shape;17991;p25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2" name="Google Shape;17992;p25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3" name="Google Shape;17993;p25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4" name="Google Shape;17994;p25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5" name="Google Shape;17995;p25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6" name="Google Shape;17996;p25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7" name="Google Shape;17997;p25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8" name="Google Shape;17998;p25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7999" name="Google Shape;17999;p25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0" name="Google Shape;18000;p25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1" name="Google Shape;18001;p25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2" name="Google Shape;18002;p25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3" name="Google Shape;18003;p25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4" name="Google Shape;18004;p25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5" name="Google Shape;18005;p25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6" name="Google Shape;18006;p25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7" name="Google Shape;18007;p25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8" name="Google Shape;18008;p25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09" name="Google Shape;18009;p25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0" name="Google Shape;18010;p25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1" name="Google Shape;18011;p25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2" name="Google Shape;18012;p25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3" name="Google Shape;18013;p25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4" name="Google Shape;18014;p25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5" name="Google Shape;18015;p25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6" name="Google Shape;18016;p25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7" name="Google Shape;18017;p25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8" name="Google Shape;18018;p25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19" name="Google Shape;18019;p25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0" name="Google Shape;18020;p25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1" name="Google Shape;18021;p25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2" name="Google Shape;18022;p25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3" name="Google Shape;18023;p25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4" name="Google Shape;18024;p25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5" name="Google Shape;18025;p25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6" name="Google Shape;18026;p25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7" name="Google Shape;18027;p25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8" name="Google Shape;18028;p25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29" name="Google Shape;18029;p25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0" name="Google Shape;18030;p25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1" name="Google Shape;18031;p25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2" name="Google Shape;18032;p25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3" name="Google Shape;18033;p25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4" name="Google Shape;18034;p25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5" name="Google Shape;18035;p25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6" name="Google Shape;18036;p25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7" name="Google Shape;18037;p25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8" name="Google Shape;18038;p25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39" name="Google Shape;18039;p25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0" name="Google Shape;18040;p25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1" name="Google Shape;18041;p25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2" name="Google Shape;18042;p25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3" name="Google Shape;18043;p25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4" name="Google Shape;18044;p25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5" name="Google Shape;18045;p25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6" name="Google Shape;18046;p25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7" name="Google Shape;18047;p25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8" name="Google Shape;18048;p25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49" name="Google Shape;18049;p25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0" name="Google Shape;18050;p25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1" name="Google Shape;18051;p25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2" name="Google Shape;18052;p25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3" name="Google Shape;18053;p25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4" name="Google Shape;18054;p25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5" name="Google Shape;18055;p25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6" name="Google Shape;18056;p25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7" name="Google Shape;18057;p25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8" name="Google Shape;18058;p25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59" name="Google Shape;18059;p25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0" name="Google Shape;18060;p25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1" name="Google Shape;18061;p25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2" name="Google Shape;18062;p25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3" name="Google Shape;18063;p25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4" name="Google Shape;18064;p25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5" name="Google Shape;18065;p25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6" name="Google Shape;18066;p25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7" name="Google Shape;18067;p25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8" name="Google Shape;18068;p25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69" name="Google Shape;18069;p25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0" name="Google Shape;18070;p25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1" name="Google Shape;18071;p25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2" name="Google Shape;18072;p25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3" name="Google Shape;18073;p25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4" name="Google Shape;18074;p25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5" name="Google Shape;18075;p25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6" name="Google Shape;18076;p25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7" name="Google Shape;18077;p25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8" name="Google Shape;18078;p25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79" name="Google Shape;18079;p25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0" name="Google Shape;18080;p25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1" name="Google Shape;18081;p25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2" name="Google Shape;18082;p25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3" name="Google Shape;18083;p25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4" name="Google Shape;18084;p25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5" name="Google Shape;18085;p25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6" name="Google Shape;18086;p25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7" name="Google Shape;18087;p25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8" name="Google Shape;18088;p25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89" name="Google Shape;18089;p25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0" name="Google Shape;18090;p25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1" name="Google Shape;18091;p25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2" name="Google Shape;18092;p25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3" name="Google Shape;18093;p25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4" name="Google Shape;18094;p25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5" name="Google Shape;18095;p25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6" name="Google Shape;18096;p25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7" name="Google Shape;18097;p25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8" name="Google Shape;18098;p25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099" name="Google Shape;18099;p25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0" name="Google Shape;18100;p25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1" name="Google Shape;18101;p25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2" name="Google Shape;18102;p25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3" name="Google Shape;18103;p25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4" name="Google Shape;18104;p25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5" name="Google Shape;18105;p25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6" name="Google Shape;18106;p25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7" name="Google Shape;18107;p25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8" name="Google Shape;18108;p25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09" name="Google Shape;18109;p25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0" name="Google Shape;18110;p25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1" name="Google Shape;18111;p25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2" name="Google Shape;18112;p25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3" name="Google Shape;18113;p25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4" name="Google Shape;18114;p25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5" name="Google Shape;18115;p25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6" name="Google Shape;18116;p25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7" name="Google Shape;18117;p25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8" name="Google Shape;18118;p25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19" name="Google Shape;18119;p25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0" name="Google Shape;18120;p25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1" name="Google Shape;18121;p25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2" name="Google Shape;18122;p25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3" name="Google Shape;18123;p25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4" name="Google Shape;18124;p25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5" name="Google Shape;18125;p25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6" name="Google Shape;18126;p25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7" name="Google Shape;18127;p25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8" name="Google Shape;18128;p25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29" name="Google Shape;18129;p25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0" name="Google Shape;18130;p25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1" name="Google Shape;18131;p25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2" name="Google Shape;18132;p25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3" name="Google Shape;18133;p25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4" name="Google Shape;18134;p25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5" name="Google Shape;18135;p25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6" name="Google Shape;18136;p25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7" name="Google Shape;18137;p25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8" name="Google Shape;18138;p25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39" name="Google Shape;18139;p25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0" name="Google Shape;18140;p25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1" name="Google Shape;18141;p25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2" name="Google Shape;18142;p25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3" name="Google Shape;18143;p25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4" name="Google Shape;18144;p25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5" name="Google Shape;18145;p25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6" name="Google Shape;18146;p25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7" name="Google Shape;18147;p25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8" name="Google Shape;18148;p25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49" name="Google Shape;18149;p25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0" name="Google Shape;18150;p25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1" name="Google Shape;18151;p25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2" name="Google Shape;18152;p25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3" name="Google Shape;18153;p25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4" name="Google Shape;18154;p25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5" name="Google Shape;18155;p25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6" name="Google Shape;18156;p25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7" name="Google Shape;18157;p25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8" name="Google Shape;18158;p25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59" name="Google Shape;18159;p25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0" name="Google Shape;18160;p25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1" name="Google Shape;18161;p25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2" name="Google Shape;18162;p25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3" name="Google Shape;18163;p25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4" name="Google Shape;18164;p25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5" name="Google Shape;18165;p25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6" name="Google Shape;18166;p25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7" name="Google Shape;18167;p25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8" name="Google Shape;18168;p25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69" name="Google Shape;18169;p25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0" name="Google Shape;18170;p25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1" name="Google Shape;18171;p25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2" name="Google Shape;18172;p25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3" name="Google Shape;18173;p25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4" name="Google Shape;18174;p25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5" name="Google Shape;18175;p25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6" name="Google Shape;18176;p25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7" name="Google Shape;18177;p25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8" name="Google Shape;18178;p25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79" name="Google Shape;18179;p25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0" name="Google Shape;18180;p25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1" name="Google Shape;18181;p25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2" name="Google Shape;18182;p25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3" name="Google Shape;18183;p25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4" name="Google Shape;18184;p25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5" name="Google Shape;18185;p25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6" name="Google Shape;18186;p25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7" name="Google Shape;18187;p25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8" name="Google Shape;18188;p25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89" name="Google Shape;18189;p25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0" name="Google Shape;18190;p25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1" name="Google Shape;18191;p25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2" name="Google Shape;18192;p25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3" name="Google Shape;18193;p25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4" name="Google Shape;18194;p25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5" name="Google Shape;18195;p25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6" name="Google Shape;18196;p25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7" name="Google Shape;18197;p25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8" name="Google Shape;18198;p25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199" name="Google Shape;18199;p25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0" name="Google Shape;18200;p25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1" name="Google Shape;18201;p25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2" name="Google Shape;18202;p25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3" name="Google Shape;18203;p25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4" name="Google Shape;18204;p25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5" name="Google Shape;18205;p25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6" name="Google Shape;18206;p25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7" name="Google Shape;18207;p25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8" name="Google Shape;18208;p25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09" name="Google Shape;18209;p25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0" name="Google Shape;18210;p25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1" name="Google Shape;18211;p25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2" name="Google Shape;18212;p25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3" name="Google Shape;18213;p25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4" name="Google Shape;18214;p25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5" name="Google Shape;18215;p25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6" name="Google Shape;18216;p25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7" name="Google Shape;18217;p25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8" name="Google Shape;18218;p25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19" name="Google Shape;18219;p25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0" name="Google Shape;18220;p25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1" name="Google Shape;18221;p25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2" name="Google Shape;18222;p25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3" name="Google Shape;18223;p25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4" name="Google Shape;18224;p25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5" name="Google Shape;18225;p25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6" name="Google Shape;18226;p25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7" name="Google Shape;18227;p25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8" name="Google Shape;18228;p25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29" name="Google Shape;18229;p25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0" name="Google Shape;18230;p25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1" name="Google Shape;18231;p25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2" name="Google Shape;18232;p25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3" name="Google Shape;18233;p25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4" name="Google Shape;18234;p25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5" name="Google Shape;18235;p25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6" name="Google Shape;18236;p25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7" name="Google Shape;18237;p25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8" name="Google Shape;18238;p25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39" name="Google Shape;18239;p25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0" name="Google Shape;18240;p25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1" name="Google Shape;18241;p25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2" name="Google Shape;18242;p25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3" name="Google Shape;18243;p25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4" name="Google Shape;18244;p25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5" name="Google Shape;18245;p25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6" name="Google Shape;18246;p25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7" name="Google Shape;18247;p25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8" name="Google Shape;18248;p25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49" name="Google Shape;18249;p25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0" name="Google Shape;18250;p25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1" name="Google Shape;18251;p25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2" name="Google Shape;18252;p25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3" name="Google Shape;18253;p25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4" name="Google Shape;18254;p25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5" name="Google Shape;18255;p25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6" name="Google Shape;18256;p25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7" name="Google Shape;18257;p25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8" name="Google Shape;18258;p25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59" name="Google Shape;18259;p25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0" name="Google Shape;18260;p25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1" name="Google Shape;18261;p25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2" name="Google Shape;18262;p25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3" name="Google Shape;18263;p25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4" name="Google Shape;18264;p25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5" name="Google Shape;18265;p25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6" name="Google Shape;18266;p25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7" name="Google Shape;18267;p25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8" name="Google Shape;18268;p25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69" name="Google Shape;18269;p25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0" name="Google Shape;18270;p25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1" name="Google Shape;18271;p25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2" name="Google Shape;18272;p25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3" name="Google Shape;18273;p25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4" name="Google Shape;18274;p25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5" name="Google Shape;18275;p25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6" name="Google Shape;18276;p25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7" name="Google Shape;18277;p25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8" name="Google Shape;18278;p25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79" name="Google Shape;18279;p25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0" name="Google Shape;18280;p25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1" name="Google Shape;18281;p25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2" name="Google Shape;18282;p25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3" name="Google Shape;18283;p25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4" name="Google Shape;18284;p25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5" name="Google Shape;18285;p25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6" name="Google Shape;18286;p25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7" name="Google Shape;18287;p25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8" name="Google Shape;18288;p25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89" name="Google Shape;18289;p25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0" name="Google Shape;18290;p25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1" name="Google Shape;18291;p25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2" name="Google Shape;18292;p25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3" name="Google Shape;18293;p25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4" name="Google Shape;18294;p25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5" name="Google Shape;18295;p25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6" name="Google Shape;18296;p25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7" name="Google Shape;18297;p25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8" name="Google Shape;18298;p25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299" name="Google Shape;18299;p25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0" name="Google Shape;18300;p25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1" name="Google Shape;18301;p25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2" name="Google Shape;18302;p25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3" name="Google Shape;18303;p25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4" name="Google Shape;18304;p25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5" name="Google Shape;18305;p25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6" name="Google Shape;18306;p25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7" name="Google Shape;18307;p25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8" name="Google Shape;18308;p25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09" name="Google Shape;18309;p25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0" name="Google Shape;18310;p25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1" name="Google Shape;18311;p25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2" name="Google Shape;18312;p25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3" name="Google Shape;18313;p25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4" name="Google Shape;18314;p25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5" name="Google Shape;18315;p25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6" name="Google Shape;18316;p25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7" name="Google Shape;18317;p25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8" name="Google Shape;18318;p25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19" name="Google Shape;18319;p25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0" name="Google Shape;18320;p25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1" name="Google Shape;18321;p25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2" name="Google Shape;18322;p25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3" name="Google Shape;18323;p25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4" name="Google Shape;18324;p25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5" name="Google Shape;18325;p25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6" name="Google Shape;18326;p25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7" name="Google Shape;18327;p25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8" name="Google Shape;18328;p25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29" name="Google Shape;18329;p25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0" name="Google Shape;18330;p25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1" name="Google Shape;18331;p25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2" name="Google Shape;18332;p25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3" name="Google Shape;18333;p25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4" name="Google Shape;18334;p25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5" name="Google Shape;18335;p25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6" name="Google Shape;18336;p25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7" name="Google Shape;18337;p25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8" name="Google Shape;18338;p25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39" name="Google Shape;18339;p25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0" name="Google Shape;18340;p25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1" name="Google Shape;18341;p25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2" name="Google Shape;18342;p25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3" name="Google Shape;18343;p25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4" name="Google Shape;18344;p25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5" name="Google Shape;18345;p25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6" name="Google Shape;18346;p25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7" name="Google Shape;18347;p25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8" name="Google Shape;18348;p25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49" name="Google Shape;18349;p25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0" name="Google Shape;18350;p25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1" name="Google Shape;18351;p25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2" name="Google Shape;18352;p25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3" name="Google Shape;18353;p25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4" name="Google Shape;18354;p25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5" name="Google Shape;18355;p25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6" name="Google Shape;18356;p25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7" name="Google Shape;18357;p25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8" name="Google Shape;18358;p25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59" name="Google Shape;18359;p25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0" name="Google Shape;18360;p25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1" name="Google Shape;18361;p25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2" name="Google Shape;18362;p25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3" name="Google Shape;18363;p25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4" name="Google Shape;18364;p25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5" name="Google Shape;18365;p25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6" name="Google Shape;18366;p25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7" name="Google Shape;18367;p25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8" name="Google Shape;18368;p25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69" name="Google Shape;18369;p25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0" name="Google Shape;18370;p25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1" name="Google Shape;18371;p25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2" name="Google Shape;18372;p25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3" name="Google Shape;18373;p25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4" name="Google Shape;18374;p25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5" name="Google Shape;18375;p25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6" name="Google Shape;18376;p25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7" name="Google Shape;18377;p25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8" name="Google Shape;18378;p25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79" name="Google Shape;18379;p25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0" name="Google Shape;18380;p25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1" name="Google Shape;18381;p25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2" name="Google Shape;18382;p25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3" name="Google Shape;18383;p25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4" name="Google Shape;18384;p25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5" name="Google Shape;18385;p25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6" name="Google Shape;18386;p25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7" name="Google Shape;18387;p25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8" name="Google Shape;18388;p25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89" name="Google Shape;18389;p25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0" name="Google Shape;18390;p25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1" name="Google Shape;18391;p25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2" name="Google Shape;18392;p25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3" name="Google Shape;18393;p25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4" name="Google Shape;18394;p25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5" name="Google Shape;18395;p25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6" name="Google Shape;18396;p25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7" name="Google Shape;18397;p25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8" name="Google Shape;18398;p25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399" name="Google Shape;18399;p25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0" name="Google Shape;18400;p25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1" name="Google Shape;18401;p25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2" name="Google Shape;18402;p25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3" name="Google Shape;18403;p25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4" name="Google Shape;18404;p25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5" name="Google Shape;18405;p25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6" name="Google Shape;18406;p25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7" name="Google Shape;18407;p25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8" name="Google Shape;18408;p25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09" name="Google Shape;18409;p25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0" name="Google Shape;18410;p25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1" name="Google Shape;18411;p25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2" name="Google Shape;18412;p25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3" name="Google Shape;18413;p25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4" name="Google Shape;18414;p25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5" name="Google Shape;18415;p25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6" name="Google Shape;18416;p25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7" name="Google Shape;18417;p25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8" name="Google Shape;18418;p25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19" name="Google Shape;18419;p25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0" name="Google Shape;18420;p25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1" name="Google Shape;18421;p25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2" name="Google Shape;18422;p25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3" name="Google Shape;18423;p25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4" name="Google Shape;18424;p25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5" name="Google Shape;18425;p25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6" name="Google Shape;18426;p25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7" name="Google Shape;18427;p25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8" name="Google Shape;18428;p25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29" name="Google Shape;18429;p25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0" name="Google Shape;18430;p25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1" name="Google Shape;18431;p25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2" name="Google Shape;18432;p25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3" name="Google Shape;18433;p25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4" name="Google Shape;18434;p25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5" name="Google Shape;18435;p25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6" name="Google Shape;18436;p25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7" name="Google Shape;18437;p25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8" name="Google Shape;18438;p25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39" name="Google Shape;18439;p25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0" name="Google Shape;18440;p25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1" name="Google Shape;18441;p25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2" name="Google Shape;18442;p25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3" name="Google Shape;18443;p25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4" name="Google Shape;18444;p25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5" name="Google Shape;18445;p25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6" name="Google Shape;18446;p25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7" name="Google Shape;18447;p25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8" name="Google Shape;18448;p25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49" name="Google Shape;18449;p25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0" name="Google Shape;18450;p25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1" name="Google Shape;18451;p25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2" name="Google Shape;18452;p25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3" name="Google Shape;18453;p25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4" name="Google Shape;18454;p25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5" name="Google Shape;18455;p25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6" name="Google Shape;18456;p25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7" name="Google Shape;18457;p25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8" name="Google Shape;18458;p25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59" name="Google Shape;18459;p25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0" name="Google Shape;18460;p25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1" name="Google Shape;18461;p25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2" name="Google Shape;18462;p25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3" name="Google Shape;18463;p25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4" name="Google Shape;18464;p25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5" name="Google Shape;18465;p25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6" name="Google Shape;18466;p25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7" name="Google Shape;18467;p25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8" name="Google Shape;18468;p25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69" name="Google Shape;18469;p25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0" name="Google Shape;18470;p25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1" name="Google Shape;18471;p25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2" name="Google Shape;18472;p25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3" name="Google Shape;18473;p25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4" name="Google Shape;18474;p25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5" name="Google Shape;18475;p25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6" name="Google Shape;18476;p25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7" name="Google Shape;18477;p25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8" name="Google Shape;18478;p25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79" name="Google Shape;18479;p25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0" name="Google Shape;18480;p25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1" name="Google Shape;18481;p25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2" name="Google Shape;18482;p25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3" name="Google Shape;18483;p25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4" name="Google Shape;18484;p25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5" name="Google Shape;18485;p25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6" name="Google Shape;18486;p25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7" name="Google Shape;18487;p25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8" name="Google Shape;18488;p25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89" name="Google Shape;18489;p25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0" name="Google Shape;18490;p25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1" name="Google Shape;18491;p25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2" name="Google Shape;18492;p25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3" name="Google Shape;18493;p25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4" name="Google Shape;18494;p25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5" name="Google Shape;18495;p25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6" name="Google Shape;18496;p25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7" name="Google Shape;18497;p25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8" name="Google Shape;18498;p25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499" name="Google Shape;18499;p25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0" name="Google Shape;18500;p25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1" name="Google Shape;18501;p25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2" name="Google Shape;18502;p25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3" name="Google Shape;18503;p25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4" name="Google Shape;18504;p25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5" name="Google Shape;18505;p25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6" name="Google Shape;18506;p25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7" name="Google Shape;18507;p25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8" name="Google Shape;18508;p25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09" name="Google Shape;18509;p25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0" name="Google Shape;18510;p25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1" name="Google Shape;18511;p25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2" name="Google Shape;18512;p25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3" name="Google Shape;18513;p25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4" name="Google Shape;18514;p25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5" name="Google Shape;18515;p25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6" name="Google Shape;18516;p25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7" name="Google Shape;18517;p25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8" name="Google Shape;18518;p25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19" name="Google Shape;18519;p25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0" name="Google Shape;18520;p25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1" name="Google Shape;18521;p25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2" name="Google Shape;18522;p25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3" name="Google Shape;18523;p25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4" name="Google Shape;18524;p25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5" name="Google Shape;18525;p25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6" name="Google Shape;18526;p25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7" name="Google Shape;18527;p25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8" name="Google Shape;18528;p25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29" name="Google Shape;18529;p25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0" name="Google Shape;18530;p25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1" name="Google Shape;18531;p25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2" name="Google Shape;18532;p25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3" name="Google Shape;18533;p25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4" name="Google Shape;18534;p25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5" name="Google Shape;18535;p25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6" name="Google Shape;18536;p25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7" name="Google Shape;18537;p25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8" name="Google Shape;18538;p25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39" name="Google Shape;18539;p25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0" name="Google Shape;18540;p25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1" name="Google Shape;18541;p25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2" name="Google Shape;18542;p25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3" name="Google Shape;18543;p25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4" name="Google Shape;18544;p25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5" name="Google Shape;18545;p25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6" name="Google Shape;18546;p25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7" name="Google Shape;18547;p25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8" name="Google Shape;18548;p25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49" name="Google Shape;18549;p25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0" name="Google Shape;18550;p25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1" name="Google Shape;18551;p25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2" name="Google Shape;18552;p25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3" name="Google Shape;18553;p25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4" name="Google Shape;18554;p25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5" name="Google Shape;18555;p25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6" name="Google Shape;18556;p25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7" name="Google Shape;18557;p25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8" name="Google Shape;18558;p25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59" name="Google Shape;18559;p25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0" name="Google Shape;18560;p25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1" name="Google Shape;18561;p25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2" name="Google Shape;18562;p25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3" name="Google Shape;18563;p25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4" name="Google Shape;18564;p25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5" name="Google Shape;18565;p25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6" name="Google Shape;18566;p25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7" name="Google Shape;18567;p25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8" name="Google Shape;18568;p25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69" name="Google Shape;18569;p25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0" name="Google Shape;18570;p25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1" name="Google Shape;18571;p25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2" name="Google Shape;18572;p25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3" name="Google Shape;18573;p25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4" name="Google Shape;18574;p25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5" name="Google Shape;18575;p25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6" name="Google Shape;18576;p25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7" name="Google Shape;18577;p25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8" name="Google Shape;18578;p25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79" name="Google Shape;18579;p25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0" name="Google Shape;18580;p25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1" name="Google Shape;18581;p25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2" name="Google Shape;18582;p25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3" name="Google Shape;18583;p25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4" name="Google Shape;18584;p25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5" name="Google Shape;18585;p25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6" name="Google Shape;18586;p25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7" name="Google Shape;18587;p25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8" name="Google Shape;18588;p25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89" name="Google Shape;18589;p25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0" name="Google Shape;18590;p25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1" name="Google Shape;18591;p25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2" name="Google Shape;18592;p25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3" name="Google Shape;18593;p25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4" name="Google Shape;18594;p25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5" name="Google Shape;18595;p25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6" name="Google Shape;18596;p25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7" name="Google Shape;18597;p25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8" name="Google Shape;18598;p25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599" name="Google Shape;18599;p25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0" name="Google Shape;18600;p25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1" name="Google Shape;18601;p25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2" name="Google Shape;18602;p25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3" name="Google Shape;18603;p25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4" name="Google Shape;18604;p25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5" name="Google Shape;18605;p25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6" name="Google Shape;18606;p25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7" name="Google Shape;18607;p25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8" name="Google Shape;18608;p25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09" name="Google Shape;18609;p25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0" name="Google Shape;18610;p25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1" name="Google Shape;18611;p25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2" name="Google Shape;18612;p25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3" name="Google Shape;18613;p25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4" name="Google Shape;18614;p25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5" name="Google Shape;18615;p25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6" name="Google Shape;18616;p25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7" name="Google Shape;18617;p25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8" name="Google Shape;18618;p25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19" name="Google Shape;18619;p25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0" name="Google Shape;18620;p25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1" name="Google Shape;18621;p25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2" name="Google Shape;18622;p25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3" name="Google Shape;18623;p25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4" name="Google Shape;18624;p25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5" name="Google Shape;18625;p25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6" name="Google Shape;18626;p25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7" name="Google Shape;18627;p25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8" name="Google Shape;18628;p25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29" name="Google Shape;18629;p25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0" name="Google Shape;18630;p25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1" name="Google Shape;18631;p25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2" name="Google Shape;18632;p25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3" name="Google Shape;18633;p25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4" name="Google Shape;18634;p25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5" name="Google Shape;18635;p25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6" name="Google Shape;18636;p25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7" name="Google Shape;18637;p25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8" name="Google Shape;18638;p25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39" name="Google Shape;18639;p25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0" name="Google Shape;18640;p25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1" name="Google Shape;18641;p25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2" name="Google Shape;18642;p25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3" name="Google Shape;18643;p25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4" name="Google Shape;18644;p25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5" name="Google Shape;18645;p25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6" name="Google Shape;18646;p25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7" name="Google Shape;18647;p25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8" name="Google Shape;18648;p25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49" name="Google Shape;18649;p25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0" name="Google Shape;18650;p25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1" name="Google Shape;18651;p25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2" name="Google Shape;18652;p25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53" name="Google Shape;18653;p25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8654" name="Google Shape;18654;p25"/>
          <p:cNvSpPr txBox="1">
            <a:spLocks noGrp="1"/>
          </p:cNvSpPr>
          <p:nvPr>
            <p:ph type="title"/>
          </p:nvPr>
        </p:nvSpPr>
        <p:spPr>
          <a:xfrm>
            <a:off x="7297092" y="3186600"/>
            <a:ext cx="3230400" cy="962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8655" name="Google Shape;18655;p25"/>
          <p:cNvSpPr txBox="1">
            <a:spLocks noGrp="1"/>
          </p:cNvSpPr>
          <p:nvPr>
            <p:ph type="subTitle" idx="1"/>
          </p:nvPr>
        </p:nvSpPr>
        <p:spPr>
          <a:xfrm>
            <a:off x="7297115" y="4124489"/>
            <a:ext cx="3230400" cy="1399200"/>
          </a:xfrm>
          <a:prstGeom prst="rect">
            <a:avLst/>
          </a:prstGeom>
          <a:solidFill>
            <a:schemeClr val="lt2"/>
          </a:solidFill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67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8656" name="Google Shape;18656;p25"/>
          <p:cNvSpPr/>
          <p:nvPr/>
        </p:nvSpPr>
        <p:spPr>
          <a:xfrm rot="-9002992" flipH="1">
            <a:off x="10411655" y="6251781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57" name="Google Shape;18657;p25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58" name="Google Shape;18658;p25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59" name="Google Shape;18659;p25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60" name="Google Shape;18660;p25"/>
          <p:cNvSpPr/>
          <p:nvPr/>
        </p:nvSpPr>
        <p:spPr>
          <a:xfrm rot="-6345070" flipH="1">
            <a:off x="1450337" y="8204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61" name="Google Shape;18661;p25"/>
          <p:cNvSpPr/>
          <p:nvPr/>
        </p:nvSpPr>
        <p:spPr>
          <a:xfrm rot="-9002992" flipH="1">
            <a:off x="593955" y="1380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8662" name="Google Shape;18662;p25"/>
          <p:cNvSpPr/>
          <p:nvPr/>
        </p:nvSpPr>
        <p:spPr>
          <a:xfrm rot="-469745" flipH="1">
            <a:off x="664554" y="468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051875441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Title and text 2">
    <p:spTree>
      <p:nvGrpSpPr>
        <p:cNvPr id="1" name="Shape 1866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664" name="Google Shape;18664;p26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8665" name="Google Shape;18665;p26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6" name="Google Shape;18666;p26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7" name="Google Shape;18667;p26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8" name="Google Shape;18668;p26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69" name="Google Shape;18669;p26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0" name="Google Shape;18670;p26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1" name="Google Shape;18671;p26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2" name="Google Shape;18672;p26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3" name="Google Shape;18673;p26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4" name="Google Shape;18674;p26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5" name="Google Shape;18675;p26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6" name="Google Shape;18676;p26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7" name="Google Shape;18677;p26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8" name="Google Shape;18678;p26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79" name="Google Shape;18679;p26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0" name="Google Shape;18680;p26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1" name="Google Shape;18681;p26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2" name="Google Shape;18682;p26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3" name="Google Shape;18683;p26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4" name="Google Shape;18684;p26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5" name="Google Shape;18685;p26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6" name="Google Shape;18686;p26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7" name="Google Shape;18687;p26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8" name="Google Shape;18688;p26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89" name="Google Shape;18689;p26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0" name="Google Shape;18690;p26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1" name="Google Shape;18691;p26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2" name="Google Shape;18692;p26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3" name="Google Shape;18693;p26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4" name="Google Shape;18694;p26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5" name="Google Shape;18695;p26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6" name="Google Shape;18696;p26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7" name="Google Shape;18697;p26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8" name="Google Shape;18698;p26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699" name="Google Shape;18699;p26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0" name="Google Shape;18700;p26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1" name="Google Shape;18701;p26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2" name="Google Shape;18702;p26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3" name="Google Shape;18703;p26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4" name="Google Shape;18704;p26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5" name="Google Shape;18705;p26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6" name="Google Shape;18706;p26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7" name="Google Shape;18707;p26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8" name="Google Shape;18708;p26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09" name="Google Shape;18709;p26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0" name="Google Shape;18710;p26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1" name="Google Shape;18711;p26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2" name="Google Shape;18712;p26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3" name="Google Shape;18713;p26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4" name="Google Shape;18714;p26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5" name="Google Shape;18715;p26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6" name="Google Shape;18716;p26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7" name="Google Shape;18717;p26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8" name="Google Shape;18718;p26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19" name="Google Shape;18719;p26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0" name="Google Shape;18720;p26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1" name="Google Shape;18721;p26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2" name="Google Shape;18722;p26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3" name="Google Shape;18723;p26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4" name="Google Shape;18724;p26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5" name="Google Shape;18725;p26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6" name="Google Shape;18726;p26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7" name="Google Shape;18727;p26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8" name="Google Shape;18728;p26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29" name="Google Shape;18729;p26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0" name="Google Shape;18730;p26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1" name="Google Shape;18731;p26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2" name="Google Shape;18732;p26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3" name="Google Shape;18733;p26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4" name="Google Shape;18734;p26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5" name="Google Shape;18735;p26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6" name="Google Shape;18736;p26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7" name="Google Shape;18737;p26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8" name="Google Shape;18738;p26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39" name="Google Shape;18739;p26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0" name="Google Shape;18740;p26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1" name="Google Shape;18741;p26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2" name="Google Shape;18742;p26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3" name="Google Shape;18743;p26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4" name="Google Shape;18744;p26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5" name="Google Shape;18745;p26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6" name="Google Shape;18746;p26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7" name="Google Shape;18747;p26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8" name="Google Shape;18748;p26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49" name="Google Shape;18749;p26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0" name="Google Shape;18750;p26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1" name="Google Shape;18751;p26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2" name="Google Shape;18752;p26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3" name="Google Shape;18753;p26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4" name="Google Shape;18754;p26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5" name="Google Shape;18755;p26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6" name="Google Shape;18756;p26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7" name="Google Shape;18757;p26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8" name="Google Shape;18758;p26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59" name="Google Shape;18759;p26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0" name="Google Shape;18760;p26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1" name="Google Shape;18761;p26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2" name="Google Shape;18762;p26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3" name="Google Shape;18763;p26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4" name="Google Shape;18764;p26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5" name="Google Shape;18765;p26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6" name="Google Shape;18766;p26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7" name="Google Shape;18767;p26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8" name="Google Shape;18768;p26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69" name="Google Shape;18769;p26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0" name="Google Shape;18770;p26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1" name="Google Shape;18771;p26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2" name="Google Shape;18772;p26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3" name="Google Shape;18773;p26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4" name="Google Shape;18774;p26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5" name="Google Shape;18775;p26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6" name="Google Shape;18776;p26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7" name="Google Shape;18777;p26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8" name="Google Shape;18778;p26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79" name="Google Shape;18779;p26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0" name="Google Shape;18780;p26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1" name="Google Shape;18781;p26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2" name="Google Shape;18782;p26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3" name="Google Shape;18783;p26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4" name="Google Shape;18784;p26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5" name="Google Shape;18785;p26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6" name="Google Shape;18786;p26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7" name="Google Shape;18787;p26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8" name="Google Shape;18788;p26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89" name="Google Shape;18789;p26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0" name="Google Shape;18790;p26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1" name="Google Shape;18791;p26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2" name="Google Shape;18792;p26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3" name="Google Shape;18793;p26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4" name="Google Shape;18794;p26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5" name="Google Shape;18795;p26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6" name="Google Shape;18796;p26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7" name="Google Shape;18797;p26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8" name="Google Shape;18798;p26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799" name="Google Shape;18799;p26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0" name="Google Shape;18800;p26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1" name="Google Shape;18801;p26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2" name="Google Shape;18802;p26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3" name="Google Shape;18803;p26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4" name="Google Shape;18804;p26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5" name="Google Shape;18805;p26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6" name="Google Shape;18806;p26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7" name="Google Shape;18807;p26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8" name="Google Shape;18808;p26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09" name="Google Shape;18809;p26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0" name="Google Shape;18810;p26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1" name="Google Shape;18811;p26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2" name="Google Shape;18812;p26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3" name="Google Shape;18813;p26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4" name="Google Shape;18814;p26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5" name="Google Shape;18815;p26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6" name="Google Shape;18816;p26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7" name="Google Shape;18817;p26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8" name="Google Shape;18818;p26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19" name="Google Shape;18819;p26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0" name="Google Shape;18820;p26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1" name="Google Shape;18821;p26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2" name="Google Shape;18822;p26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3" name="Google Shape;18823;p26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4" name="Google Shape;18824;p26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5" name="Google Shape;18825;p26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6" name="Google Shape;18826;p26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7" name="Google Shape;18827;p26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8" name="Google Shape;18828;p26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29" name="Google Shape;18829;p26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0" name="Google Shape;18830;p26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1" name="Google Shape;18831;p26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2" name="Google Shape;18832;p26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3" name="Google Shape;18833;p26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4" name="Google Shape;18834;p26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5" name="Google Shape;18835;p26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6" name="Google Shape;18836;p26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7" name="Google Shape;18837;p26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8" name="Google Shape;18838;p26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39" name="Google Shape;18839;p26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0" name="Google Shape;18840;p26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1" name="Google Shape;18841;p26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2" name="Google Shape;18842;p26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3" name="Google Shape;18843;p26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4" name="Google Shape;18844;p26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5" name="Google Shape;18845;p26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6" name="Google Shape;18846;p26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7" name="Google Shape;18847;p26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8" name="Google Shape;18848;p26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49" name="Google Shape;18849;p26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0" name="Google Shape;18850;p26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1" name="Google Shape;18851;p26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2" name="Google Shape;18852;p26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3" name="Google Shape;18853;p26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4" name="Google Shape;18854;p26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5" name="Google Shape;18855;p26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6" name="Google Shape;18856;p26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7" name="Google Shape;18857;p26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8" name="Google Shape;18858;p26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59" name="Google Shape;18859;p26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0" name="Google Shape;18860;p26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1" name="Google Shape;18861;p26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2" name="Google Shape;18862;p26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3" name="Google Shape;18863;p26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4" name="Google Shape;18864;p26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5" name="Google Shape;18865;p26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6" name="Google Shape;18866;p26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7" name="Google Shape;18867;p26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8" name="Google Shape;18868;p26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69" name="Google Shape;18869;p26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0" name="Google Shape;18870;p26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1" name="Google Shape;18871;p26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2" name="Google Shape;18872;p26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3" name="Google Shape;18873;p26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4" name="Google Shape;18874;p26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5" name="Google Shape;18875;p26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6" name="Google Shape;18876;p26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7" name="Google Shape;18877;p26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8" name="Google Shape;18878;p26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79" name="Google Shape;18879;p26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0" name="Google Shape;18880;p26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1" name="Google Shape;18881;p26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2" name="Google Shape;18882;p26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3" name="Google Shape;18883;p26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4" name="Google Shape;18884;p26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5" name="Google Shape;18885;p26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6" name="Google Shape;18886;p26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7" name="Google Shape;18887;p26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8" name="Google Shape;18888;p26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89" name="Google Shape;18889;p26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0" name="Google Shape;18890;p26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1" name="Google Shape;18891;p26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2" name="Google Shape;18892;p26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3" name="Google Shape;18893;p26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4" name="Google Shape;18894;p26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5" name="Google Shape;18895;p26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6" name="Google Shape;18896;p26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7" name="Google Shape;18897;p26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8" name="Google Shape;18898;p26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899" name="Google Shape;18899;p26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0" name="Google Shape;18900;p26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1" name="Google Shape;18901;p26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2" name="Google Shape;18902;p26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3" name="Google Shape;18903;p26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4" name="Google Shape;18904;p26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5" name="Google Shape;18905;p26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6" name="Google Shape;18906;p26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7" name="Google Shape;18907;p26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8" name="Google Shape;18908;p26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09" name="Google Shape;18909;p26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0" name="Google Shape;18910;p26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1" name="Google Shape;18911;p26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2" name="Google Shape;18912;p26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3" name="Google Shape;18913;p26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4" name="Google Shape;18914;p26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5" name="Google Shape;18915;p26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6" name="Google Shape;18916;p26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7" name="Google Shape;18917;p26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8" name="Google Shape;18918;p26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19" name="Google Shape;18919;p26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0" name="Google Shape;18920;p26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1" name="Google Shape;18921;p26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2" name="Google Shape;18922;p26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3" name="Google Shape;18923;p26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4" name="Google Shape;18924;p26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5" name="Google Shape;18925;p26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6" name="Google Shape;18926;p26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7" name="Google Shape;18927;p26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8" name="Google Shape;18928;p26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29" name="Google Shape;18929;p26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0" name="Google Shape;18930;p26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1" name="Google Shape;18931;p26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2" name="Google Shape;18932;p26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3" name="Google Shape;18933;p26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4" name="Google Shape;18934;p26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5" name="Google Shape;18935;p26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6" name="Google Shape;18936;p26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7" name="Google Shape;18937;p26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8" name="Google Shape;18938;p26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39" name="Google Shape;18939;p26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0" name="Google Shape;18940;p26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1" name="Google Shape;18941;p26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2" name="Google Shape;18942;p26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3" name="Google Shape;18943;p26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4" name="Google Shape;18944;p26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5" name="Google Shape;18945;p26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6" name="Google Shape;18946;p26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7" name="Google Shape;18947;p26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8" name="Google Shape;18948;p26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49" name="Google Shape;18949;p26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0" name="Google Shape;18950;p26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1" name="Google Shape;18951;p26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2" name="Google Shape;18952;p26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3" name="Google Shape;18953;p26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4" name="Google Shape;18954;p26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5" name="Google Shape;18955;p26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6" name="Google Shape;18956;p26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7" name="Google Shape;18957;p26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8" name="Google Shape;18958;p26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59" name="Google Shape;18959;p26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0" name="Google Shape;18960;p26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1" name="Google Shape;18961;p26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2" name="Google Shape;18962;p26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3" name="Google Shape;18963;p26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4" name="Google Shape;18964;p26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5" name="Google Shape;18965;p26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6" name="Google Shape;18966;p26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7" name="Google Shape;18967;p26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8" name="Google Shape;18968;p26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69" name="Google Shape;18969;p26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0" name="Google Shape;18970;p26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1" name="Google Shape;18971;p26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2" name="Google Shape;18972;p26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3" name="Google Shape;18973;p26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4" name="Google Shape;18974;p26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5" name="Google Shape;18975;p26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6" name="Google Shape;18976;p26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7" name="Google Shape;18977;p26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8" name="Google Shape;18978;p26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79" name="Google Shape;18979;p26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0" name="Google Shape;18980;p26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1" name="Google Shape;18981;p26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2" name="Google Shape;18982;p26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3" name="Google Shape;18983;p26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4" name="Google Shape;18984;p26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5" name="Google Shape;18985;p26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6" name="Google Shape;18986;p26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7" name="Google Shape;18987;p26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8" name="Google Shape;18988;p26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89" name="Google Shape;18989;p26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0" name="Google Shape;18990;p26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1" name="Google Shape;18991;p26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2" name="Google Shape;18992;p26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3" name="Google Shape;18993;p26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4" name="Google Shape;18994;p26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5" name="Google Shape;18995;p26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6" name="Google Shape;18996;p26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7" name="Google Shape;18997;p26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8" name="Google Shape;18998;p26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8999" name="Google Shape;18999;p26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0" name="Google Shape;19000;p26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1" name="Google Shape;19001;p26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2" name="Google Shape;19002;p26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3" name="Google Shape;19003;p26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4" name="Google Shape;19004;p26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5" name="Google Shape;19005;p26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6" name="Google Shape;19006;p26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7" name="Google Shape;19007;p26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8" name="Google Shape;19008;p26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09" name="Google Shape;19009;p26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0" name="Google Shape;19010;p26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1" name="Google Shape;19011;p26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2" name="Google Shape;19012;p26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3" name="Google Shape;19013;p26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4" name="Google Shape;19014;p26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5" name="Google Shape;19015;p26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6" name="Google Shape;19016;p26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7" name="Google Shape;19017;p26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8" name="Google Shape;19018;p26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19" name="Google Shape;19019;p26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0" name="Google Shape;19020;p26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1" name="Google Shape;19021;p26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2" name="Google Shape;19022;p26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3" name="Google Shape;19023;p26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4" name="Google Shape;19024;p26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5" name="Google Shape;19025;p26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6" name="Google Shape;19026;p26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7" name="Google Shape;19027;p26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8" name="Google Shape;19028;p26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29" name="Google Shape;19029;p26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0" name="Google Shape;19030;p26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1" name="Google Shape;19031;p26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2" name="Google Shape;19032;p26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3" name="Google Shape;19033;p26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4" name="Google Shape;19034;p26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5" name="Google Shape;19035;p26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6" name="Google Shape;19036;p26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7" name="Google Shape;19037;p26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8" name="Google Shape;19038;p26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39" name="Google Shape;19039;p26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0" name="Google Shape;19040;p26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1" name="Google Shape;19041;p26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2" name="Google Shape;19042;p26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3" name="Google Shape;19043;p26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4" name="Google Shape;19044;p26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5" name="Google Shape;19045;p26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6" name="Google Shape;19046;p26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7" name="Google Shape;19047;p26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8" name="Google Shape;19048;p26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49" name="Google Shape;19049;p26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0" name="Google Shape;19050;p26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1" name="Google Shape;19051;p26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2" name="Google Shape;19052;p26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3" name="Google Shape;19053;p26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4" name="Google Shape;19054;p26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5" name="Google Shape;19055;p26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6" name="Google Shape;19056;p26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7" name="Google Shape;19057;p26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8" name="Google Shape;19058;p26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59" name="Google Shape;19059;p26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0" name="Google Shape;19060;p26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1" name="Google Shape;19061;p26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2" name="Google Shape;19062;p26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3" name="Google Shape;19063;p26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4" name="Google Shape;19064;p26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5" name="Google Shape;19065;p26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6" name="Google Shape;19066;p26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7" name="Google Shape;19067;p26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8" name="Google Shape;19068;p26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69" name="Google Shape;19069;p26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0" name="Google Shape;19070;p26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1" name="Google Shape;19071;p26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2" name="Google Shape;19072;p26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3" name="Google Shape;19073;p26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4" name="Google Shape;19074;p26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5" name="Google Shape;19075;p26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6" name="Google Shape;19076;p26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7" name="Google Shape;19077;p26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8" name="Google Shape;19078;p26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79" name="Google Shape;19079;p26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0" name="Google Shape;19080;p26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1" name="Google Shape;19081;p26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2" name="Google Shape;19082;p26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3" name="Google Shape;19083;p26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4" name="Google Shape;19084;p26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5" name="Google Shape;19085;p26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6" name="Google Shape;19086;p26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7" name="Google Shape;19087;p26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8" name="Google Shape;19088;p26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89" name="Google Shape;19089;p26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0" name="Google Shape;19090;p26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1" name="Google Shape;19091;p26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2" name="Google Shape;19092;p26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3" name="Google Shape;19093;p26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4" name="Google Shape;19094;p26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5" name="Google Shape;19095;p26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6" name="Google Shape;19096;p26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7" name="Google Shape;19097;p26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8" name="Google Shape;19098;p26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099" name="Google Shape;19099;p26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0" name="Google Shape;19100;p26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1" name="Google Shape;19101;p26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2" name="Google Shape;19102;p26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3" name="Google Shape;19103;p26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4" name="Google Shape;19104;p26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5" name="Google Shape;19105;p26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6" name="Google Shape;19106;p26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7" name="Google Shape;19107;p26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8" name="Google Shape;19108;p26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09" name="Google Shape;19109;p26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0" name="Google Shape;19110;p26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1" name="Google Shape;19111;p26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2" name="Google Shape;19112;p26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3" name="Google Shape;19113;p26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4" name="Google Shape;19114;p26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5" name="Google Shape;19115;p26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6" name="Google Shape;19116;p26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7" name="Google Shape;19117;p26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8" name="Google Shape;19118;p26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19" name="Google Shape;19119;p26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0" name="Google Shape;19120;p26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1" name="Google Shape;19121;p26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2" name="Google Shape;19122;p26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3" name="Google Shape;19123;p26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4" name="Google Shape;19124;p26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5" name="Google Shape;19125;p26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6" name="Google Shape;19126;p26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7" name="Google Shape;19127;p26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8" name="Google Shape;19128;p26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29" name="Google Shape;19129;p26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0" name="Google Shape;19130;p26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1" name="Google Shape;19131;p26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2" name="Google Shape;19132;p26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3" name="Google Shape;19133;p26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4" name="Google Shape;19134;p26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5" name="Google Shape;19135;p26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6" name="Google Shape;19136;p26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7" name="Google Shape;19137;p26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8" name="Google Shape;19138;p26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39" name="Google Shape;19139;p26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0" name="Google Shape;19140;p26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1" name="Google Shape;19141;p26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2" name="Google Shape;19142;p26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3" name="Google Shape;19143;p26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4" name="Google Shape;19144;p26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5" name="Google Shape;19145;p26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6" name="Google Shape;19146;p26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7" name="Google Shape;19147;p26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8" name="Google Shape;19148;p26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49" name="Google Shape;19149;p26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0" name="Google Shape;19150;p26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1" name="Google Shape;19151;p26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2" name="Google Shape;19152;p26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3" name="Google Shape;19153;p26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4" name="Google Shape;19154;p26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5" name="Google Shape;19155;p26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6" name="Google Shape;19156;p26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7" name="Google Shape;19157;p26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8" name="Google Shape;19158;p26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59" name="Google Shape;19159;p26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0" name="Google Shape;19160;p26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1" name="Google Shape;19161;p26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2" name="Google Shape;19162;p26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3" name="Google Shape;19163;p26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4" name="Google Shape;19164;p26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5" name="Google Shape;19165;p26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6" name="Google Shape;19166;p26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7" name="Google Shape;19167;p26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8" name="Google Shape;19168;p26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69" name="Google Shape;19169;p26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0" name="Google Shape;19170;p26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1" name="Google Shape;19171;p26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2" name="Google Shape;19172;p26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3" name="Google Shape;19173;p26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4" name="Google Shape;19174;p26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5" name="Google Shape;19175;p26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6" name="Google Shape;19176;p26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7" name="Google Shape;19177;p26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8" name="Google Shape;19178;p26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79" name="Google Shape;19179;p26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0" name="Google Shape;19180;p26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1" name="Google Shape;19181;p26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2" name="Google Shape;19182;p26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3" name="Google Shape;19183;p26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4" name="Google Shape;19184;p26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5" name="Google Shape;19185;p26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6" name="Google Shape;19186;p26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7" name="Google Shape;19187;p26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8" name="Google Shape;19188;p26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89" name="Google Shape;19189;p26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0" name="Google Shape;19190;p26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1" name="Google Shape;19191;p26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2" name="Google Shape;19192;p26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3" name="Google Shape;19193;p26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4" name="Google Shape;19194;p26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5" name="Google Shape;19195;p26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6" name="Google Shape;19196;p26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7" name="Google Shape;19197;p26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8" name="Google Shape;19198;p26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199" name="Google Shape;19199;p26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0" name="Google Shape;19200;p26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1" name="Google Shape;19201;p26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2" name="Google Shape;19202;p26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3" name="Google Shape;19203;p26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4" name="Google Shape;19204;p26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5" name="Google Shape;19205;p26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6" name="Google Shape;19206;p26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7" name="Google Shape;19207;p26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8" name="Google Shape;19208;p26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09" name="Google Shape;19209;p26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0" name="Google Shape;19210;p26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1" name="Google Shape;19211;p26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2" name="Google Shape;19212;p26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3" name="Google Shape;19213;p26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4" name="Google Shape;19214;p26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5" name="Google Shape;19215;p26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6" name="Google Shape;19216;p26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7" name="Google Shape;19217;p26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8" name="Google Shape;19218;p26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19" name="Google Shape;19219;p26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0" name="Google Shape;19220;p26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1" name="Google Shape;19221;p26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2" name="Google Shape;19222;p26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3" name="Google Shape;19223;p26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4" name="Google Shape;19224;p26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5" name="Google Shape;19225;p26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6" name="Google Shape;19226;p26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7" name="Google Shape;19227;p26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8" name="Google Shape;19228;p26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29" name="Google Shape;19229;p26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0" name="Google Shape;19230;p26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1" name="Google Shape;19231;p26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2" name="Google Shape;19232;p26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3" name="Google Shape;19233;p26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4" name="Google Shape;19234;p26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5" name="Google Shape;19235;p26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6" name="Google Shape;19236;p26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7" name="Google Shape;19237;p26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8" name="Google Shape;19238;p26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39" name="Google Shape;19239;p26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0" name="Google Shape;19240;p26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1" name="Google Shape;19241;p26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2" name="Google Shape;19242;p26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3" name="Google Shape;19243;p26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4" name="Google Shape;19244;p26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5" name="Google Shape;19245;p26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6" name="Google Shape;19246;p26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7" name="Google Shape;19247;p26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8" name="Google Shape;19248;p26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49" name="Google Shape;19249;p26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0" name="Google Shape;19250;p26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1" name="Google Shape;19251;p26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2" name="Google Shape;19252;p26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3" name="Google Shape;19253;p26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4" name="Google Shape;19254;p26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5" name="Google Shape;19255;p26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6" name="Google Shape;19256;p26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7" name="Google Shape;19257;p26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8" name="Google Shape;19258;p26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59" name="Google Shape;19259;p26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0" name="Google Shape;19260;p26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1" name="Google Shape;19261;p26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2" name="Google Shape;19262;p26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3" name="Google Shape;19263;p26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4" name="Google Shape;19264;p26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5" name="Google Shape;19265;p26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6" name="Google Shape;19266;p26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7" name="Google Shape;19267;p26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8" name="Google Shape;19268;p26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69" name="Google Shape;19269;p26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0" name="Google Shape;19270;p26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1" name="Google Shape;19271;p26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2" name="Google Shape;19272;p26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3" name="Google Shape;19273;p26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4" name="Google Shape;19274;p26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5" name="Google Shape;19275;p26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6" name="Google Shape;19276;p26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7" name="Google Shape;19277;p26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8" name="Google Shape;19278;p26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79" name="Google Shape;19279;p26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0" name="Google Shape;19280;p26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1" name="Google Shape;19281;p26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2" name="Google Shape;19282;p26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3" name="Google Shape;19283;p26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4" name="Google Shape;19284;p26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5" name="Google Shape;19285;p26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6" name="Google Shape;19286;p26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7" name="Google Shape;19287;p26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8" name="Google Shape;19288;p26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89" name="Google Shape;19289;p26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0" name="Google Shape;19290;p26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1" name="Google Shape;19291;p26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2" name="Google Shape;19292;p26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3" name="Google Shape;19293;p26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4" name="Google Shape;19294;p26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5" name="Google Shape;19295;p26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6" name="Google Shape;19296;p26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7" name="Google Shape;19297;p26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8" name="Google Shape;19298;p26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299" name="Google Shape;19299;p26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0" name="Google Shape;19300;p26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1" name="Google Shape;19301;p26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2" name="Google Shape;19302;p26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3" name="Google Shape;19303;p26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4" name="Google Shape;19304;p26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5" name="Google Shape;19305;p26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6" name="Google Shape;19306;p26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7" name="Google Shape;19307;p26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8" name="Google Shape;19308;p26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09" name="Google Shape;19309;p26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0" name="Google Shape;19310;p26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1" name="Google Shape;19311;p26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2" name="Google Shape;19312;p26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3" name="Google Shape;19313;p26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4" name="Google Shape;19314;p26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5" name="Google Shape;19315;p26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6" name="Google Shape;19316;p26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7" name="Google Shape;19317;p26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8" name="Google Shape;19318;p26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19" name="Google Shape;19319;p26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0" name="Google Shape;19320;p26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1" name="Google Shape;19321;p26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2" name="Google Shape;19322;p26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3" name="Google Shape;19323;p26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4" name="Google Shape;19324;p26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5" name="Google Shape;19325;p26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6" name="Google Shape;19326;p26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7" name="Google Shape;19327;p26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8" name="Google Shape;19328;p26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29" name="Google Shape;19329;p26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0" name="Google Shape;19330;p26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1" name="Google Shape;19331;p26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2" name="Google Shape;19332;p26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3" name="Google Shape;19333;p26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4" name="Google Shape;19334;p26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5" name="Google Shape;19335;p26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6" name="Google Shape;19336;p26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7" name="Google Shape;19337;p26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8" name="Google Shape;19338;p26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39" name="Google Shape;19339;p26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0" name="Google Shape;19340;p26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1" name="Google Shape;19341;p26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2" name="Google Shape;19342;p26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3" name="Google Shape;19343;p26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4" name="Google Shape;19344;p26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5" name="Google Shape;19345;p26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6" name="Google Shape;19346;p26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7" name="Google Shape;19347;p26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8" name="Google Shape;19348;p26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49" name="Google Shape;19349;p26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0" name="Google Shape;19350;p26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1" name="Google Shape;19351;p26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2" name="Google Shape;19352;p26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3" name="Google Shape;19353;p26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4" name="Google Shape;19354;p26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5" name="Google Shape;19355;p26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6" name="Google Shape;19356;p26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7" name="Google Shape;19357;p26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8" name="Google Shape;19358;p26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59" name="Google Shape;19359;p26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0" name="Google Shape;19360;p26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1" name="Google Shape;19361;p26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2" name="Google Shape;19362;p26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3" name="Google Shape;19363;p26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4" name="Google Shape;19364;p26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5" name="Google Shape;19365;p26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6" name="Google Shape;19366;p26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7" name="Google Shape;19367;p26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8" name="Google Shape;19368;p26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69" name="Google Shape;19369;p26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0" name="Google Shape;19370;p26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1" name="Google Shape;19371;p26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2" name="Google Shape;19372;p26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3" name="Google Shape;19373;p26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4" name="Google Shape;19374;p26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5" name="Google Shape;19375;p26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6" name="Google Shape;19376;p26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7" name="Google Shape;19377;p26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8" name="Google Shape;19378;p26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79" name="Google Shape;19379;p26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0" name="Google Shape;19380;p26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1" name="Google Shape;19381;p26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2" name="Google Shape;19382;p26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3" name="Google Shape;19383;p26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4" name="Google Shape;19384;p26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5" name="Google Shape;19385;p26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6" name="Google Shape;19386;p26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7" name="Google Shape;19387;p26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8" name="Google Shape;19388;p26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89" name="Google Shape;19389;p26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0" name="Google Shape;19390;p26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1" name="Google Shape;19391;p26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2" name="Google Shape;19392;p26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3" name="Google Shape;19393;p26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4" name="Google Shape;19394;p26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5" name="Google Shape;19395;p26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6" name="Google Shape;19396;p26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7" name="Google Shape;19397;p26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8" name="Google Shape;19398;p26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399" name="Google Shape;19399;p26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0" name="Google Shape;19400;p26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1" name="Google Shape;19401;p26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2" name="Google Shape;19402;p26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3" name="Google Shape;19403;p26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4" name="Google Shape;19404;p26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5" name="Google Shape;19405;p26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6" name="Google Shape;19406;p26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7" name="Google Shape;19407;p26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8" name="Google Shape;19408;p26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09" name="Google Shape;19409;p26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0" name="Google Shape;19410;p26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1" name="Google Shape;19411;p26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2" name="Google Shape;19412;p26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3" name="Google Shape;19413;p26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4" name="Google Shape;19414;p26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5" name="Google Shape;19415;p26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6" name="Google Shape;19416;p26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7" name="Google Shape;19417;p26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8" name="Google Shape;19418;p26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19" name="Google Shape;19419;p26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0" name="Google Shape;19420;p26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1" name="Google Shape;19421;p26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2" name="Google Shape;19422;p26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3" name="Google Shape;19423;p26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4" name="Google Shape;19424;p26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5" name="Google Shape;19425;p26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6" name="Google Shape;19426;p26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7" name="Google Shape;19427;p26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8" name="Google Shape;19428;p26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29" name="Google Shape;19429;p26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0" name="Google Shape;19430;p26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1" name="Google Shape;19431;p26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2" name="Google Shape;19432;p26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3" name="Google Shape;19433;p26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4" name="Google Shape;19434;p26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5" name="Google Shape;19435;p26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6" name="Google Shape;19436;p26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7" name="Google Shape;19437;p26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8" name="Google Shape;19438;p26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39" name="Google Shape;19439;p26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0" name="Google Shape;19440;p26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1" name="Google Shape;19441;p26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2" name="Google Shape;19442;p26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3" name="Google Shape;19443;p26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4" name="Google Shape;19444;p26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5" name="Google Shape;19445;p26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6" name="Google Shape;19446;p26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7" name="Google Shape;19447;p26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8" name="Google Shape;19448;p26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49" name="Google Shape;19449;p26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0" name="Google Shape;19450;p26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1" name="Google Shape;19451;p26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2" name="Google Shape;19452;p26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3" name="Google Shape;19453;p26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4" name="Google Shape;19454;p26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5" name="Google Shape;19455;p26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6" name="Google Shape;19456;p26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7" name="Google Shape;19457;p26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8" name="Google Shape;19458;p26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59" name="Google Shape;19459;p26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0" name="Google Shape;19460;p26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1" name="Google Shape;19461;p26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2" name="Google Shape;19462;p26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3" name="Google Shape;19463;p26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4" name="Google Shape;19464;p26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5" name="Google Shape;19465;p26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6" name="Google Shape;19466;p26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7" name="Google Shape;19467;p26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8" name="Google Shape;19468;p26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69" name="Google Shape;19469;p26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0" name="Google Shape;19470;p26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1" name="Google Shape;19471;p26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2" name="Google Shape;19472;p26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3" name="Google Shape;19473;p26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4" name="Google Shape;19474;p26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5" name="Google Shape;19475;p26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6" name="Google Shape;19476;p26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7" name="Google Shape;19477;p26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8" name="Google Shape;19478;p26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79" name="Google Shape;19479;p26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0" name="Google Shape;19480;p26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1" name="Google Shape;19481;p26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2" name="Google Shape;19482;p26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3" name="Google Shape;19483;p26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4" name="Google Shape;19484;p26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5" name="Google Shape;19485;p26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6" name="Google Shape;19486;p26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7" name="Google Shape;19487;p26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8" name="Google Shape;19488;p26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89" name="Google Shape;19489;p26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0" name="Google Shape;19490;p26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1" name="Google Shape;19491;p26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2" name="Google Shape;19492;p26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3" name="Google Shape;19493;p26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4" name="Google Shape;19494;p26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5" name="Google Shape;19495;p26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6" name="Google Shape;19496;p26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7" name="Google Shape;19497;p26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8" name="Google Shape;19498;p26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499" name="Google Shape;19499;p26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00" name="Google Shape;19500;p26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19501" name="Google Shape;19501;p26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9502" name="Google Shape;19502;p26"/>
          <p:cNvSpPr/>
          <p:nvPr/>
        </p:nvSpPr>
        <p:spPr>
          <a:xfrm rot="-9002992" flipH="1">
            <a:off x="11192555" y="47269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3" name="Google Shape;19503;p26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4" name="Google Shape;19504;p26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5" name="Google Shape;19505;p26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6" name="Google Shape;19506;p26"/>
          <p:cNvSpPr/>
          <p:nvPr/>
        </p:nvSpPr>
        <p:spPr>
          <a:xfrm rot="-6345070" flipH="1">
            <a:off x="1450337" y="8204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7" name="Google Shape;19507;p26"/>
          <p:cNvSpPr/>
          <p:nvPr/>
        </p:nvSpPr>
        <p:spPr>
          <a:xfrm rot="-9002992" flipH="1">
            <a:off x="593955" y="13806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8" name="Google Shape;19508;p26"/>
          <p:cNvSpPr/>
          <p:nvPr/>
        </p:nvSpPr>
        <p:spPr>
          <a:xfrm rot="-469745" flipH="1">
            <a:off x="664554" y="468287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19509" name="Google Shape;19509;p26"/>
          <p:cNvSpPr txBox="1">
            <a:spLocks noGrp="1"/>
          </p:cNvSpPr>
          <p:nvPr>
            <p:ph type="body" idx="1"/>
          </p:nvPr>
        </p:nvSpPr>
        <p:spPr>
          <a:xfrm>
            <a:off x="1334771" y="1554777"/>
            <a:ext cx="9144000" cy="4628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370955766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Title and text 3">
    <p:spTree>
      <p:nvGrpSpPr>
        <p:cNvPr id="1" name="Shape 195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511" name="Google Shape;19511;p27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19512" name="Google Shape;19512;p27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3" name="Google Shape;19513;p27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4" name="Google Shape;19514;p27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5" name="Google Shape;19515;p27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6" name="Google Shape;19516;p27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7" name="Google Shape;19517;p27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8" name="Google Shape;19518;p27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19" name="Google Shape;19519;p27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0" name="Google Shape;19520;p27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1" name="Google Shape;19521;p27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2" name="Google Shape;19522;p27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3" name="Google Shape;19523;p27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4" name="Google Shape;19524;p27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5" name="Google Shape;19525;p27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6" name="Google Shape;19526;p27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7" name="Google Shape;19527;p27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8" name="Google Shape;19528;p27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29" name="Google Shape;19529;p27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0" name="Google Shape;19530;p27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1" name="Google Shape;19531;p27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2" name="Google Shape;19532;p27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3" name="Google Shape;19533;p27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4" name="Google Shape;19534;p27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5" name="Google Shape;19535;p27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6" name="Google Shape;19536;p27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7" name="Google Shape;19537;p27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8" name="Google Shape;19538;p27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39" name="Google Shape;19539;p27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0" name="Google Shape;19540;p27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1" name="Google Shape;19541;p27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2" name="Google Shape;19542;p27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3" name="Google Shape;19543;p27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4" name="Google Shape;19544;p27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5" name="Google Shape;19545;p27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6" name="Google Shape;19546;p27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7" name="Google Shape;19547;p27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8" name="Google Shape;19548;p27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49" name="Google Shape;19549;p27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0" name="Google Shape;19550;p27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1" name="Google Shape;19551;p27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2" name="Google Shape;19552;p27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3" name="Google Shape;19553;p27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4" name="Google Shape;19554;p27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5" name="Google Shape;19555;p27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6" name="Google Shape;19556;p27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7" name="Google Shape;19557;p27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8" name="Google Shape;19558;p27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59" name="Google Shape;19559;p27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0" name="Google Shape;19560;p27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1" name="Google Shape;19561;p27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2" name="Google Shape;19562;p27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3" name="Google Shape;19563;p27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4" name="Google Shape;19564;p27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5" name="Google Shape;19565;p27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6" name="Google Shape;19566;p27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7" name="Google Shape;19567;p27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8" name="Google Shape;19568;p27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69" name="Google Shape;19569;p27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0" name="Google Shape;19570;p27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1" name="Google Shape;19571;p27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2" name="Google Shape;19572;p27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3" name="Google Shape;19573;p27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4" name="Google Shape;19574;p27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5" name="Google Shape;19575;p27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6" name="Google Shape;19576;p27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7" name="Google Shape;19577;p27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8" name="Google Shape;19578;p27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79" name="Google Shape;19579;p27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0" name="Google Shape;19580;p27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1" name="Google Shape;19581;p27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2" name="Google Shape;19582;p27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3" name="Google Shape;19583;p27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4" name="Google Shape;19584;p27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5" name="Google Shape;19585;p27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6" name="Google Shape;19586;p27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7" name="Google Shape;19587;p27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8" name="Google Shape;19588;p27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89" name="Google Shape;19589;p27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0" name="Google Shape;19590;p27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1" name="Google Shape;19591;p27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2" name="Google Shape;19592;p27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3" name="Google Shape;19593;p27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4" name="Google Shape;19594;p27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5" name="Google Shape;19595;p27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6" name="Google Shape;19596;p27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7" name="Google Shape;19597;p27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8" name="Google Shape;19598;p27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599" name="Google Shape;19599;p27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0" name="Google Shape;19600;p27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1" name="Google Shape;19601;p27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2" name="Google Shape;19602;p27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3" name="Google Shape;19603;p27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4" name="Google Shape;19604;p27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5" name="Google Shape;19605;p27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6" name="Google Shape;19606;p27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7" name="Google Shape;19607;p27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8" name="Google Shape;19608;p27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09" name="Google Shape;19609;p27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0" name="Google Shape;19610;p27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1" name="Google Shape;19611;p27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2" name="Google Shape;19612;p27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3" name="Google Shape;19613;p27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4" name="Google Shape;19614;p27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5" name="Google Shape;19615;p27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6" name="Google Shape;19616;p27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7" name="Google Shape;19617;p27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8" name="Google Shape;19618;p27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19" name="Google Shape;19619;p27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0" name="Google Shape;19620;p27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1" name="Google Shape;19621;p27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2" name="Google Shape;19622;p27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3" name="Google Shape;19623;p27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4" name="Google Shape;19624;p27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5" name="Google Shape;19625;p27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6" name="Google Shape;19626;p27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7" name="Google Shape;19627;p27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8" name="Google Shape;19628;p27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29" name="Google Shape;19629;p27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0" name="Google Shape;19630;p27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1" name="Google Shape;19631;p27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2" name="Google Shape;19632;p27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3" name="Google Shape;19633;p27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4" name="Google Shape;19634;p27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5" name="Google Shape;19635;p27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6" name="Google Shape;19636;p27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7" name="Google Shape;19637;p27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8" name="Google Shape;19638;p27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39" name="Google Shape;19639;p27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0" name="Google Shape;19640;p27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1" name="Google Shape;19641;p27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2" name="Google Shape;19642;p27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3" name="Google Shape;19643;p27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4" name="Google Shape;19644;p27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5" name="Google Shape;19645;p27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6" name="Google Shape;19646;p27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7" name="Google Shape;19647;p27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8" name="Google Shape;19648;p27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49" name="Google Shape;19649;p27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0" name="Google Shape;19650;p27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1" name="Google Shape;19651;p27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2" name="Google Shape;19652;p27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3" name="Google Shape;19653;p27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4" name="Google Shape;19654;p27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5" name="Google Shape;19655;p27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6" name="Google Shape;19656;p27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7" name="Google Shape;19657;p27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8" name="Google Shape;19658;p27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59" name="Google Shape;19659;p27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0" name="Google Shape;19660;p27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1" name="Google Shape;19661;p27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2" name="Google Shape;19662;p27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3" name="Google Shape;19663;p27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4" name="Google Shape;19664;p27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5" name="Google Shape;19665;p27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6" name="Google Shape;19666;p27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7" name="Google Shape;19667;p27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8" name="Google Shape;19668;p27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69" name="Google Shape;19669;p27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0" name="Google Shape;19670;p27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1" name="Google Shape;19671;p27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2" name="Google Shape;19672;p27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3" name="Google Shape;19673;p27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4" name="Google Shape;19674;p27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5" name="Google Shape;19675;p27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6" name="Google Shape;19676;p27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7" name="Google Shape;19677;p27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8" name="Google Shape;19678;p27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79" name="Google Shape;19679;p27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0" name="Google Shape;19680;p27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1" name="Google Shape;19681;p27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2" name="Google Shape;19682;p27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3" name="Google Shape;19683;p27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4" name="Google Shape;19684;p27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5" name="Google Shape;19685;p27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6" name="Google Shape;19686;p27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7" name="Google Shape;19687;p27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8" name="Google Shape;19688;p27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89" name="Google Shape;19689;p27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0" name="Google Shape;19690;p27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1" name="Google Shape;19691;p27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2" name="Google Shape;19692;p27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3" name="Google Shape;19693;p27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4" name="Google Shape;19694;p27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5" name="Google Shape;19695;p27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6" name="Google Shape;19696;p27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7" name="Google Shape;19697;p27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8" name="Google Shape;19698;p27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699" name="Google Shape;19699;p27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0" name="Google Shape;19700;p27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1" name="Google Shape;19701;p27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2" name="Google Shape;19702;p27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3" name="Google Shape;19703;p27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4" name="Google Shape;19704;p27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5" name="Google Shape;19705;p27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6" name="Google Shape;19706;p27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7" name="Google Shape;19707;p27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8" name="Google Shape;19708;p27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09" name="Google Shape;19709;p27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0" name="Google Shape;19710;p27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1" name="Google Shape;19711;p27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2" name="Google Shape;19712;p27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3" name="Google Shape;19713;p27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4" name="Google Shape;19714;p27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5" name="Google Shape;19715;p27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6" name="Google Shape;19716;p27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7" name="Google Shape;19717;p27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8" name="Google Shape;19718;p27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19" name="Google Shape;19719;p27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0" name="Google Shape;19720;p27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1" name="Google Shape;19721;p27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2" name="Google Shape;19722;p27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3" name="Google Shape;19723;p27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4" name="Google Shape;19724;p27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5" name="Google Shape;19725;p27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6" name="Google Shape;19726;p27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7" name="Google Shape;19727;p27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8" name="Google Shape;19728;p27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29" name="Google Shape;19729;p27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0" name="Google Shape;19730;p27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1" name="Google Shape;19731;p27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2" name="Google Shape;19732;p27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3" name="Google Shape;19733;p27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4" name="Google Shape;19734;p27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5" name="Google Shape;19735;p27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6" name="Google Shape;19736;p27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7" name="Google Shape;19737;p27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8" name="Google Shape;19738;p27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39" name="Google Shape;19739;p27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0" name="Google Shape;19740;p27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1" name="Google Shape;19741;p27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2" name="Google Shape;19742;p27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3" name="Google Shape;19743;p27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4" name="Google Shape;19744;p27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5" name="Google Shape;19745;p27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6" name="Google Shape;19746;p27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7" name="Google Shape;19747;p27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8" name="Google Shape;19748;p27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49" name="Google Shape;19749;p27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0" name="Google Shape;19750;p27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1" name="Google Shape;19751;p27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2" name="Google Shape;19752;p27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3" name="Google Shape;19753;p27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4" name="Google Shape;19754;p27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5" name="Google Shape;19755;p27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6" name="Google Shape;19756;p27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7" name="Google Shape;19757;p27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8" name="Google Shape;19758;p27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59" name="Google Shape;19759;p27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0" name="Google Shape;19760;p27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1" name="Google Shape;19761;p27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2" name="Google Shape;19762;p27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3" name="Google Shape;19763;p27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4" name="Google Shape;19764;p27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5" name="Google Shape;19765;p27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6" name="Google Shape;19766;p27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7" name="Google Shape;19767;p27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8" name="Google Shape;19768;p27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69" name="Google Shape;19769;p27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0" name="Google Shape;19770;p27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1" name="Google Shape;19771;p27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2" name="Google Shape;19772;p27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3" name="Google Shape;19773;p27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4" name="Google Shape;19774;p27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5" name="Google Shape;19775;p27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6" name="Google Shape;19776;p27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7" name="Google Shape;19777;p27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8" name="Google Shape;19778;p27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79" name="Google Shape;19779;p27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0" name="Google Shape;19780;p27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1" name="Google Shape;19781;p27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2" name="Google Shape;19782;p27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3" name="Google Shape;19783;p27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4" name="Google Shape;19784;p27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5" name="Google Shape;19785;p27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6" name="Google Shape;19786;p27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7" name="Google Shape;19787;p27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8" name="Google Shape;19788;p27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89" name="Google Shape;19789;p27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0" name="Google Shape;19790;p27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1" name="Google Shape;19791;p27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2" name="Google Shape;19792;p27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3" name="Google Shape;19793;p27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4" name="Google Shape;19794;p27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5" name="Google Shape;19795;p27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6" name="Google Shape;19796;p27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7" name="Google Shape;19797;p27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8" name="Google Shape;19798;p27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799" name="Google Shape;19799;p27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0" name="Google Shape;19800;p27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1" name="Google Shape;19801;p27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2" name="Google Shape;19802;p27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3" name="Google Shape;19803;p27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4" name="Google Shape;19804;p27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5" name="Google Shape;19805;p27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6" name="Google Shape;19806;p27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7" name="Google Shape;19807;p27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8" name="Google Shape;19808;p27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09" name="Google Shape;19809;p27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0" name="Google Shape;19810;p27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1" name="Google Shape;19811;p27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2" name="Google Shape;19812;p27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3" name="Google Shape;19813;p27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4" name="Google Shape;19814;p27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5" name="Google Shape;19815;p27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6" name="Google Shape;19816;p27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7" name="Google Shape;19817;p27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8" name="Google Shape;19818;p27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19" name="Google Shape;19819;p27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0" name="Google Shape;19820;p27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1" name="Google Shape;19821;p27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2" name="Google Shape;19822;p27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3" name="Google Shape;19823;p27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4" name="Google Shape;19824;p27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5" name="Google Shape;19825;p27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6" name="Google Shape;19826;p27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7" name="Google Shape;19827;p27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8" name="Google Shape;19828;p27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29" name="Google Shape;19829;p27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0" name="Google Shape;19830;p27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1" name="Google Shape;19831;p27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2" name="Google Shape;19832;p27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3" name="Google Shape;19833;p27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4" name="Google Shape;19834;p27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5" name="Google Shape;19835;p27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6" name="Google Shape;19836;p27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7" name="Google Shape;19837;p27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8" name="Google Shape;19838;p27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39" name="Google Shape;19839;p27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0" name="Google Shape;19840;p27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1" name="Google Shape;19841;p27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2" name="Google Shape;19842;p27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3" name="Google Shape;19843;p27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4" name="Google Shape;19844;p27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5" name="Google Shape;19845;p27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6" name="Google Shape;19846;p27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7" name="Google Shape;19847;p27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8" name="Google Shape;19848;p27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49" name="Google Shape;19849;p27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0" name="Google Shape;19850;p27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1" name="Google Shape;19851;p27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2" name="Google Shape;19852;p27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3" name="Google Shape;19853;p27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4" name="Google Shape;19854;p27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5" name="Google Shape;19855;p27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6" name="Google Shape;19856;p27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7" name="Google Shape;19857;p27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8" name="Google Shape;19858;p27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59" name="Google Shape;19859;p27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0" name="Google Shape;19860;p27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1" name="Google Shape;19861;p27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2" name="Google Shape;19862;p27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3" name="Google Shape;19863;p27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4" name="Google Shape;19864;p27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5" name="Google Shape;19865;p27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6" name="Google Shape;19866;p27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7" name="Google Shape;19867;p27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8" name="Google Shape;19868;p27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69" name="Google Shape;19869;p27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0" name="Google Shape;19870;p27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1" name="Google Shape;19871;p27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2" name="Google Shape;19872;p27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3" name="Google Shape;19873;p27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4" name="Google Shape;19874;p27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5" name="Google Shape;19875;p27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6" name="Google Shape;19876;p27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7" name="Google Shape;19877;p27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8" name="Google Shape;19878;p27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79" name="Google Shape;19879;p27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0" name="Google Shape;19880;p27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1" name="Google Shape;19881;p27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2" name="Google Shape;19882;p27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3" name="Google Shape;19883;p27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4" name="Google Shape;19884;p27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5" name="Google Shape;19885;p27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6" name="Google Shape;19886;p27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7" name="Google Shape;19887;p27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8" name="Google Shape;19888;p27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89" name="Google Shape;19889;p27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0" name="Google Shape;19890;p27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1" name="Google Shape;19891;p27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2" name="Google Shape;19892;p27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3" name="Google Shape;19893;p27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4" name="Google Shape;19894;p27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5" name="Google Shape;19895;p27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6" name="Google Shape;19896;p27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7" name="Google Shape;19897;p27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8" name="Google Shape;19898;p27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899" name="Google Shape;19899;p27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0" name="Google Shape;19900;p27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1" name="Google Shape;19901;p27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2" name="Google Shape;19902;p27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3" name="Google Shape;19903;p27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4" name="Google Shape;19904;p27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5" name="Google Shape;19905;p27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6" name="Google Shape;19906;p27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7" name="Google Shape;19907;p27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8" name="Google Shape;19908;p27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09" name="Google Shape;19909;p27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0" name="Google Shape;19910;p27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1" name="Google Shape;19911;p27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2" name="Google Shape;19912;p27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3" name="Google Shape;19913;p27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4" name="Google Shape;19914;p27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5" name="Google Shape;19915;p27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6" name="Google Shape;19916;p27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7" name="Google Shape;19917;p27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8" name="Google Shape;19918;p27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19" name="Google Shape;19919;p27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0" name="Google Shape;19920;p27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1" name="Google Shape;19921;p27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2" name="Google Shape;19922;p27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3" name="Google Shape;19923;p27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4" name="Google Shape;19924;p27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5" name="Google Shape;19925;p27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6" name="Google Shape;19926;p27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7" name="Google Shape;19927;p27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8" name="Google Shape;19928;p27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29" name="Google Shape;19929;p27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0" name="Google Shape;19930;p27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1" name="Google Shape;19931;p27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2" name="Google Shape;19932;p27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3" name="Google Shape;19933;p27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4" name="Google Shape;19934;p27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5" name="Google Shape;19935;p27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6" name="Google Shape;19936;p27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7" name="Google Shape;19937;p27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8" name="Google Shape;19938;p27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39" name="Google Shape;19939;p27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0" name="Google Shape;19940;p27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1" name="Google Shape;19941;p27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2" name="Google Shape;19942;p27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3" name="Google Shape;19943;p27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4" name="Google Shape;19944;p27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5" name="Google Shape;19945;p27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6" name="Google Shape;19946;p27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7" name="Google Shape;19947;p27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8" name="Google Shape;19948;p27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49" name="Google Shape;19949;p27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0" name="Google Shape;19950;p27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1" name="Google Shape;19951;p27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2" name="Google Shape;19952;p27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3" name="Google Shape;19953;p27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4" name="Google Shape;19954;p27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5" name="Google Shape;19955;p27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6" name="Google Shape;19956;p27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7" name="Google Shape;19957;p27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8" name="Google Shape;19958;p27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59" name="Google Shape;19959;p27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0" name="Google Shape;19960;p27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1" name="Google Shape;19961;p27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2" name="Google Shape;19962;p27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3" name="Google Shape;19963;p27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4" name="Google Shape;19964;p27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5" name="Google Shape;19965;p27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6" name="Google Shape;19966;p27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7" name="Google Shape;19967;p27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8" name="Google Shape;19968;p27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69" name="Google Shape;19969;p27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0" name="Google Shape;19970;p27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1" name="Google Shape;19971;p27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2" name="Google Shape;19972;p27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3" name="Google Shape;19973;p27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4" name="Google Shape;19974;p27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5" name="Google Shape;19975;p27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6" name="Google Shape;19976;p27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7" name="Google Shape;19977;p27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8" name="Google Shape;19978;p27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79" name="Google Shape;19979;p27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0" name="Google Shape;19980;p27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1" name="Google Shape;19981;p27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2" name="Google Shape;19982;p27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3" name="Google Shape;19983;p27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4" name="Google Shape;19984;p27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5" name="Google Shape;19985;p27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6" name="Google Shape;19986;p27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7" name="Google Shape;19987;p27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8" name="Google Shape;19988;p27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89" name="Google Shape;19989;p27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0" name="Google Shape;19990;p27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1" name="Google Shape;19991;p27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2" name="Google Shape;19992;p27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3" name="Google Shape;19993;p27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4" name="Google Shape;19994;p27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5" name="Google Shape;19995;p27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6" name="Google Shape;19996;p27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7" name="Google Shape;19997;p27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8" name="Google Shape;19998;p27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19999" name="Google Shape;19999;p27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0" name="Google Shape;20000;p27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1" name="Google Shape;20001;p27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2" name="Google Shape;20002;p27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3" name="Google Shape;20003;p27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4" name="Google Shape;20004;p27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5" name="Google Shape;20005;p27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6" name="Google Shape;20006;p27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7" name="Google Shape;20007;p27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8" name="Google Shape;20008;p27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09" name="Google Shape;20009;p27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0" name="Google Shape;20010;p27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1" name="Google Shape;20011;p27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2" name="Google Shape;20012;p27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3" name="Google Shape;20013;p27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4" name="Google Shape;20014;p27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5" name="Google Shape;20015;p27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6" name="Google Shape;20016;p27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7" name="Google Shape;20017;p27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8" name="Google Shape;20018;p27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19" name="Google Shape;20019;p27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0" name="Google Shape;20020;p27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1" name="Google Shape;20021;p27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2" name="Google Shape;20022;p27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3" name="Google Shape;20023;p27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4" name="Google Shape;20024;p27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5" name="Google Shape;20025;p27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6" name="Google Shape;20026;p27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7" name="Google Shape;20027;p27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8" name="Google Shape;20028;p27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29" name="Google Shape;20029;p27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0" name="Google Shape;20030;p27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1" name="Google Shape;20031;p27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2" name="Google Shape;20032;p27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3" name="Google Shape;20033;p27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4" name="Google Shape;20034;p27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5" name="Google Shape;20035;p27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6" name="Google Shape;20036;p27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7" name="Google Shape;20037;p27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8" name="Google Shape;20038;p27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39" name="Google Shape;20039;p27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0" name="Google Shape;20040;p27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1" name="Google Shape;20041;p27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2" name="Google Shape;20042;p27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3" name="Google Shape;20043;p27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4" name="Google Shape;20044;p27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5" name="Google Shape;20045;p27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6" name="Google Shape;20046;p27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7" name="Google Shape;20047;p27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8" name="Google Shape;20048;p27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49" name="Google Shape;20049;p27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0" name="Google Shape;20050;p27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1" name="Google Shape;20051;p27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2" name="Google Shape;20052;p27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3" name="Google Shape;20053;p27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4" name="Google Shape;20054;p27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5" name="Google Shape;20055;p27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6" name="Google Shape;20056;p27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7" name="Google Shape;20057;p27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8" name="Google Shape;20058;p27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59" name="Google Shape;20059;p27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0" name="Google Shape;20060;p27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1" name="Google Shape;20061;p27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2" name="Google Shape;20062;p27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3" name="Google Shape;20063;p27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4" name="Google Shape;20064;p27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5" name="Google Shape;20065;p27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6" name="Google Shape;20066;p27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7" name="Google Shape;20067;p27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8" name="Google Shape;20068;p27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69" name="Google Shape;20069;p27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0" name="Google Shape;20070;p27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1" name="Google Shape;20071;p27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2" name="Google Shape;20072;p27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3" name="Google Shape;20073;p27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4" name="Google Shape;20074;p27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5" name="Google Shape;20075;p27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6" name="Google Shape;20076;p27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7" name="Google Shape;20077;p27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8" name="Google Shape;20078;p27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79" name="Google Shape;20079;p27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0" name="Google Shape;20080;p27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1" name="Google Shape;20081;p27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2" name="Google Shape;20082;p27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3" name="Google Shape;20083;p27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4" name="Google Shape;20084;p27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5" name="Google Shape;20085;p27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6" name="Google Shape;20086;p27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7" name="Google Shape;20087;p27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8" name="Google Shape;20088;p27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89" name="Google Shape;20089;p27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0" name="Google Shape;20090;p27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1" name="Google Shape;20091;p27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2" name="Google Shape;20092;p27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3" name="Google Shape;20093;p27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4" name="Google Shape;20094;p27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5" name="Google Shape;20095;p27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6" name="Google Shape;20096;p27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7" name="Google Shape;20097;p27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8" name="Google Shape;20098;p27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099" name="Google Shape;20099;p27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0" name="Google Shape;20100;p27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1" name="Google Shape;20101;p27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2" name="Google Shape;20102;p27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3" name="Google Shape;20103;p27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4" name="Google Shape;20104;p27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5" name="Google Shape;20105;p27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6" name="Google Shape;20106;p27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7" name="Google Shape;20107;p27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8" name="Google Shape;20108;p27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09" name="Google Shape;20109;p27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0" name="Google Shape;20110;p27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1" name="Google Shape;20111;p27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2" name="Google Shape;20112;p27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3" name="Google Shape;20113;p27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4" name="Google Shape;20114;p27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5" name="Google Shape;20115;p27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6" name="Google Shape;20116;p27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7" name="Google Shape;20117;p27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8" name="Google Shape;20118;p27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19" name="Google Shape;20119;p27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0" name="Google Shape;20120;p27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1" name="Google Shape;20121;p27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2" name="Google Shape;20122;p27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3" name="Google Shape;20123;p27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4" name="Google Shape;20124;p27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5" name="Google Shape;20125;p27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6" name="Google Shape;20126;p27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7" name="Google Shape;20127;p27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8" name="Google Shape;20128;p27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29" name="Google Shape;20129;p27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0" name="Google Shape;20130;p27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1" name="Google Shape;20131;p27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2" name="Google Shape;20132;p27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3" name="Google Shape;20133;p27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4" name="Google Shape;20134;p27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5" name="Google Shape;20135;p27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6" name="Google Shape;20136;p27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7" name="Google Shape;20137;p27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8" name="Google Shape;20138;p27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39" name="Google Shape;20139;p27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0" name="Google Shape;20140;p27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1" name="Google Shape;20141;p27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2" name="Google Shape;20142;p27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3" name="Google Shape;20143;p27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4" name="Google Shape;20144;p27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5" name="Google Shape;20145;p27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6" name="Google Shape;20146;p27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7" name="Google Shape;20147;p27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8" name="Google Shape;20148;p27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49" name="Google Shape;20149;p27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0" name="Google Shape;20150;p27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1" name="Google Shape;20151;p27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2" name="Google Shape;20152;p27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3" name="Google Shape;20153;p27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4" name="Google Shape;20154;p27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5" name="Google Shape;20155;p27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6" name="Google Shape;20156;p27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7" name="Google Shape;20157;p27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8" name="Google Shape;20158;p27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59" name="Google Shape;20159;p27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0" name="Google Shape;20160;p27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1" name="Google Shape;20161;p27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2" name="Google Shape;20162;p27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3" name="Google Shape;20163;p27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4" name="Google Shape;20164;p27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5" name="Google Shape;20165;p27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6" name="Google Shape;20166;p27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7" name="Google Shape;20167;p27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8" name="Google Shape;20168;p27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69" name="Google Shape;20169;p27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0" name="Google Shape;20170;p27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1" name="Google Shape;20171;p27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2" name="Google Shape;20172;p27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3" name="Google Shape;20173;p27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4" name="Google Shape;20174;p27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5" name="Google Shape;20175;p27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6" name="Google Shape;20176;p27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7" name="Google Shape;20177;p27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8" name="Google Shape;20178;p27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79" name="Google Shape;20179;p27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0" name="Google Shape;20180;p27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1" name="Google Shape;20181;p27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2" name="Google Shape;20182;p27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3" name="Google Shape;20183;p27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4" name="Google Shape;20184;p27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5" name="Google Shape;20185;p27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6" name="Google Shape;20186;p27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7" name="Google Shape;20187;p27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8" name="Google Shape;20188;p27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89" name="Google Shape;20189;p27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0" name="Google Shape;20190;p27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1" name="Google Shape;20191;p27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2" name="Google Shape;20192;p27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3" name="Google Shape;20193;p27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4" name="Google Shape;20194;p27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5" name="Google Shape;20195;p27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6" name="Google Shape;20196;p27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7" name="Google Shape;20197;p27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8" name="Google Shape;20198;p27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199" name="Google Shape;20199;p27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0" name="Google Shape;20200;p27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1" name="Google Shape;20201;p27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2" name="Google Shape;20202;p27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3" name="Google Shape;20203;p27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4" name="Google Shape;20204;p27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5" name="Google Shape;20205;p27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6" name="Google Shape;20206;p27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7" name="Google Shape;20207;p27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8" name="Google Shape;20208;p27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09" name="Google Shape;20209;p27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0" name="Google Shape;20210;p27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1" name="Google Shape;20211;p27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2" name="Google Shape;20212;p27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3" name="Google Shape;20213;p27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4" name="Google Shape;20214;p27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5" name="Google Shape;20215;p27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6" name="Google Shape;20216;p27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7" name="Google Shape;20217;p27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8" name="Google Shape;20218;p27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19" name="Google Shape;20219;p27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0" name="Google Shape;20220;p27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1" name="Google Shape;20221;p27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2" name="Google Shape;20222;p27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3" name="Google Shape;20223;p27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4" name="Google Shape;20224;p27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5" name="Google Shape;20225;p27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6" name="Google Shape;20226;p27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7" name="Google Shape;20227;p27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8" name="Google Shape;20228;p27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29" name="Google Shape;20229;p27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0" name="Google Shape;20230;p27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1" name="Google Shape;20231;p27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2" name="Google Shape;20232;p27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3" name="Google Shape;20233;p27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4" name="Google Shape;20234;p27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5" name="Google Shape;20235;p27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6" name="Google Shape;20236;p27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7" name="Google Shape;20237;p27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8" name="Google Shape;20238;p27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39" name="Google Shape;20239;p27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0" name="Google Shape;20240;p27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1" name="Google Shape;20241;p27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2" name="Google Shape;20242;p27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3" name="Google Shape;20243;p27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4" name="Google Shape;20244;p27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5" name="Google Shape;20245;p27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6" name="Google Shape;20246;p27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7" name="Google Shape;20247;p27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8" name="Google Shape;20248;p27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49" name="Google Shape;20249;p27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0" name="Google Shape;20250;p27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1" name="Google Shape;20251;p27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2" name="Google Shape;20252;p27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3" name="Google Shape;20253;p27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4" name="Google Shape;20254;p27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5" name="Google Shape;20255;p27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6" name="Google Shape;20256;p27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7" name="Google Shape;20257;p27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8" name="Google Shape;20258;p27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59" name="Google Shape;20259;p27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0" name="Google Shape;20260;p27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1" name="Google Shape;20261;p27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2" name="Google Shape;20262;p27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3" name="Google Shape;20263;p27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4" name="Google Shape;20264;p27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5" name="Google Shape;20265;p27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6" name="Google Shape;20266;p27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7" name="Google Shape;20267;p27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8" name="Google Shape;20268;p27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69" name="Google Shape;20269;p27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0" name="Google Shape;20270;p27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1" name="Google Shape;20271;p27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2" name="Google Shape;20272;p27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3" name="Google Shape;20273;p27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4" name="Google Shape;20274;p27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5" name="Google Shape;20275;p27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6" name="Google Shape;20276;p27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7" name="Google Shape;20277;p27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8" name="Google Shape;20278;p27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79" name="Google Shape;20279;p27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0" name="Google Shape;20280;p27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1" name="Google Shape;20281;p27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2" name="Google Shape;20282;p27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3" name="Google Shape;20283;p27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4" name="Google Shape;20284;p27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5" name="Google Shape;20285;p27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6" name="Google Shape;20286;p27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7" name="Google Shape;20287;p27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8" name="Google Shape;20288;p27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89" name="Google Shape;20289;p27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0" name="Google Shape;20290;p27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1" name="Google Shape;20291;p27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2" name="Google Shape;20292;p27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3" name="Google Shape;20293;p27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4" name="Google Shape;20294;p27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5" name="Google Shape;20295;p27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6" name="Google Shape;20296;p27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7" name="Google Shape;20297;p27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8" name="Google Shape;20298;p27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299" name="Google Shape;20299;p27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0" name="Google Shape;20300;p27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1" name="Google Shape;20301;p27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2" name="Google Shape;20302;p27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3" name="Google Shape;20303;p27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4" name="Google Shape;20304;p27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5" name="Google Shape;20305;p27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6" name="Google Shape;20306;p27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7" name="Google Shape;20307;p27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8" name="Google Shape;20308;p27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09" name="Google Shape;20309;p27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0" name="Google Shape;20310;p27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1" name="Google Shape;20311;p27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2" name="Google Shape;20312;p27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3" name="Google Shape;20313;p27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4" name="Google Shape;20314;p27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5" name="Google Shape;20315;p27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6" name="Google Shape;20316;p27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7" name="Google Shape;20317;p27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8" name="Google Shape;20318;p27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19" name="Google Shape;20319;p27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0" name="Google Shape;20320;p27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1" name="Google Shape;20321;p27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2" name="Google Shape;20322;p27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3" name="Google Shape;20323;p27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4" name="Google Shape;20324;p27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5" name="Google Shape;20325;p27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6" name="Google Shape;20326;p27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7" name="Google Shape;20327;p27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8" name="Google Shape;20328;p27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29" name="Google Shape;20329;p27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0" name="Google Shape;20330;p27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1" name="Google Shape;20331;p27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2" name="Google Shape;20332;p27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3" name="Google Shape;20333;p27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4" name="Google Shape;20334;p27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5" name="Google Shape;20335;p27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6" name="Google Shape;20336;p27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7" name="Google Shape;20337;p27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8" name="Google Shape;20338;p27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39" name="Google Shape;20339;p27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0" name="Google Shape;20340;p27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1" name="Google Shape;20341;p27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2" name="Google Shape;20342;p27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3" name="Google Shape;20343;p27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4" name="Google Shape;20344;p27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5" name="Google Shape;20345;p27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6" name="Google Shape;20346;p27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47" name="Google Shape;20347;p27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0348" name="Google Shape;20348;p27"/>
          <p:cNvSpPr txBox="1">
            <a:spLocks noGrp="1"/>
          </p:cNvSpPr>
          <p:nvPr>
            <p:ph type="title"/>
          </p:nvPr>
        </p:nvSpPr>
        <p:spPr>
          <a:xfrm>
            <a:off x="960000" y="593367"/>
            <a:ext cx="10272000" cy="763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0349" name="Google Shape;20349;p27"/>
          <p:cNvSpPr/>
          <p:nvPr/>
        </p:nvSpPr>
        <p:spPr>
          <a:xfrm rot="-9002992" flipH="1">
            <a:off x="11192555" y="4726948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0" name="Google Shape;20350;p27"/>
          <p:cNvSpPr/>
          <p:nvPr/>
        </p:nvSpPr>
        <p:spPr>
          <a:xfrm rot="-469745" flipH="1">
            <a:off x="11606654" y="5239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1" name="Google Shape;20351;p27"/>
          <p:cNvSpPr/>
          <p:nvPr/>
        </p:nvSpPr>
        <p:spPr>
          <a:xfrm rot="-6345070" flipH="1">
            <a:off x="11545270" y="63192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2" name="Google Shape;20352;p27"/>
          <p:cNvSpPr/>
          <p:nvPr/>
        </p:nvSpPr>
        <p:spPr>
          <a:xfrm rot="-6345070" flipH="1">
            <a:off x="11085603" y="5659517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3" name="Google Shape;20353;p27"/>
          <p:cNvSpPr/>
          <p:nvPr/>
        </p:nvSpPr>
        <p:spPr>
          <a:xfrm rot="-6345070" flipH="1">
            <a:off x="1435303" y="489983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4" name="Google Shape;20354;p27"/>
          <p:cNvSpPr/>
          <p:nvPr/>
        </p:nvSpPr>
        <p:spPr>
          <a:xfrm rot="10288154" flipH="1">
            <a:off x="556426" y="1620783"/>
            <a:ext cx="97073" cy="194939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5" name="Google Shape;20355;p27"/>
          <p:cNvSpPr/>
          <p:nvPr/>
        </p:nvSpPr>
        <p:spPr>
          <a:xfrm rot="1638382" flipH="1">
            <a:off x="589618" y="725119"/>
            <a:ext cx="96785" cy="19500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0356" name="Google Shape;20356;p27"/>
          <p:cNvSpPr txBox="1">
            <a:spLocks noGrp="1"/>
          </p:cNvSpPr>
          <p:nvPr>
            <p:ph type="body" idx="1"/>
          </p:nvPr>
        </p:nvSpPr>
        <p:spPr>
          <a:xfrm>
            <a:off x="1994543" y="1884788"/>
            <a:ext cx="7925200" cy="2806400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marL="609585" lvl="0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1pPr>
            <a:lvl2pPr marL="1219170" lvl="1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marL="1828754" lvl="2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marL="2438339" lvl="3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marL="3047924" lvl="4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marL="3657509" lvl="5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marL="4267093" lvl="6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marL="4876678" lvl="7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marL="5486263" lvl="8" indent="-42332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3262440583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Numbers and text">
    <p:spTree>
      <p:nvGrpSpPr>
        <p:cNvPr id="1" name="Shape 2035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358" name="Google Shape;20358;p28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0359" name="Google Shape;20359;p28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0" name="Google Shape;20360;p28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1" name="Google Shape;20361;p28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2" name="Google Shape;20362;p28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3" name="Google Shape;20363;p28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4" name="Google Shape;20364;p28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5" name="Google Shape;20365;p28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6" name="Google Shape;20366;p28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7" name="Google Shape;20367;p28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8" name="Google Shape;20368;p28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69" name="Google Shape;20369;p28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0" name="Google Shape;20370;p28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1" name="Google Shape;20371;p28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2" name="Google Shape;20372;p28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3" name="Google Shape;20373;p28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4" name="Google Shape;20374;p28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5" name="Google Shape;20375;p28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6" name="Google Shape;20376;p28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7" name="Google Shape;20377;p28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8" name="Google Shape;20378;p28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79" name="Google Shape;20379;p28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0" name="Google Shape;20380;p28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1" name="Google Shape;20381;p28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2" name="Google Shape;20382;p28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3" name="Google Shape;20383;p28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4" name="Google Shape;20384;p28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5" name="Google Shape;20385;p28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6" name="Google Shape;20386;p28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7" name="Google Shape;20387;p28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8" name="Google Shape;20388;p28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89" name="Google Shape;20389;p28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0" name="Google Shape;20390;p28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1" name="Google Shape;20391;p28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2" name="Google Shape;20392;p28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3" name="Google Shape;20393;p28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4" name="Google Shape;20394;p28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5" name="Google Shape;20395;p28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6" name="Google Shape;20396;p28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7" name="Google Shape;20397;p28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8" name="Google Shape;20398;p28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399" name="Google Shape;20399;p28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0" name="Google Shape;20400;p28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1" name="Google Shape;20401;p28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2" name="Google Shape;20402;p28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3" name="Google Shape;20403;p28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4" name="Google Shape;20404;p28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5" name="Google Shape;20405;p28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6" name="Google Shape;20406;p28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7" name="Google Shape;20407;p28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8" name="Google Shape;20408;p28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09" name="Google Shape;20409;p28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0" name="Google Shape;20410;p28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1" name="Google Shape;20411;p28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2" name="Google Shape;20412;p28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3" name="Google Shape;20413;p28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4" name="Google Shape;20414;p28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5" name="Google Shape;20415;p28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6" name="Google Shape;20416;p28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7" name="Google Shape;20417;p28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8" name="Google Shape;20418;p28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19" name="Google Shape;20419;p28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0" name="Google Shape;20420;p28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1" name="Google Shape;20421;p28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2" name="Google Shape;20422;p28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3" name="Google Shape;20423;p28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4" name="Google Shape;20424;p28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5" name="Google Shape;20425;p28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6" name="Google Shape;20426;p28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7" name="Google Shape;20427;p28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8" name="Google Shape;20428;p28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29" name="Google Shape;20429;p28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0" name="Google Shape;20430;p28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1" name="Google Shape;20431;p28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2" name="Google Shape;20432;p28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3" name="Google Shape;20433;p28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4" name="Google Shape;20434;p28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5" name="Google Shape;20435;p28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6" name="Google Shape;20436;p28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7" name="Google Shape;20437;p28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8" name="Google Shape;20438;p28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39" name="Google Shape;20439;p28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0" name="Google Shape;20440;p28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1" name="Google Shape;20441;p28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2" name="Google Shape;20442;p28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3" name="Google Shape;20443;p28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4" name="Google Shape;20444;p28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5" name="Google Shape;20445;p28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6" name="Google Shape;20446;p28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7" name="Google Shape;20447;p28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8" name="Google Shape;20448;p28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49" name="Google Shape;20449;p28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0" name="Google Shape;20450;p28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1" name="Google Shape;20451;p28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2" name="Google Shape;20452;p28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3" name="Google Shape;20453;p28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4" name="Google Shape;20454;p28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5" name="Google Shape;20455;p28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6" name="Google Shape;20456;p28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7" name="Google Shape;20457;p28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8" name="Google Shape;20458;p28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59" name="Google Shape;20459;p28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0" name="Google Shape;20460;p28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1" name="Google Shape;20461;p28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2" name="Google Shape;20462;p28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3" name="Google Shape;20463;p28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4" name="Google Shape;20464;p28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5" name="Google Shape;20465;p28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6" name="Google Shape;20466;p28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7" name="Google Shape;20467;p28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8" name="Google Shape;20468;p28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69" name="Google Shape;20469;p28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0" name="Google Shape;20470;p28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1" name="Google Shape;20471;p28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2" name="Google Shape;20472;p28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3" name="Google Shape;20473;p28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4" name="Google Shape;20474;p28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5" name="Google Shape;20475;p28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6" name="Google Shape;20476;p28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7" name="Google Shape;20477;p28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8" name="Google Shape;20478;p28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79" name="Google Shape;20479;p28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0" name="Google Shape;20480;p28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1" name="Google Shape;20481;p28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2" name="Google Shape;20482;p28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3" name="Google Shape;20483;p28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4" name="Google Shape;20484;p28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5" name="Google Shape;20485;p28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6" name="Google Shape;20486;p28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7" name="Google Shape;20487;p28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8" name="Google Shape;20488;p28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89" name="Google Shape;20489;p28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0" name="Google Shape;20490;p28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1" name="Google Shape;20491;p28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2" name="Google Shape;20492;p28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3" name="Google Shape;20493;p28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4" name="Google Shape;20494;p28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5" name="Google Shape;20495;p28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6" name="Google Shape;20496;p28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7" name="Google Shape;20497;p28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8" name="Google Shape;20498;p28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499" name="Google Shape;20499;p28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0" name="Google Shape;20500;p28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1" name="Google Shape;20501;p28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2" name="Google Shape;20502;p28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3" name="Google Shape;20503;p28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4" name="Google Shape;20504;p28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5" name="Google Shape;20505;p28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6" name="Google Shape;20506;p28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7" name="Google Shape;20507;p28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8" name="Google Shape;20508;p28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09" name="Google Shape;20509;p28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0" name="Google Shape;20510;p28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1" name="Google Shape;20511;p28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2" name="Google Shape;20512;p28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3" name="Google Shape;20513;p28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4" name="Google Shape;20514;p28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5" name="Google Shape;20515;p28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6" name="Google Shape;20516;p28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7" name="Google Shape;20517;p28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8" name="Google Shape;20518;p28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19" name="Google Shape;20519;p28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0" name="Google Shape;20520;p28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1" name="Google Shape;20521;p28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2" name="Google Shape;20522;p28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3" name="Google Shape;20523;p28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4" name="Google Shape;20524;p28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5" name="Google Shape;20525;p28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6" name="Google Shape;20526;p28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7" name="Google Shape;20527;p28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8" name="Google Shape;20528;p28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29" name="Google Shape;20529;p28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0" name="Google Shape;20530;p28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1" name="Google Shape;20531;p28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2" name="Google Shape;20532;p28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3" name="Google Shape;20533;p28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4" name="Google Shape;20534;p28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5" name="Google Shape;20535;p28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6" name="Google Shape;20536;p28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7" name="Google Shape;20537;p28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8" name="Google Shape;20538;p28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39" name="Google Shape;20539;p28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0" name="Google Shape;20540;p28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1" name="Google Shape;20541;p28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2" name="Google Shape;20542;p28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3" name="Google Shape;20543;p28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4" name="Google Shape;20544;p28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5" name="Google Shape;20545;p28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6" name="Google Shape;20546;p28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7" name="Google Shape;20547;p28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8" name="Google Shape;20548;p28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49" name="Google Shape;20549;p28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0" name="Google Shape;20550;p28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1" name="Google Shape;20551;p28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2" name="Google Shape;20552;p28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3" name="Google Shape;20553;p28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4" name="Google Shape;20554;p28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5" name="Google Shape;20555;p28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6" name="Google Shape;20556;p28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7" name="Google Shape;20557;p28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8" name="Google Shape;20558;p28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59" name="Google Shape;20559;p28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0" name="Google Shape;20560;p28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1" name="Google Shape;20561;p28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2" name="Google Shape;20562;p28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3" name="Google Shape;20563;p28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4" name="Google Shape;20564;p28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5" name="Google Shape;20565;p28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6" name="Google Shape;20566;p28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7" name="Google Shape;20567;p28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8" name="Google Shape;20568;p28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69" name="Google Shape;20569;p28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0" name="Google Shape;20570;p28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1" name="Google Shape;20571;p28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2" name="Google Shape;20572;p28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3" name="Google Shape;20573;p28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4" name="Google Shape;20574;p28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5" name="Google Shape;20575;p28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6" name="Google Shape;20576;p28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7" name="Google Shape;20577;p28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8" name="Google Shape;20578;p28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79" name="Google Shape;20579;p28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0" name="Google Shape;20580;p28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1" name="Google Shape;20581;p28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2" name="Google Shape;20582;p28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3" name="Google Shape;20583;p28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4" name="Google Shape;20584;p28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5" name="Google Shape;20585;p28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6" name="Google Shape;20586;p28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7" name="Google Shape;20587;p28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8" name="Google Shape;20588;p28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89" name="Google Shape;20589;p28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0" name="Google Shape;20590;p28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1" name="Google Shape;20591;p28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2" name="Google Shape;20592;p28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3" name="Google Shape;20593;p28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4" name="Google Shape;20594;p28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5" name="Google Shape;20595;p28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6" name="Google Shape;20596;p28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7" name="Google Shape;20597;p28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8" name="Google Shape;20598;p28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599" name="Google Shape;20599;p28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0" name="Google Shape;20600;p28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1" name="Google Shape;20601;p28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2" name="Google Shape;20602;p28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3" name="Google Shape;20603;p28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4" name="Google Shape;20604;p28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5" name="Google Shape;20605;p28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6" name="Google Shape;20606;p28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7" name="Google Shape;20607;p28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8" name="Google Shape;20608;p28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09" name="Google Shape;20609;p28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0" name="Google Shape;20610;p28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1" name="Google Shape;20611;p28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2" name="Google Shape;20612;p28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3" name="Google Shape;20613;p28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4" name="Google Shape;20614;p28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5" name="Google Shape;20615;p28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6" name="Google Shape;20616;p28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7" name="Google Shape;20617;p28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8" name="Google Shape;20618;p28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19" name="Google Shape;20619;p28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0" name="Google Shape;20620;p28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1" name="Google Shape;20621;p28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2" name="Google Shape;20622;p28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3" name="Google Shape;20623;p28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4" name="Google Shape;20624;p28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5" name="Google Shape;20625;p28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6" name="Google Shape;20626;p28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7" name="Google Shape;20627;p28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8" name="Google Shape;20628;p28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29" name="Google Shape;20629;p28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0" name="Google Shape;20630;p28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1" name="Google Shape;20631;p28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2" name="Google Shape;20632;p28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3" name="Google Shape;20633;p28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4" name="Google Shape;20634;p28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5" name="Google Shape;20635;p28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6" name="Google Shape;20636;p28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7" name="Google Shape;20637;p28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8" name="Google Shape;20638;p28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39" name="Google Shape;20639;p28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0" name="Google Shape;20640;p28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1" name="Google Shape;20641;p28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2" name="Google Shape;20642;p28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3" name="Google Shape;20643;p28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4" name="Google Shape;20644;p28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5" name="Google Shape;20645;p28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6" name="Google Shape;20646;p28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7" name="Google Shape;20647;p28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8" name="Google Shape;20648;p28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49" name="Google Shape;20649;p28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0" name="Google Shape;20650;p28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1" name="Google Shape;20651;p28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2" name="Google Shape;20652;p28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3" name="Google Shape;20653;p28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4" name="Google Shape;20654;p28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5" name="Google Shape;20655;p28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6" name="Google Shape;20656;p28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7" name="Google Shape;20657;p28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8" name="Google Shape;20658;p28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59" name="Google Shape;20659;p28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0" name="Google Shape;20660;p28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1" name="Google Shape;20661;p28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2" name="Google Shape;20662;p28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3" name="Google Shape;20663;p28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4" name="Google Shape;20664;p28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5" name="Google Shape;20665;p28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6" name="Google Shape;20666;p28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7" name="Google Shape;20667;p28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8" name="Google Shape;20668;p28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69" name="Google Shape;20669;p28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0" name="Google Shape;20670;p28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1" name="Google Shape;20671;p28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2" name="Google Shape;20672;p28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3" name="Google Shape;20673;p28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4" name="Google Shape;20674;p28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5" name="Google Shape;20675;p28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6" name="Google Shape;20676;p28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7" name="Google Shape;20677;p28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8" name="Google Shape;20678;p28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79" name="Google Shape;20679;p28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0" name="Google Shape;20680;p28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1" name="Google Shape;20681;p28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2" name="Google Shape;20682;p28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3" name="Google Shape;20683;p28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4" name="Google Shape;20684;p28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5" name="Google Shape;20685;p28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6" name="Google Shape;20686;p28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7" name="Google Shape;20687;p28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8" name="Google Shape;20688;p28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89" name="Google Shape;20689;p28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0" name="Google Shape;20690;p28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1" name="Google Shape;20691;p28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2" name="Google Shape;20692;p28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3" name="Google Shape;20693;p28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4" name="Google Shape;20694;p28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5" name="Google Shape;20695;p28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6" name="Google Shape;20696;p28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7" name="Google Shape;20697;p28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8" name="Google Shape;20698;p28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699" name="Google Shape;20699;p28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0" name="Google Shape;20700;p28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1" name="Google Shape;20701;p28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2" name="Google Shape;20702;p28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3" name="Google Shape;20703;p28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4" name="Google Shape;20704;p28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5" name="Google Shape;20705;p28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6" name="Google Shape;20706;p28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7" name="Google Shape;20707;p28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8" name="Google Shape;20708;p28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09" name="Google Shape;20709;p28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0" name="Google Shape;20710;p28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1" name="Google Shape;20711;p28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2" name="Google Shape;20712;p28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3" name="Google Shape;20713;p28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4" name="Google Shape;20714;p28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5" name="Google Shape;20715;p28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6" name="Google Shape;20716;p28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7" name="Google Shape;20717;p28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8" name="Google Shape;20718;p28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19" name="Google Shape;20719;p28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0" name="Google Shape;20720;p28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1" name="Google Shape;20721;p28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2" name="Google Shape;20722;p28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3" name="Google Shape;20723;p28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4" name="Google Shape;20724;p28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5" name="Google Shape;20725;p28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6" name="Google Shape;20726;p28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7" name="Google Shape;20727;p28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8" name="Google Shape;20728;p28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29" name="Google Shape;20729;p28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0" name="Google Shape;20730;p28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1" name="Google Shape;20731;p28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2" name="Google Shape;20732;p28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3" name="Google Shape;20733;p28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4" name="Google Shape;20734;p28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5" name="Google Shape;20735;p28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6" name="Google Shape;20736;p28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7" name="Google Shape;20737;p28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8" name="Google Shape;20738;p28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39" name="Google Shape;20739;p28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0" name="Google Shape;20740;p28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1" name="Google Shape;20741;p28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2" name="Google Shape;20742;p28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3" name="Google Shape;20743;p28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4" name="Google Shape;20744;p28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5" name="Google Shape;20745;p28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6" name="Google Shape;20746;p28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7" name="Google Shape;20747;p28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8" name="Google Shape;20748;p28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49" name="Google Shape;20749;p28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0" name="Google Shape;20750;p28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1" name="Google Shape;20751;p28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2" name="Google Shape;20752;p28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3" name="Google Shape;20753;p28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4" name="Google Shape;20754;p28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5" name="Google Shape;20755;p28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6" name="Google Shape;20756;p28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7" name="Google Shape;20757;p28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8" name="Google Shape;20758;p28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59" name="Google Shape;20759;p28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0" name="Google Shape;20760;p28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1" name="Google Shape;20761;p28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2" name="Google Shape;20762;p28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3" name="Google Shape;20763;p28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4" name="Google Shape;20764;p28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5" name="Google Shape;20765;p28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6" name="Google Shape;20766;p28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7" name="Google Shape;20767;p28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8" name="Google Shape;20768;p28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69" name="Google Shape;20769;p28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0" name="Google Shape;20770;p28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1" name="Google Shape;20771;p28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2" name="Google Shape;20772;p28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3" name="Google Shape;20773;p28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4" name="Google Shape;20774;p28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5" name="Google Shape;20775;p28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6" name="Google Shape;20776;p28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7" name="Google Shape;20777;p28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8" name="Google Shape;20778;p28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79" name="Google Shape;20779;p28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0" name="Google Shape;20780;p28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1" name="Google Shape;20781;p28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2" name="Google Shape;20782;p28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3" name="Google Shape;20783;p28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4" name="Google Shape;20784;p28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5" name="Google Shape;20785;p28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6" name="Google Shape;20786;p28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7" name="Google Shape;20787;p28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8" name="Google Shape;20788;p28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89" name="Google Shape;20789;p28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0" name="Google Shape;20790;p28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1" name="Google Shape;20791;p28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2" name="Google Shape;20792;p28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3" name="Google Shape;20793;p28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4" name="Google Shape;20794;p28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5" name="Google Shape;20795;p28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6" name="Google Shape;20796;p28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7" name="Google Shape;20797;p28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8" name="Google Shape;20798;p28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799" name="Google Shape;20799;p28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0" name="Google Shape;20800;p28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1" name="Google Shape;20801;p28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2" name="Google Shape;20802;p28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3" name="Google Shape;20803;p28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4" name="Google Shape;20804;p28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5" name="Google Shape;20805;p28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6" name="Google Shape;20806;p28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7" name="Google Shape;20807;p28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8" name="Google Shape;20808;p28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09" name="Google Shape;20809;p28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0" name="Google Shape;20810;p28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1" name="Google Shape;20811;p28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2" name="Google Shape;20812;p28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3" name="Google Shape;20813;p28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4" name="Google Shape;20814;p28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5" name="Google Shape;20815;p28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6" name="Google Shape;20816;p28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7" name="Google Shape;20817;p28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8" name="Google Shape;20818;p28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19" name="Google Shape;20819;p28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0" name="Google Shape;20820;p28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1" name="Google Shape;20821;p28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2" name="Google Shape;20822;p28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3" name="Google Shape;20823;p28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4" name="Google Shape;20824;p28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5" name="Google Shape;20825;p28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6" name="Google Shape;20826;p28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7" name="Google Shape;20827;p28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8" name="Google Shape;20828;p28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29" name="Google Shape;20829;p28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0" name="Google Shape;20830;p28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1" name="Google Shape;20831;p28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2" name="Google Shape;20832;p28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3" name="Google Shape;20833;p28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4" name="Google Shape;20834;p28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5" name="Google Shape;20835;p28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6" name="Google Shape;20836;p28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7" name="Google Shape;20837;p28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8" name="Google Shape;20838;p28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39" name="Google Shape;20839;p28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0" name="Google Shape;20840;p28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1" name="Google Shape;20841;p28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2" name="Google Shape;20842;p28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3" name="Google Shape;20843;p28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4" name="Google Shape;20844;p28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5" name="Google Shape;20845;p28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6" name="Google Shape;20846;p28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7" name="Google Shape;20847;p28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8" name="Google Shape;20848;p28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49" name="Google Shape;20849;p28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0" name="Google Shape;20850;p28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1" name="Google Shape;20851;p28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2" name="Google Shape;20852;p28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3" name="Google Shape;20853;p28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4" name="Google Shape;20854;p28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5" name="Google Shape;20855;p28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6" name="Google Shape;20856;p28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7" name="Google Shape;20857;p28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8" name="Google Shape;20858;p28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59" name="Google Shape;20859;p28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0" name="Google Shape;20860;p28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1" name="Google Shape;20861;p28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2" name="Google Shape;20862;p28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3" name="Google Shape;20863;p28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4" name="Google Shape;20864;p28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5" name="Google Shape;20865;p28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6" name="Google Shape;20866;p28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7" name="Google Shape;20867;p28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8" name="Google Shape;20868;p28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69" name="Google Shape;20869;p28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0" name="Google Shape;20870;p28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1" name="Google Shape;20871;p28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2" name="Google Shape;20872;p28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3" name="Google Shape;20873;p28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4" name="Google Shape;20874;p28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5" name="Google Shape;20875;p28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6" name="Google Shape;20876;p28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7" name="Google Shape;20877;p28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8" name="Google Shape;20878;p28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79" name="Google Shape;20879;p28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0" name="Google Shape;20880;p28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1" name="Google Shape;20881;p28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2" name="Google Shape;20882;p28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3" name="Google Shape;20883;p28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4" name="Google Shape;20884;p28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5" name="Google Shape;20885;p28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6" name="Google Shape;20886;p28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7" name="Google Shape;20887;p28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8" name="Google Shape;20888;p28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89" name="Google Shape;20889;p28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0" name="Google Shape;20890;p28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1" name="Google Shape;20891;p28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2" name="Google Shape;20892;p28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3" name="Google Shape;20893;p28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4" name="Google Shape;20894;p28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5" name="Google Shape;20895;p28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6" name="Google Shape;20896;p28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7" name="Google Shape;20897;p28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8" name="Google Shape;20898;p28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899" name="Google Shape;20899;p28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0" name="Google Shape;20900;p28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1" name="Google Shape;20901;p28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2" name="Google Shape;20902;p28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3" name="Google Shape;20903;p28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4" name="Google Shape;20904;p28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5" name="Google Shape;20905;p28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6" name="Google Shape;20906;p28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7" name="Google Shape;20907;p28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8" name="Google Shape;20908;p28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09" name="Google Shape;20909;p28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0" name="Google Shape;20910;p28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1" name="Google Shape;20911;p28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2" name="Google Shape;20912;p28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3" name="Google Shape;20913;p28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4" name="Google Shape;20914;p28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5" name="Google Shape;20915;p28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6" name="Google Shape;20916;p28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7" name="Google Shape;20917;p28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8" name="Google Shape;20918;p28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19" name="Google Shape;20919;p28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0" name="Google Shape;20920;p28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1" name="Google Shape;20921;p28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2" name="Google Shape;20922;p28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3" name="Google Shape;20923;p28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4" name="Google Shape;20924;p28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5" name="Google Shape;20925;p28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6" name="Google Shape;20926;p28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7" name="Google Shape;20927;p28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8" name="Google Shape;20928;p28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29" name="Google Shape;20929;p28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0" name="Google Shape;20930;p28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1" name="Google Shape;20931;p28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2" name="Google Shape;20932;p28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3" name="Google Shape;20933;p28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4" name="Google Shape;20934;p28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5" name="Google Shape;20935;p28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6" name="Google Shape;20936;p28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7" name="Google Shape;20937;p28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8" name="Google Shape;20938;p28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39" name="Google Shape;20939;p28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0" name="Google Shape;20940;p28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1" name="Google Shape;20941;p28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2" name="Google Shape;20942;p28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3" name="Google Shape;20943;p28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4" name="Google Shape;20944;p28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5" name="Google Shape;20945;p28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6" name="Google Shape;20946;p28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7" name="Google Shape;20947;p28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8" name="Google Shape;20948;p28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49" name="Google Shape;20949;p28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0" name="Google Shape;20950;p28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1" name="Google Shape;20951;p28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2" name="Google Shape;20952;p28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3" name="Google Shape;20953;p28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4" name="Google Shape;20954;p28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5" name="Google Shape;20955;p28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6" name="Google Shape;20956;p28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7" name="Google Shape;20957;p28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8" name="Google Shape;20958;p28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59" name="Google Shape;20959;p28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0" name="Google Shape;20960;p28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1" name="Google Shape;20961;p28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2" name="Google Shape;20962;p28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3" name="Google Shape;20963;p28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4" name="Google Shape;20964;p28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5" name="Google Shape;20965;p28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6" name="Google Shape;20966;p28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7" name="Google Shape;20967;p28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8" name="Google Shape;20968;p28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69" name="Google Shape;20969;p28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0" name="Google Shape;20970;p28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1" name="Google Shape;20971;p28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2" name="Google Shape;20972;p28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3" name="Google Shape;20973;p28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4" name="Google Shape;20974;p28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5" name="Google Shape;20975;p28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6" name="Google Shape;20976;p28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7" name="Google Shape;20977;p28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8" name="Google Shape;20978;p28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79" name="Google Shape;20979;p28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0" name="Google Shape;20980;p28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1" name="Google Shape;20981;p28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2" name="Google Shape;20982;p28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3" name="Google Shape;20983;p28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4" name="Google Shape;20984;p28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5" name="Google Shape;20985;p28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6" name="Google Shape;20986;p28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7" name="Google Shape;20987;p28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8" name="Google Shape;20988;p28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89" name="Google Shape;20989;p28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0" name="Google Shape;20990;p28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1" name="Google Shape;20991;p28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2" name="Google Shape;20992;p28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3" name="Google Shape;20993;p28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4" name="Google Shape;20994;p28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5" name="Google Shape;20995;p28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6" name="Google Shape;20996;p28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7" name="Google Shape;20997;p28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8" name="Google Shape;20998;p28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0999" name="Google Shape;20999;p28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0" name="Google Shape;21000;p28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1" name="Google Shape;21001;p28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2" name="Google Shape;21002;p28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3" name="Google Shape;21003;p28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4" name="Google Shape;21004;p28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5" name="Google Shape;21005;p28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6" name="Google Shape;21006;p28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7" name="Google Shape;21007;p28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8" name="Google Shape;21008;p28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09" name="Google Shape;21009;p28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0" name="Google Shape;21010;p28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1" name="Google Shape;21011;p28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2" name="Google Shape;21012;p28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3" name="Google Shape;21013;p28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4" name="Google Shape;21014;p28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5" name="Google Shape;21015;p28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6" name="Google Shape;21016;p28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7" name="Google Shape;21017;p28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8" name="Google Shape;21018;p28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19" name="Google Shape;21019;p28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0" name="Google Shape;21020;p28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1" name="Google Shape;21021;p28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2" name="Google Shape;21022;p28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3" name="Google Shape;21023;p28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4" name="Google Shape;21024;p28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5" name="Google Shape;21025;p28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6" name="Google Shape;21026;p28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7" name="Google Shape;21027;p28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8" name="Google Shape;21028;p28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29" name="Google Shape;21029;p28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0" name="Google Shape;21030;p28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1" name="Google Shape;21031;p28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2" name="Google Shape;21032;p28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3" name="Google Shape;21033;p28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4" name="Google Shape;21034;p28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5" name="Google Shape;21035;p28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6" name="Google Shape;21036;p28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7" name="Google Shape;21037;p28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8" name="Google Shape;21038;p28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39" name="Google Shape;21039;p28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0" name="Google Shape;21040;p28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1" name="Google Shape;21041;p28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2" name="Google Shape;21042;p28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3" name="Google Shape;21043;p28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4" name="Google Shape;21044;p28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5" name="Google Shape;21045;p28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6" name="Google Shape;21046;p28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7" name="Google Shape;21047;p28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8" name="Google Shape;21048;p28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49" name="Google Shape;21049;p28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0" name="Google Shape;21050;p28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1" name="Google Shape;21051;p28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2" name="Google Shape;21052;p28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3" name="Google Shape;21053;p28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4" name="Google Shape;21054;p28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5" name="Google Shape;21055;p28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6" name="Google Shape;21056;p28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7" name="Google Shape;21057;p28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8" name="Google Shape;21058;p28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59" name="Google Shape;21059;p28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0" name="Google Shape;21060;p28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1" name="Google Shape;21061;p28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2" name="Google Shape;21062;p28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3" name="Google Shape;21063;p28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4" name="Google Shape;21064;p28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5" name="Google Shape;21065;p28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6" name="Google Shape;21066;p28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7" name="Google Shape;21067;p28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8" name="Google Shape;21068;p28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69" name="Google Shape;21069;p28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0" name="Google Shape;21070;p28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1" name="Google Shape;21071;p28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2" name="Google Shape;21072;p28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3" name="Google Shape;21073;p28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4" name="Google Shape;21074;p28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5" name="Google Shape;21075;p28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6" name="Google Shape;21076;p28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7" name="Google Shape;21077;p28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8" name="Google Shape;21078;p28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79" name="Google Shape;21079;p28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0" name="Google Shape;21080;p28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1" name="Google Shape;21081;p28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2" name="Google Shape;21082;p28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3" name="Google Shape;21083;p28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4" name="Google Shape;21084;p28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5" name="Google Shape;21085;p28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6" name="Google Shape;21086;p28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7" name="Google Shape;21087;p28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8" name="Google Shape;21088;p28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89" name="Google Shape;21089;p28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0" name="Google Shape;21090;p28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1" name="Google Shape;21091;p28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2" name="Google Shape;21092;p28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3" name="Google Shape;21093;p28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4" name="Google Shape;21094;p28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5" name="Google Shape;21095;p28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6" name="Google Shape;21096;p28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7" name="Google Shape;21097;p28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8" name="Google Shape;21098;p28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099" name="Google Shape;21099;p28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0" name="Google Shape;21100;p28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1" name="Google Shape;21101;p28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2" name="Google Shape;21102;p28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3" name="Google Shape;21103;p28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4" name="Google Shape;21104;p28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5" name="Google Shape;21105;p28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6" name="Google Shape;21106;p28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7" name="Google Shape;21107;p28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8" name="Google Shape;21108;p28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09" name="Google Shape;21109;p28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0" name="Google Shape;21110;p28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1" name="Google Shape;21111;p28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2" name="Google Shape;21112;p28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3" name="Google Shape;21113;p28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4" name="Google Shape;21114;p28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5" name="Google Shape;21115;p28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6" name="Google Shape;21116;p28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7" name="Google Shape;21117;p28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8" name="Google Shape;21118;p28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19" name="Google Shape;21119;p28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0" name="Google Shape;21120;p28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1" name="Google Shape;21121;p28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2" name="Google Shape;21122;p28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3" name="Google Shape;21123;p28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4" name="Google Shape;21124;p28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5" name="Google Shape;21125;p28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6" name="Google Shape;21126;p28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7" name="Google Shape;21127;p28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8" name="Google Shape;21128;p28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29" name="Google Shape;21129;p28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0" name="Google Shape;21130;p28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1" name="Google Shape;21131;p28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2" name="Google Shape;21132;p28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3" name="Google Shape;21133;p28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4" name="Google Shape;21134;p28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5" name="Google Shape;21135;p28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6" name="Google Shape;21136;p28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7" name="Google Shape;21137;p28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8" name="Google Shape;21138;p28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39" name="Google Shape;21139;p28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0" name="Google Shape;21140;p28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1" name="Google Shape;21141;p28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2" name="Google Shape;21142;p28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3" name="Google Shape;21143;p28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4" name="Google Shape;21144;p28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5" name="Google Shape;21145;p28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6" name="Google Shape;21146;p28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7" name="Google Shape;21147;p28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8" name="Google Shape;21148;p28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49" name="Google Shape;21149;p28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0" name="Google Shape;21150;p28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1" name="Google Shape;21151;p28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2" name="Google Shape;21152;p28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3" name="Google Shape;21153;p28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4" name="Google Shape;21154;p28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5" name="Google Shape;21155;p28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6" name="Google Shape;21156;p28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7" name="Google Shape;21157;p28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8" name="Google Shape;21158;p28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59" name="Google Shape;21159;p28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0" name="Google Shape;21160;p28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1" name="Google Shape;21161;p28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2" name="Google Shape;21162;p28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3" name="Google Shape;21163;p28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4" name="Google Shape;21164;p28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5" name="Google Shape;21165;p28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6" name="Google Shape;21166;p28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7" name="Google Shape;21167;p28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8" name="Google Shape;21168;p28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69" name="Google Shape;21169;p28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0" name="Google Shape;21170;p28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1" name="Google Shape;21171;p28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2" name="Google Shape;21172;p28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3" name="Google Shape;21173;p28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4" name="Google Shape;21174;p28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5" name="Google Shape;21175;p28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6" name="Google Shape;21176;p28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7" name="Google Shape;21177;p28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8" name="Google Shape;21178;p28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79" name="Google Shape;21179;p28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0" name="Google Shape;21180;p28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1" name="Google Shape;21181;p28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2" name="Google Shape;21182;p28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3" name="Google Shape;21183;p28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4" name="Google Shape;21184;p28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5" name="Google Shape;21185;p28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6" name="Google Shape;21186;p28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7" name="Google Shape;21187;p28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8" name="Google Shape;21188;p28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89" name="Google Shape;21189;p28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0" name="Google Shape;21190;p28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1" name="Google Shape;21191;p28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2" name="Google Shape;21192;p28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3" name="Google Shape;21193;p28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194" name="Google Shape;21194;p28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1195" name="Google Shape;21195;p28"/>
          <p:cNvSpPr txBox="1">
            <a:spLocks noGrp="1"/>
          </p:cNvSpPr>
          <p:nvPr>
            <p:ph type="subTitle" idx="1"/>
          </p:nvPr>
        </p:nvSpPr>
        <p:spPr>
          <a:xfrm rot="-252785">
            <a:off x="985818" y="1672380"/>
            <a:ext cx="4867553" cy="646525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1196" name="Google Shape;21196;p28"/>
          <p:cNvSpPr txBox="1">
            <a:spLocks noGrp="1"/>
          </p:cNvSpPr>
          <p:nvPr>
            <p:ph type="title" hasCustomPrompt="1"/>
          </p:nvPr>
        </p:nvSpPr>
        <p:spPr>
          <a:xfrm rot="-252504">
            <a:off x="923569" y="720922"/>
            <a:ext cx="4867524" cy="853484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97" name="Google Shape;21197;p28"/>
          <p:cNvSpPr txBox="1">
            <a:spLocks noGrp="1"/>
          </p:cNvSpPr>
          <p:nvPr>
            <p:ph type="subTitle" idx="2"/>
          </p:nvPr>
        </p:nvSpPr>
        <p:spPr>
          <a:xfrm rot="215972">
            <a:off x="3632131" y="3559830"/>
            <a:ext cx="4867603" cy="646489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1198" name="Google Shape;21198;p28"/>
          <p:cNvSpPr txBox="1">
            <a:spLocks noGrp="1"/>
          </p:cNvSpPr>
          <p:nvPr>
            <p:ph type="title" idx="3" hasCustomPrompt="1"/>
          </p:nvPr>
        </p:nvSpPr>
        <p:spPr>
          <a:xfrm rot="215126">
            <a:off x="3685645" y="2607691"/>
            <a:ext cx="4867528" cy="853684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199" name="Google Shape;21199;p28"/>
          <p:cNvSpPr txBox="1">
            <a:spLocks noGrp="1"/>
          </p:cNvSpPr>
          <p:nvPr>
            <p:ph type="subTitle" idx="4"/>
          </p:nvPr>
        </p:nvSpPr>
        <p:spPr>
          <a:xfrm rot="-160233">
            <a:off x="6395602" y="5446920"/>
            <a:ext cx="4867687" cy="646296"/>
          </a:xfrm>
          <a:prstGeom prst="rect">
            <a:avLst/>
          </a:prstGeom>
          <a:solidFill>
            <a:schemeClr val="lt2"/>
          </a:solidFill>
          <a:effectLst>
            <a:outerShdw dist="66675" dir="258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600"/>
              <a:buNone/>
              <a:defRPr sz="2133"/>
            </a:lvl9pPr>
          </a:lstStyle>
          <a:p>
            <a:endParaRPr/>
          </a:p>
        </p:txBody>
      </p:sp>
      <p:sp>
        <p:nvSpPr>
          <p:cNvPr id="21200" name="Google Shape;21200;p28"/>
          <p:cNvSpPr txBox="1">
            <a:spLocks noGrp="1"/>
          </p:cNvSpPr>
          <p:nvPr>
            <p:ph type="title" idx="5" hasCustomPrompt="1"/>
          </p:nvPr>
        </p:nvSpPr>
        <p:spPr>
          <a:xfrm rot="-159386">
            <a:off x="6356018" y="4494739"/>
            <a:ext cx="4867631" cy="853719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6000"/>
              <a:buNone/>
              <a:defRPr sz="8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4000"/>
            </a:lvl9pPr>
          </a:lstStyle>
          <a:p>
            <a:r>
              <a:t>xx%</a:t>
            </a:r>
          </a:p>
        </p:txBody>
      </p:sp>
      <p:sp>
        <p:nvSpPr>
          <p:cNvPr id="21201" name="Google Shape;21201;p28"/>
          <p:cNvSpPr/>
          <p:nvPr/>
        </p:nvSpPr>
        <p:spPr>
          <a:xfrm rot="-4454930">
            <a:off x="2762137" y="6159729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2" name="Google Shape;21202;p28"/>
          <p:cNvSpPr/>
          <p:nvPr/>
        </p:nvSpPr>
        <p:spPr>
          <a:xfrm rot="-1797008">
            <a:off x="993088" y="5448293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3" name="Google Shape;21203;p28"/>
          <p:cNvSpPr/>
          <p:nvPr/>
        </p:nvSpPr>
        <p:spPr>
          <a:xfrm rot="-10330255">
            <a:off x="594121" y="6290809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4" name="Google Shape;21204;p28"/>
          <p:cNvSpPr/>
          <p:nvPr/>
        </p:nvSpPr>
        <p:spPr>
          <a:xfrm rot="7248087">
            <a:off x="594130" y="4558648"/>
            <a:ext cx="96863" cy="19516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5" name="Google Shape;21205;p28"/>
          <p:cNvSpPr/>
          <p:nvPr/>
        </p:nvSpPr>
        <p:spPr>
          <a:xfrm rot="-4454930">
            <a:off x="992937" y="3633729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6" name="Google Shape;21206;p28"/>
          <p:cNvSpPr/>
          <p:nvPr/>
        </p:nvSpPr>
        <p:spPr>
          <a:xfrm rot="-4454930">
            <a:off x="11464870" y="1865629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7" name="Google Shape;21207;p28"/>
          <p:cNvSpPr/>
          <p:nvPr/>
        </p:nvSpPr>
        <p:spPr>
          <a:xfrm rot="-1797008">
            <a:off x="10834655" y="1259260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8" name="Google Shape;21208;p28"/>
          <p:cNvSpPr/>
          <p:nvPr/>
        </p:nvSpPr>
        <p:spPr>
          <a:xfrm rot="-10330255">
            <a:off x="11192587" y="2769742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09" name="Google Shape;21209;p28"/>
          <p:cNvSpPr/>
          <p:nvPr/>
        </p:nvSpPr>
        <p:spPr>
          <a:xfrm rot="7248087">
            <a:off x="9839563" y="746115"/>
            <a:ext cx="96863" cy="19516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1210" name="Google Shape;21210;p28"/>
          <p:cNvSpPr/>
          <p:nvPr/>
        </p:nvSpPr>
        <p:spPr>
          <a:xfrm rot="-4454930">
            <a:off x="11553537" y="551562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699664976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Thanks">
    <p:spTree>
      <p:nvGrpSpPr>
        <p:cNvPr id="1" name="Shape 212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12" name="Google Shape;21212;p29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1213" name="Google Shape;21213;p29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4" name="Google Shape;21214;p29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5" name="Google Shape;21215;p29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6" name="Google Shape;21216;p29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7" name="Google Shape;21217;p29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8" name="Google Shape;21218;p29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19" name="Google Shape;21219;p29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0" name="Google Shape;21220;p29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1" name="Google Shape;21221;p29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2" name="Google Shape;21222;p29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3" name="Google Shape;21223;p29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4" name="Google Shape;21224;p29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5" name="Google Shape;21225;p29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6" name="Google Shape;21226;p29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7" name="Google Shape;21227;p29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8" name="Google Shape;21228;p29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29" name="Google Shape;21229;p29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0" name="Google Shape;21230;p29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1" name="Google Shape;21231;p29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2" name="Google Shape;21232;p29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3" name="Google Shape;21233;p29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4" name="Google Shape;21234;p29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5" name="Google Shape;21235;p29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6" name="Google Shape;21236;p29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7" name="Google Shape;21237;p29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8" name="Google Shape;21238;p29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39" name="Google Shape;21239;p29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0" name="Google Shape;21240;p29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1" name="Google Shape;21241;p29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2" name="Google Shape;21242;p29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3" name="Google Shape;21243;p29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4" name="Google Shape;21244;p29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5" name="Google Shape;21245;p29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6" name="Google Shape;21246;p29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7" name="Google Shape;21247;p29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8" name="Google Shape;21248;p29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49" name="Google Shape;21249;p29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0" name="Google Shape;21250;p29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1" name="Google Shape;21251;p29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2" name="Google Shape;21252;p29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3" name="Google Shape;21253;p29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4" name="Google Shape;21254;p29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5" name="Google Shape;21255;p29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6" name="Google Shape;21256;p29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7" name="Google Shape;21257;p29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8" name="Google Shape;21258;p29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59" name="Google Shape;21259;p29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0" name="Google Shape;21260;p29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1" name="Google Shape;21261;p29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2" name="Google Shape;21262;p29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3" name="Google Shape;21263;p29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4" name="Google Shape;21264;p29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5" name="Google Shape;21265;p29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6" name="Google Shape;21266;p29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7" name="Google Shape;21267;p29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8" name="Google Shape;21268;p29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69" name="Google Shape;21269;p29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0" name="Google Shape;21270;p29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1" name="Google Shape;21271;p29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2" name="Google Shape;21272;p29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3" name="Google Shape;21273;p29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4" name="Google Shape;21274;p29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5" name="Google Shape;21275;p29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6" name="Google Shape;21276;p29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7" name="Google Shape;21277;p29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8" name="Google Shape;21278;p29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79" name="Google Shape;21279;p29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0" name="Google Shape;21280;p29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1" name="Google Shape;21281;p29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2" name="Google Shape;21282;p29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3" name="Google Shape;21283;p29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4" name="Google Shape;21284;p29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5" name="Google Shape;21285;p29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6" name="Google Shape;21286;p29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7" name="Google Shape;21287;p29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8" name="Google Shape;21288;p29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89" name="Google Shape;21289;p29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0" name="Google Shape;21290;p29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1" name="Google Shape;21291;p29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2" name="Google Shape;21292;p29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3" name="Google Shape;21293;p29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4" name="Google Shape;21294;p29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5" name="Google Shape;21295;p29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6" name="Google Shape;21296;p29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7" name="Google Shape;21297;p29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8" name="Google Shape;21298;p29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299" name="Google Shape;21299;p29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0" name="Google Shape;21300;p29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1" name="Google Shape;21301;p29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2" name="Google Shape;21302;p29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3" name="Google Shape;21303;p29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4" name="Google Shape;21304;p29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5" name="Google Shape;21305;p29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6" name="Google Shape;21306;p29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7" name="Google Shape;21307;p29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8" name="Google Shape;21308;p29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09" name="Google Shape;21309;p29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0" name="Google Shape;21310;p29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1" name="Google Shape;21311;p29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2" name="Google Shape;21312;p29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3" name="Google Shape;21313;p29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4" name="Google Shape;21314;p29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5" name="Google Shape;21315;p29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6" name="Google Shape;21316;p29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7" name="Google Shape;21317;p29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8" name="Google Shape;21318;p29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19" name="Google Shape;21319;p29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0" name="Google Shape;21320;p29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1" name="Google Shape;21321;p29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2" name="Google Shape;21322;p29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3" name="Google Shape;21323;p29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4" name="Google Shape;21324;p29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5" name="Google Shape;21325;p29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6" name="Google Shape;21326;p29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7" name="Google Shape;21327;p29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8" name="Google Shape;21328;p29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29" name="Google Shape;21329;p29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0" name="Google Shape;21330;p29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1" name="Google Shape;21331;p29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2" name="Google Shape;21332;p29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3" name="Google Shape;21333;p29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4" name="Google Shape;21334;p29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5" name="Google Shape;21335;p29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6" name="Google Shape;21336;p29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7" name="Google Shape;21337;p29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8" name="Google Shape;21338;p29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39" name="Google Shape;21339;p29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0" name="Google Shape;21340;p29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1" name="Google Shape;21341;p29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2" name="Google Shape;21342;p29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3" name="Google Shape;21343;p29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4" name="Google Shape;21344;p29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5" name="Google Shape;21345;p29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6" name="Google Shape;21346;p29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7" name="Google Shape;21347;p29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8" name="Google Shape;21348;p29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49" name="Google Shape;21349;p29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0" name="Google Shape;21350;p29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1" name="Google Shape;21351;p29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2" name="Google Shape;21352;p29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3" name="Google Shape;21353;p29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4" name="Google Shape;21354;p29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5" name="Google Shape;21355;p29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6" name="Google Shape;21356;p29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7" name="Google Shape;21357;p29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8" name="Google Shape;21358;p29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59" name="Google Shape;21359;p29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0" name="Google Shape;21360;p29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1" name="Google Shape;21361;p29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2" name="Google Shape;21362;p29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3" name="Google Shape;21363;p29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4" name="Google Shape;21364;p29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5" name="Google Shape;21365;p29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6" name="Google Shape;21366;p29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7" name="Google Shape;21367;p29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8" name="Google Shape;21368;p29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69" name="Google Shape;21369;p29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0" name="Google Shape;21370;p29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1" name="Google Shape;21371;p29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2" name="Google Shape;21372;p29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3" name="Google Shape;21373;p29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4" name="Google Shape;21374;p29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5" name="Google Shape;21375;p29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6" name="Google Shape;21376;p29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7" name="Google Shape;21377;p29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8" name="Google Shape;21378;p29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79" name="Google Shape;21379;p29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0" name="Google Shape;21380;p29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1" name="Google Shape;21381;p29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2" name="Google Shape;21382;p29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3" name="Google Shape;21383;p29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4" name="Google Shape;21384;p29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5" name="Google Shape;21385;p29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6" name="Google Shape;21386;p29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7" name="Google Shape;21387;p29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8" name="Google Shape;21388;p29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89" name="Google Shape;21389;p29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0" name="Google Shape;21390;p29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1" name="Google Shape;21391;p29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2" name="Google Shape;21392;p29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3" name="Google Shape;21393;p29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4" name="Google Shape;21394;p29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5" name="Google Shape;21395;p29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6" name="Google Shape;21396;p29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7" name="Google Shape;21397;p29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8" name="Google Shape;21398;p29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399" name="Google Shape;21399;p29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0" name="Google Shape;21400;p29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1" name="Google Shape;21401;p29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2" name="Google Shape;21402;p29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3" name="Google Shape;21403;p29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4" name="Google Shape;21404;p29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5" name="Google Shape;21405;p29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6" name="Google Shape;21406;p29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7" name="Google Shape;21407;p29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8" name="Google Shape;21408;p29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09" name="Google Shape;21409;p29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0" name="Google Shape;21410;p29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1" name="Google Shape;21411;p29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2" name="Google Shape;21412;p29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3" name="Google Shape;21413;p29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4" name="Google Shape;21414;p29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5" name="Google Shape;21415;p29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6" name="Google Shape;21416;p29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7" name="Google Shape;21417;p29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8" name="Google Shape;21418;p29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19" name="Google Shape;21419;p29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0" name="Google Shape;21420;p29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1" name="Google Shape;21421;p29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2" name="Google Shape;21422;p29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3" name="Google Shape;21423;p29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4" name="Google Shape;21424;p29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5" name="Google Shape;21425;p29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6" name="Google Shape;21426;p29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7" name="Google Shape;21427;p29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8" name="Google Shape;21428;p29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29" name="Google Shape;21429;p29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0" name="Google Shape;21430;p29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1" name="Google Shape;21431;p29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2" name="Google Shape;21432;p29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3" name="Google Shape;21433;p29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4" name="Google Shape;21434;p29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5" name="Google Shape;21435;p29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6" name="Google Shape;21436;p29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7" name="Google Shape;21437;p29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8" name="Google Shape;21438;p29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39" name="Google Shape;21439;p29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0" name="Google Shape;21440;p29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1" name="Google Shape;21441;p29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2" name="Google Shape;21442;p29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3" name="Google Shape;21443;p29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4" name="Google Shape;21444;p29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5" name="Google Shape;21445;p29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6" name="Google Shape;21446;p29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7" name="Google Shape;21447;p29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8" name="Google Shape;21448;p29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49" name="Google Shape;21449;p29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0" name="Google Shape;21450;p29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1" name="Google Shape;21451;p29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2" name="Google Shape;21452;p29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3" name="Google Shape;21453;p29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4" name="Google Shape;21454;p29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5" name="Google Shape;21455;p29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6" name="Google Shape;21456;p29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7" name="Google Shape;21457;p29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8" name="Google Shape;21458;p29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59" name="Google Shape;21459;p29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0" name="Google Shape;21460;p29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1" name="Google Shape;21461;p29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2" name="Google Shape;21462;p29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3" name="Google Shape;21463;p29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4" name="Google Shape;21464;p29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5" name="Google Shape;21465;p29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6" name="Google Shape;21466;p29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7" name="Google Shape;21467;p29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8" name="Google Shape;21468;p29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69" name="Google Shape;21469;p29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0" name="Google Shape;21470;p29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1" name="Google Shape;21471;p29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2" name="Google Shape;21472;p29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3" name="Google Shape;21473;p29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4" name="Google Shape;21474;p29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5" name="Google Shape;21475;p29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6" name="Google Shape;21476;p29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7" name="Google Shape;21477;p29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8" name="Google Shape;21478;p29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79" name="Google Shape;21479;p29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0" name="Google Shape;21480;p29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1" name="Google Shape;21481;p29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2" name="Google Shape;21482;p29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3" name="Google Shape;21483;p29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4" name="Google Shape;21484;p29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5" name="Google Shape;21485;p29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6" name="Google Shape;21486;p29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7" name="Google Shape;21487;p29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8" name="Google Shape;21488;p29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89" name="Google Shape;21489;p29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0" name="Google Shape;21490;p29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1" name="Google Shape;21491;p29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2" name="Google Shape;21492;p29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3" name="Google Shape;21493;p29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4" name="Google Shape;21494;p29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5" name="Google Shape;21495;p29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6" name="Google Shape;21496;p29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7" name="Google Shape;21497;p29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8" name="Google Shape;21498;p29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499" name="Google Shape;21499;p29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0" name="Google Shape;21500;p29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1" name="Google Shape;21501;p29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2" name="Google Shape;21502;p29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3" name="Google Shape;21503;p29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4" name="Google Shape;21504;p29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5" name="Google Shape;21505;p29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6" name="Google Shape;21506;p29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7" name="Google Shape;21507;p29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8" name="Google Shape;21508;p29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09" name="Google Shape;21509;p29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0" name="Google Shape;21510;p29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1" name="Google Shape;21511;p29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2" name="Google Shape;21512;p29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3" name="Google Shape;21513;p29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4" name="Google Shape;21514;p29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5" name="Google Shape;21515;p29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6" name="Google Shape;21516;p29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7" name="Google Shape;21517;p29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8" name="Google Shape;21518;p29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19" name="Google Shape;21519;p29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0" name="Google Shape;21520;p29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1" name="Google Shape;21521;p29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2" name="Google Shape;21522;p29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3" name="Google Shape;21523;p29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4" name="Google Shape;21524;p29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5" name="Google Shape;21525;p29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6" name="Google Shape;21526;p29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7" name="Google Shape;21527;p29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8" name="Google Shape;21528;p29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29" name="Google Shape;21529;p29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0" name="Google Shape;21530;p29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1" name="Google Shape;21531;p29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2" name="Google Shape;21532;p29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3" name="Google Shape;21533;p29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4" name="Google Shape;21534;p29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5" name="Google Shape;21535;p29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6" name="Google Shape;21536;p29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7" name="Google Shape;21537;p29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8" name="Google Shape;21538;p29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39" name="Google Shape;21539;p29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0" name="Google Shape;21540;p29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1" name="Google Shape;21541;p29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2" name="Google Shape;21542;p29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3" name="Google Shape;21543;p29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4" name="Google Shape;21544;p29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5" name="Google Shape;21545;p29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6" name="Google Shape;21546;p29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7" name="Google Shape;21547;p29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8" name="Google Shape;21548;p29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49" name="Google Shape;21549;p29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0" name="Google Shape;21550;p29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1" name="Google Shape;21551;p29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2" name="Google Shape;21552;p29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3" name="Google Shape;21553;p29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4" name="Google Shape;21554;p29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5" name="Google Shape;21555;p29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6" name="Google Shape;21556;p29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7" name="Google Shape;21557;p29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8" name="Google Shape;21558;p29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59" name="Google Shape;21559;p29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0" name="Google Shape;21560;p29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1" name="Google Shape;21561;p29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2" name="Google Shape;21562;p29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3" name="Google Shape;21563;p29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4" name="Google Shape;21564;p29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5" name="Google Shape;21565;p29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6" name="Google Shape;21566;p29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7" name="Google Shape;21567;p29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8" name="Google Shape;21568;p29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69" name="Google Shape;21569;p29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0" name="Google Shape;21570;p29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1" name="Google Shape;21571;p29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2" name="Google Shape;21572;p29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3" name="Google Shape;21573;p29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4" name="Google Shape;21574;p29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5" name="Google Shape;21575;p29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6" name="Google Shape;21576;p29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7" name="Google Shape;21577;p29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8" name="Google Shape;21578;p29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79" name="Google Shape;21579;p29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0" name="Google Shape;21580;p29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1" name="Google Shape;21581;p29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2" name="Google Shape;21582;p29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3" name="Google Shape;21583;p29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4" name="Google Shape;21584;p29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5" name="Google Shape;21585;p29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6" name="Google Shape;21586;p29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7" name="Google Shape;21587;p29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8" name="Google Shape;21588;p29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89" name="Google Shape;21589;p29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0" name="Google Shape;21590;p29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1" name="Google Shape;21591;p29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2" name="Google Shape;21592;p29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3" name="Google Shape;21593;p29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4" name="Google Shape;21594;p29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5" name="Google Shape;21595;p29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6" name="Google Shape;21596;p29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7" name="Google Shape;21597;p29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8" name="Google Shape;21598;p29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599" name="Google Shape;21599;p29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0" name="Google Shape;21600;p29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1" name="Google Shape;21601;p29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2" name="Google Shape;21602;p29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3" name="Google Shape;21603;p29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4" name="Google Shape;21604;p29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5" name="Google Shape;21605;p29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6" name="Google Shape;21606;p29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7" name="Google Shape;21607;p29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8" name="Google Shape;21608;p29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09" name="Google Shape;21609;p29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0" name="Google Shape;21610;p29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1" name="Google Shape;21611;p29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2" name="Google Shape;21612;p29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3" name="Google Shape;21613;p29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4" name="Google Shape;21614;p29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5" name="Google Shape;21615;p29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6" name="Google Shape;21616;p29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7" name="Google Shape;21617;p29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8" name="Google Shape;21618;p29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19" name="Google Shape;21619;p29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0" name="Google Shape;21620;p29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1" name="Google Shape;21621;p29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2" name="Google Shape;21622;p29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3" name="Google Shape;21623;p29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4" name="Google Shape;21624;p29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5" name="Google Shape;21625;p29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6" name="Google Shape;21626;p29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7" name="Google Shape;21627;p29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8" name="Google Shape;21628;p29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29" name="Google Shape;21629;p29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0" name="Google Shape;21630;p29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1" name="Google Shape;21631;p29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2" name="Google Shape;21632;p29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3" name="Google Shape;21633;p29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4" name="Google Shape;21634;p29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5" name="Google Shape;21635;p29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6" name="Google Shape;21636;p29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7" name="Google Shape;21637;p29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8" name="Google Shape;21638;p29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39" name="Google Shape;21639;p29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0" name="Google Shape;21640;p29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1" name="Google Shape;21641;p29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2" name="Google Shape;21642;p29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3" name="Google Shape;21643;p29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4" name="Google Shape;21644;p29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5" name="Google Shape;21645;p29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6" name="Google Shape;21646;p29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7" name="Google Shape;21647;p29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8" name="Google Shape;21648;p29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49" name="Google Shape;21649;p29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0" name="Google Shape;21650;p29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1" name="Google Shape;21651;p29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2" name="Google Shape;21652;p29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3" name="Google Shape;21653;p29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4" name="Google Shape;21654;p29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5" name="Google Shape;21655;p29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6" name="Google Shape;21656;p29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7" name="Google Shape;21657;p29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8" name="Google Shape;21658;p29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59" name="Google Shape;21659;p29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0" name="Google Shape;21660;p29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1" name="Google Shape;21661;p29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2" name="Google Shape;21662;p29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3" name="Google Shape;21663;p29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4" name="Google Shape;21664;p29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5" name="Google Shape;21665;p29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6" name="Google Shape;21666;p29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7" name="Google Shape;21667;p29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8" name="Google Shape;21668;p29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69" name="Google Shape;21669;p29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0" name="Google Shape;21670;p29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1" name="Google Shape;21671;p29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2" name="Google Shape;21672;p29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3" name="Google Shape;21673;p29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4" name="Google Shape;21674;p29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5" name="Google Shape;21675;p29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6" name="Google Shape;21676;p29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7" name="Google Shape;21677;p29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8" name="Google Shape;21678;p29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79" name="Google Shape;21679;p29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0" name="Google Shape;21680;p29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1" name="Google Shape;21681;p29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2" name="Google Shape;21682;p29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3" name="Google Shape;21683;p29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4" name="Google Shape;21684;p29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5" name="Google Shape;21685;p29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6" name="Google Shape;21686;p29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7" name="Google Shape;21687;p29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8" name="Google Shape;21688;p29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89" name="Google Shape;21689;p29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0" name="Google Shape;21690;p29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1" name="Google Shape;21691;p29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2" name="Google Shape;21692;p29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3" name="Google Shape;21693;p29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4" name="Google Shape;21694;p29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5" name="Google Shape;21695;p29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6" name="Google Shape;21696;p29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7" name="Google Shape;21697;p29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8" name="Google Shape;21698;p29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699" name="Google Shape;21699;p29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0" name="Google Shape;21700;p29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1" name="Google Shape;21701;p29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2" name="Google Shape;21702;p29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3" name="Google Shape;21703;p29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4" name="Google Shape;21704;p29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5" name="Google Shape;21705;p29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6" name="Google Shape;21706;p29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7" name="Google Shape;21707;p29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8" name="Google Shape;21708;p29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09" name="Google Shape;21709;p29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0" name="Google Shape;21710;p29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1" name="Google Shape;21711;p29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2" name="Google Shape;21712;p29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3" name="Google Shape;21713;p29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4" name="Google Shape;21714;p29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5" name="Google Shape;21715;p29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6" name="Google Shape;21716;p29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7" name="Google Shape;21717;p29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8" name="Google Shape;21718;p29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19" name="Google Shape;21719;p29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0" name="Google Shape;21720;p29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1" name="Google Shape;21721;p29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2" name="Google Shape;21722;p29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3" name="Google Shape;21723;p29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4" name="Google Shape;21724;p29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5" name="Google Shape;21725;p29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6" name="Google Shape;21726;p29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7" name="Google Shape;21727;p29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8" name="Google Shape;21728;p29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29" name="Google Shape;21729;p29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0" name="Google Shape;21730;p29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1" name="Google Shape;21731;p29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2" name="Google Shape;21732;p29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3" name="Google Shape;21733;p29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4" name="Google Shape;21734;p29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5" name="Google Shape;21735;p29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6" name="Google Shape;21736;p29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7" name="Google Shape;21737;p29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8" name="Google Shape;21738;p29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39" name="Google Shape;21739;p29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0" name="Google Shape;21740;p29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1" name="Google Shape;21741;p29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2" name="Google Shape;21742;p29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3" name="Google Shape;21743;p29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4" name="Google Shape;21744;p29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5" name="Google Shape;21745;p29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6" name="Google Shape;21746;p29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7" name="Google Shape;21747;p29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8" name="Google Shape;21748;p29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49" name="Google Shape;21749;p29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0" name="Google Shape;21750;p29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1" name="Google Shape;21751;p29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2" name="Google Shape;21752;p29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3" name="Google Shape;21753;p29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4" name="Google Shape;21754;p29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5" name="Google Shape;21755;p29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6" name="Google Shape;21756;p29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7" name="Google Shape;21757;p29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8" name="Google Shape;21758;p29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59" name="Google Shape;21759;p29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0" name="Google Shape;21760;p29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1" name="Google Shape;21761;p29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2" name="Google Shape;21762;p29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3" name="Google Shape;21763;p29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4" name="Google Shape;21764;p29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5" name="Google Shape;21765;p29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6" name="Google Shape;21766;p29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7" name="Google Shape;21767;p29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8" name="Google Shape;21768;p29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69" name="Google Shape;21769;p29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0" name="Google Shape;21770;p29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1" name="Google Shape;21771;p29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2" name="Google Shape;21772;p29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3" name="Google Shape;21773;p29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4" name="Google Shape;21774;p29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5" name="Google Shape;21775;p29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6" name="Google Shape;21776;p29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7" name="Google Shape;21777;p29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8" name="Google Shape;21778;p29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79" name="Google Shape;21779;p29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0" name="Google Shape;21780;p29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1" name="Google Shape;21781;p29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2" name="Google Shape;21782;p29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3" name="Google Shape;21783;p29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4" name="Google Shape;21784;p29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5" name="Google Shape;21785;p29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6" name="Google Shape;21786;p29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7" name="Google Shape;21787;p29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8" name="Google Shape;21788;p29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89" name="Google Shape;21789;p29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0" name="Google Shape;21790;p29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1" name="Google Shape;21791;p29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2" name="Google Shape;21792;p29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3" name="Google Shape;21793;p29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4" name="Google Shape;21794;p29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5" name="Google Shape;21795;p29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6" name="Google Shape;21796;p29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7" name="Google Shape;21797;p29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8" name="Google Shape;21798;p29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799" name="Google Shape;21799;p29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0" name="Google Shape;21800;p29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1" name="Google Shape;21801;p29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2" name="Google Shape;21802;p29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3" name="Google Shape;21803;p29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4" name="Google Shape;21804;p29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5" name="Google Shape;21805;p29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6" name="Google Shape;21806;p29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7" name="Google Shape;21807;p29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8" name="Google Shape;21808;p29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09" name="Google Shape;21809;p29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0" name="Google Shape;21810;p29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1" name="Google Shape;21811;p29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2" name="Google Shape;21812;p29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3" name="Google Shape;21813;p29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4" name="Google Shape;21814;p29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5" name="Google Shape;21815;p29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6" name="Google Shape;21816;p29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7" name="Google Shape;21817;p29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8" name="Google Shape;21818;p29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19" name="Google Shape;21819;p29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0" name="Google Shape;21820;p29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1" name="Google Shape;21821;p29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2" name="Google Shape;21822;p29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3" name="Google Shape;21823;p29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4" name="Google Shape;21824;p29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5" name="Google Shape;21825;p29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6" name="Google Shape;21826;p29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7" name="Google Shape;21827;p29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8" name="Google Shape;21828;p29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29" name="Google Shape;21829;p29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0" name="Google Shape;21830;p29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1" name="Google Shape;21831;p29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2" name="Google Shape;21832;p29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3" name="Google Shape;21833;p29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4" name="Google Shape;21834;p29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5" name="Google Shape;21835;p29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6" name="Google Shape;21836;p29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7" name="Google Shape;21837;p29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8" name="Google Shape;21838;p29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39" name="Google Shape;21839;p29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0" name="Google Shape;21840;p29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1" name="Google Shape;21841;p29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2" name="Google Shape;21842;p29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3" name="Google Shape;21843;p29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4" name="Google Shape;21844;p29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5" name="Google Shape;21845;p29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6" name="Google Shape;21846;p29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7" name="Google Shape;21847;p29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8" name="Google Shape;21848;p29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49" name="Google Shape;21849;p29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0" name="Google Shape;21850;p29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1" name="Google Shape;21851;p29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2" name="Google Shape;21852;p29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3" name="Google Shape;21853;p29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4" name="Google Shape;21854;p29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5" name="Google Shape;21855;p29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6" name="Google Shape;21856;p29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7" name="Google Shape;21857;p29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8" name="Google Shape;21858;p29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59" name="Google Shape;21859;p29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0" name="Google Shape;21860;p29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1" name="Google Shape;21861;p29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2" name="Google Shape;21862;p29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3" name="Google Shape;21863;p29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4" name="Google Shape;21864;p29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5" name="Google Shape;21865;p29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6" name="Google Shape;21866;p29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7" name="Google Shape;21867;p29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8" name="Google Shape;21868;p29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69" name="Google Shape;21869;p29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0" name="Google Shape;21870;p29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1" name="Google Shape;21871;p29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2" name="Google Shape;21872;p29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3" name="Google Shape;21873;p29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4" name="Google Shape;21874;p29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5" name="Google Shape;21875;p29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6" name="Google Shape;21876;p29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7" name="Google Shape;21877;p29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8" name="Google Shape;21878;p29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79" name="Google Shape;21879;p29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0" name="Google Shape;21880;p29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1" name="Google Shape;21881;p29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2" name="Google Shape;21882;p29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3" name="Google Shape;21883;p29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4" name="Google Shape;21884;p29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5" name="Google Shape;21885;p29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6" name="Google Shape;21886;p29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7" name="Google Shape;21887;p29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8" name="Google Shape;21888;p29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89" name="Google Shape;21889;p29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0" name="Google Shape;21890;p29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1" name="Google Shape;21891;p29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2" name="Google Shape;21892;p29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3" name="Google Shape;21893;p29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4" name="Google Shape;21894;p29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5" name="Google Shape;21895;p29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6" name="Google Shape;21896;p29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7" name="Google Shape;21897;p29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8" name="Google Shape;21898;p29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899" name="Google Shape;21899;p29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0" name="Google Shape;21900;p29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1" name="Google Shape;21901;p29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2" name="Google Shape;21902;p29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3" name="Google Shape;21903;p29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4" name="Google Shape;21904;p29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5" name="Google Shape;21905;p29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6" name="Google Shape;21906;p29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7" name="Google Shape;21907;p29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8" name="Google Shape;21908;p29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09" name="Google Shape;21909;p29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0" name="Google Shape;21910;p29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1" name="Google Shape;21911;p29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2" name="Google Shape;21912;p29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3" name="Google Shape;21913;p29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4" name="Google Shape;21914;p29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5" name="Google Shape;21915;p29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6" name="Google Shape;21916;p29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7" name="Google Shape;21917;p29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8" name="Google Shape;21918;p29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19" name="Google Shape;21919;p29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0" name="Google Shape;21920;p29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1" name="Google Shape;21921;p29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2" name="Google Shape;21922;p29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3" name="Google Shape;21923;p29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4" name="Google Shape;21924;p29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5" name="Google Shape;21925;p29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6" name="Google Shape;21926;p29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7" name="Google Shape;21927;p29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8" name="Google Shape;21928;p29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29" name="Google Shape;21929;p29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0" name="Google Shape;21930;p29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1" name="Google Shape;21931;p29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2" name="Google Shape;21932;p29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3" name="Google Shape;21933;p29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4" name="Google Shape;21934;p29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5" name="Google Shape;21935;p29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6" name="Google Shape;21936;p29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7" name="Google Shape;21937;p29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8" name="Google Shape;21938;p29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39" name="Google Shape;21939;p29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0" name="Google Shape;21940;p29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1" name="Google Shape;21941;p29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2" name="Google Shape;21942;p29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3" name="Google Shape;21943;p29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4" name="Google Shape;21944;p29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5" name="Google Shape;21945;p29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6" name="Google Shape;21946;p29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7" name="Google Shape;21947;p29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8" name="Google Shape;21948;p29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49" name="Google Shape;21949;p29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0" name="Google Shape;21950;p29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1" name="Google Shape;21951;p29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2" name="Google Shape;21952;p29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3" name="Google Shape;21953;p29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4" name="Google Shape;21954;p29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5" name="Google Shape;21955;p29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6" name="Google Shape;21956;p29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7" name="Google Shape;21957;p29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8" name="Google Shape;21958;p29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59" name="Google Shape;21959;p29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0" name="Google Shape;21960;p29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1" name="Google Shape;21961;p29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2" name="Google Shape;21962;p29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3" name="Google Shape;21963;p29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4" name="Google Shape;21964;p29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5" name="Google Shape;21965;p29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6" name="Google Shape;21966;p29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7" name="Google Shape;21967;p29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8" name="Google Shape;21968;p29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69" name="Google Shape;21969;p29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0" name="Google Shape;21970;p29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1" name="Google Shape;21971;p29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2" name="Google Shape;21972;p29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3" name="Google Shape;21973;p29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4" name="Google Shape;21974;p29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5" name="Google Shape;21975;p29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6" name="Google Shape;21976;p29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7" name="Google Shape;21977;p29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8" name="Google Shape;21978;p29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79" name="Google Shape;21979;p29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0" name="Google Shape;21980;p29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1" name="Google Shape;21981;p29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2" name="Google Shape;21982;p29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3" name="Google Shape;21983;p29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4" name="Google Shape;21984;p29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5" name="Google Shape;21985;p29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6" name="Google Shape;21986;p29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7" name="Google Shape;21987;p29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8" name="Google Shape;21988;p29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89" name="Google Shape;21989;p29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0" name="Google Shape;21990;p29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1" name="Google Shape;21991;p29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2" name="Google Shape;21992;p29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3" name="Google Shape;21993;p29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4" name="Google Shape;21994;p29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5" name="Google Shape;21995;p29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6" name="Google Shape;21996;p29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7" name="Google Shape;21997;p29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8" name="Google Shape;21998;p29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1999" name="Google Shape;21999;p29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0" name="Google Shape;22000;p29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1" name="Google Shape;22001;p29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2" name="Google Shape;22002;p29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3" name="Google Shape;22003;p29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4" name="Google Shape;22004;p29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5" name="Google Shape;22005;p29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6" name="Google Shape;22006;p29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7" name="Google Shape;22007;p29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8" name="Google Shape;22008;p29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09" name="Google Shape;22009;p29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0" name="Google Shape;22010;p29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1" name="Google Shape;22011;p29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2" name="Google Shape;22012;p29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3" name="Google Shape;22013;p29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4" name="Google Shape;22014;p29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5" name="Google Shape;22015;p29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6" name="Google Shape;22016;p29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7" name="Google Shape;22017;p29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8" name="Google Shape;22018;p29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19" name="Google Shape;22019;p29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0" name="Google Shape;22020;p29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1" name="Google Shape;22021;p29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2" name="Google Shape;22022;p29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3" name="Google Shape;22023;p29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4" name="Google Shape;22024;p29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5" name="Google Shape;22025;p29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6" name="Google Shape;22026;p29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7" name="Google Shape;22027;p29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8" name="Google Shape;22028;p29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29" name="Google Shape;22029;p29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0" name="Google Shape;22030;p29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1" name="Google Shape;22031;p29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2" name="Google Shape;22032;p29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3" name="Google Shape;22033;p29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4" name="Google Shape;22034;p29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5" name="Google Shape;22035;p29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6" name="Google Shape;22036;p29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7" name="Google Shape;22037;p29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8" name="Google Shape;22038;p29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39" name="Google Shape;22039;p29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0" name="Google Shape;22040;p29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1" name="Google Shape;22041;p29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2" name="Google Shape;22042;p29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3" name="Google Shape;22043;p29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4" name="Google Shape;22044;p29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5" name="Google Shape;22045;p29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6" name="Google Shape;22046;p29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7" name="Google Shape;22047;p29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48" name="Google Shape;22048;p29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2049" name="Google Shape;22049;p29"/>
          <p:cNvSpPr txBox="1">
            <a:spLocks noGrp="1"/>
          </p:cNvSpPr>
          <p:nvPr>
            <p:ph type="title"/>
          </p:nvPr>
        </p:nvSpPr>
        <p:spPr>
          <a:xfrm rot="129289">
            <a:off x="1551321" y="586931"/>
            <a:ext cx="4553220" cy="1411403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3500"/>
              <a:buNone/>
              <a:defRPr sz="10666"/>
            </a:lvl1pPr>
            <a:lvl2pPr lvl="1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22050" name="Google Shape;22050;p29"/>
          <p:cNvSpPr txBox="1">
            <a:spLocks noGrp="1"/>
          </p:cNvSpPr>
          <p:nvPr>
            <p:ph type="subTitle" idx="1"/>
          </p:nvPr>
        </p:nvSpPr>
        <p:spPr>
          <a:xfrm rot="-686">
            <a:off x="1823931" y="2395888"/>
            <a:ext cx="4008000" cy="1636800"/>
          </a:xfrm>
          <a:prstGeom prst="rect">
            <a:avLst/>
          </a:prstGeom>
          <a:solidFill>
            <a:schemeClr val="lt2"/>
          </a:solidFill>
          <a:effectLst>
            <a:outerShdw dist="57150" dir="2400000" algn="bl" rotWithShape="0">
              <a:schemeClr val="dk1">
                <a:alpha val="19000"/>
              </a:schemeClr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spcBef>
                <a:spcPts val="0"/>
              </a:spcBef>
              <a:spcAft>
                <a:spcPts val="0"/>
              </a:spcAft>
              <a:buSzPts val="2500"/>
              <a:buFont typeface="Bebas Neue"/>
              <a:buNone/>
              <a:defRPr sz="2667">
                <a:latin typeface="Rum Raisin"/>
                <a:ea typeface="Rum Raisin"/>
                <a:cs typeface="Rum Raisin"/>
                <a:sym typeface="Rum Raisin"/>
              </a:defRPr>
            </a:lvl1pPr>
            <a:lvl2pPr lvl="1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2051" name="Google Shape;22051;p29"/>
          <p:cNvSpPr txBox="1"/>
          <p:nvPr/>
        </p:nvSpPr>
        <p:spPr>
          <a:xfrm rot="373294">
            <a:off x="7429663" y="4433741"/>
            <a:ext cx="3499008" cy="1292051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66675" dir="2640000" algn="bl" rotWithShape="0">
              <a:schemeClr val="dk1">
                <a:alpha val="17000"/>
              </a:schemeClr>
            </a:outerShdw>
          </a:effectLst>
        </p:spPr>
        <p:txBody>
          <a:bodyPr spcFirstLastPara="1" wrap="square" lIns="121900" tIns="0" rIns="121900" bIns="0" anchor="ctr" anchorCtr="0">
            <a:no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40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CREDITS: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 This presentation template was created by </a:t>
            </a: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>
                  <a:noFill/>
                </a:uFill>
                <a:latin typeface="Anaheim"/>
                <a:ea typeface="Anaheim"/>
                <a:cs typeface="Anaheim"/>
                <a:sym typeface="Anaheim"/>
                <a:hlinkClick r:id="rId2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Slidesgo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, and includes icons by </a:t>
            </a: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>
                  <a:noFill/>
                </a:uFill>
                <a:latin typeface="Anaheim"/>
                <a:ea typeface="Anaheim"/>
                <a:cs typeface="Anaheim"/>
                <a:sym typeface="Anaheim"/>
                <a:hlinkClick r:id="rId3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Flaticon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, and infographics &amp; images by </a:t>
            </a:r>
            <a:r>
              <a:rPr kumimoji="0" lang="en" sz="1600" b="1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>
                  <a:noFill/>
                </a:uFill>
                <a:latin typeface="Anaheim"/>
                <a:ea typeface="Anaheim"/>
                <a:cs typeface="Anaheim"/>
                <a:sym typeface="Anaheim"/>
                <a:hlinkClick r:id="rId4">
                  <a:extLst>
                    <a:ext uri="{A12FA001-AC4F-418D-AE19-62706E023703}">
                      <ahyp:hlinkClr xmlns:ahyp="http://schemas.microsoft.com/office/drawing/2018/hyperlinkcolor" xmlns:p15="http://schemas.microsoft.com/office/powerpoint/2012/main" xmlns:p14="http://schemas.microsoft.com/office/powerpoint/2010/main" xmlns:com="http://schemas.openxmlformats.org/drawingml/2006/compatibility" xmlns:pvml="urn:schemas-microsoft-com:office:powerpoint" xmlns:v="urn:schemas-microsoft-com:vml" xmlns:o="urn:schemas-microsoft-com:office:office" xmlns:dgm="http://schemas.openxmlformats.org/drawingml/2006/diagram" xmlns:c="http://schemas.openxmlformats.org/drawingml/2006/chart" xmlns:mv="urn:schemas-microsoft-com:mac:vml" xmlns:mc="http://schemas.openxmlformats.org/markup-compatibility/2006" xmlns="" val="tx"/>
                    </a:ext>
                  </a:extLst>
                </a:hlinkClick>
              </a:rPr>
              <a:t>Freepik</a:t>
            </a:r>
            <a:r>
              <a:rPr kumimoji="0" lang="en" sz="16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naheim"/>
                <a:ea typeface="Anaheim"/>
                <a:cs typeface="Anaheim"/>
                <a:sym typeface="Anaheim"/>
              </a:rPr>
              <a:t> </a:t>
            </a:r>
            <a:endParaRPr kumimoji="0" sz="1600" b="1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naheim"/>
              <a:ea typeface="Anaheim"/>
              <a:cs typeface="Anaheim"/>
              <a:sym typeface="Anaheim"/>
            </a:endParaRPr>
          </a:p>
        </p:txBody>
      </p:sp>
    </p:spTree>
    <p:extLst>
      <p:ext uri="{BB962C8B-B14F-4D97-AF65-F5344CB8AC3E}">
        <p14:creationId xmlns:p14="http://schemas.microsoft.com/office/powerpoint/2010/main" val="326001317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Background">
    <p:spTree>
      <p:nvGrpSpPr>
        <p:cNvPr id="1" name="Shape 220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2053" name="Google Shape;22053;p30"/>
          <p:cNvGrpSpPr/>
          <p:nvPr/>
        </p:nvGrpSpPr>
        <p:grpSpPr>
          <a:xfrm>
            <a:off x="0" y="0"/>
            <a:ext cx="12205600" cy="7066400"/>
            <a:chOff x="0" y="0"/>
            <a:chExt cx="9154200" cy="5299800"/>
          </a:xfrm>
        </p:grpSpPr>
        <p:sp>
          <p:nvSpPr>
            <p:cNvPr id="22054" name="Google Shape;22054;p30"/>
            <p:cNvSpPr/>
            <p:nvPr/>
          </p:nvSpPr>
          <p:spPr>
            <a:xfrm>
              <a:off x="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5" name="Google Shape;22055;p30"/>
            <p:cNvSpPr/>
            <p:nvPr/>
          </p:nvSpPr>
          <p:spPr>
            <a:xfrm>
              <a:off x="240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6" name="Google Shape;22056;p30"/>
            <p:cNvSpPr/>
            <p:nvPr/>
          </p:nvSpPr>
          <p:spPr>
            <a:xfrm>
              <a:off x="481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7" name="Google Shape;22057;p30"/>
            <p:cNvSpPr/>
            <p:nvPr/>
          </p:nvSpPr>
          <p:spPr>
            <a:xfrm>
              <a:off x="722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8" name="Google Shape;22058;p30"/>
            <p:cNvSpPr/>
            <p:nvPr/>
          </p:nvSpPr>
          <p:spPr>
            <a:xfrm>
              <a:off x="963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59" name="Google Shape;22059;p30"/>
            <p:cNvSpPr/>
            <p:nvPr/>
          </p:nvSpPr>
          <p:spPr>
            <a:xfrm>
              <a:off x="1204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0" name="Google Shape;22060;p30"/>
            <p:cNvSpPr/>
            <p:nvPr/>
          </p:nvSpPr>
          <p:spPr>
            <a:xfrm>
              <a:off x="1445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1" name="Google Shape;22061;p30"/>
            <p:cNvSpPr/>
            <p:nvPr/>
          </p:nvSpPr>
          <p:spPr>
            <a:xfrm>
              <a:off x="1686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2" name="Google Shape;22062;p30"/>
            <p:cNvSpPr/>
            <p:nvPr/>
          </p:nvSpPr>
          <p:spPr>
            <a:xfrm>
              <a:off x="1927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3" name="Google Shape;22063;p30"/>
            <p:cNvSpPr/>
            <p:nvPr/>
          </p:nvSpPr>
          <p:spPr>
            <a:xfrm>
              <a:off x="2168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4" name="Google Shape;22064;p30"/>
            <p:cNvSpPr/>
            <p:nvPr/>
          </p:nvSpPr>
          <p:spPr>
            <a:xfrm>
              <a:off x="2409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5" name="Google Shape;22065;p30"/>
            <p:cNvSpPr/>
            <p:nvPr/>
          </p:nvSpPr>
          <p:spPr>
            <a:xfrm>
              <a:off x="2649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6" name="Google Shape;22066;p30"/>
            <p:cNvSpPr/>
            <p:nvPr/>
          </p:nvSpPr>
          <p:spPr>
            <a:xfrm>
              <a:off x="2890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7" name="Google Shape;22067;p30"/>
            <p:cNvSpPr/>
            <p:nvPr/>
          </p:nvSpPr>
          <p:spPr>
            <a:xfrm>
              <a:off x="3131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8" name="Google Shape;22068;p30"/>
            <p:cNvSpPr/>
            <p:nvPr/>
          </p:nvSpPr>
          <p:spPr>
            <a:xfrm>
              <a:off x="3372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69" name="Google Shape;22069;p30"/>
            <p:cNvSpPr/>
            <p:nvPr/>
          </p:nvSpPr>
          <p:spPr>
            <a:xfrm>
              <a:off x="3613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0" name="Google Shape;22070;p30"/>
            <p:cNvSpPr/>
            <p:nvPr/>
          </p:nvSpPr>
          <p:spPr>
            <a:xfrm>
              <a:off x="3854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1" name="Google Shape;22071;p30"/>
            <p:cNvSpPr/>
            <p:nvPr/>
          </p:nvSpPr>
          <p:spPr>
            <a:xfrm>
              <a:off x="4095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2" name="Google Shape;22072;p30"/>
            <p:cNvSpPr/>
            <p:nvPr/>
          </p:nvSpPr>
          <p:spPr>
            <a:xfrm>
              <a:off x="4336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3" name="Google Shape;22073;p30"/>
            <p:cNvSpPr/>
            <p:nvPr/>
          </p:nvSpPr>
          <p:spPr>
            <a:xfrm>
              <a:off x="4577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4" name="Google Shape;22074;p30"/>
            <p:cNvSpPr/>
            <p:nvPr/>
          </p:nvSpPr>
          <p:spPr>
            <a:xfrm>
              <a:off x="4818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5" name="Google Shape;22075;p30"/>
            <p:cNvSpPr/>
            <p:nvPr/>
          </p:nvSpPr>
          <p:spPr>
            <a:xfrm>
              <a:off x="5058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6" name="Google Shape;22076;p30"/>
            <p:cNvSpPr/>
            <p:nvPr/>
          </p:nvSpPr>
          <p:spPr>
            <a:xfrm>
              <a:off x="5299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7" name="Google Shape;22077;p30"/>
            <p:cNvSpPr/>
            <p:nvPr/>
          </p:nvSpPr>
          <p:spPr>
            <a:xfrm>
              <a:off x="5540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8" name="Google Shape;22078;p30"/>
            <p:cNvSpPr/>
            <p:nvPr/>
          </p:nvSpPr>
          <p:spPr>
            <a:xfrm>
              <a:off x="5781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79" name="Google Shape;22079;p30"/>
            <p:cNvSpPr/>
            <p:nvPr/>
          </p:nvSpPr>
          <p:spPr>
            <a:xfrm>
              <a:off x="6022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0" name="Google Shape;22080;p30"/>
            <p:cNvSpPr/>
            <p:nvPr/>
          </p:nvSpPr>
          <p:spPr>
            <a:xfrm>
              <a:off x="6263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1" name="Google Shape;22081;p30"/>
            <p:cNvSpPr/>
            <p:nvPr/>
          </p:nvSpPr>
          <p:spPr>
            <a:xfrm>
              <a:off x="6504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2" name="Google Shape;22082;p30"/>
            <p:cNvSpPr/>
            <p:nvPr/>
          </p:nvSpPr>
          <p:spPr>
            <a:xfrm>
              <a:off x="67452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3" name="Google Shape;22083;p30"/>
            <p:cNvSpPr/>
            <p:nvPr/>
          </p:nvSpPr>
          <p:spPr>
            <a:xfrm>
              <a:off x="69861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4" name="Google Shape;22084;p30"/>
            <p:cNvSpPr/>
            <p:nvPr/>
          </p:nvSpPr>
          <p:spPr>
            <a:xfrm>
              <a:off x="72270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5" name="Google Shape;22085;p30"/>
            <p:cNvSpPr/>
            <p:nvPr/>
          </p:nvSpPr>
          <p:spPr>
            <a:xfrm>
              <a:off x="74679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6" name="Google Shape;22086;p30"/>
            <p:cNvSpPr/>
            <p:nvPr/>
          </p:nvSpPr>
          <p:spPr>
            <a:xfrm>
              <a:off x="77088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7" name="Google Shape;22087;p30"/>
            <p:cNvSpPr/>
            <p:nvPr/>
          </p:nvSpPr>
          <p:spPr>
            <a:xfrm>
              <a:off x="79497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8" name="Google Shape;22088;p30"/>
            <p:cNvSpPr/>
            <p:nvPr/>
          </p:nvSpPr>
          <p:spPr>
            <a:xfrm>
              <a:off x="81906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89" name="Google Shape;22089;p30"/>
            <p:cNvSpPr/>
            <p:nvPr/>
          </p:nvSpPr>
          <p:spPr>
            <a:xfrm>
              <a:off x="84315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0" name="Google Shape;22090;p30"/>
            <p:cNvSpPr/>
            <p:nvPr/>
          </p:nvSpPr>
          <p:spPr>
            <a:xfrm>
              <a:off x="86724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1" name="Google Shape;22091;p30"/>
            <p:cNvSpPr/>
            <p:nvPr/>
          </p:nvSpPr>
          <p:spPr>
            <a:xfrm>
              <a:off x="8913300" y="240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2" name="Google Shape;22092;p30"/>
            <p:cNvSpPr/>
            <p:nvPr/>
          </p:nvSpPr>
          <p:spPr>
            <a:xfrm>
              <a:off x="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3" name="Google Shape;22093;p30"/>
            <p:cNvSpPr/>
            <p:nvPr/>
          </p:nvSpPr>
          <p:spPr>
            <a:xfrm>
              <a:off x="240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4" name="Google Shape;22094;p30"/>
            <p:cNvSpPr/>
            <p:nvPr/>
          </p:nvSpPr>
          <p:spPr>
            <a:xfrm>
              <a:off x="481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5" name="Google Shape;22095;p30"/>
            <p:cNvSpPr/>
            <p:nvPr/>
          </p:nvSpPr>
          <p:spPr>
            <a:xfrm>
              <a:off x="722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6" name="Google Shape;22096;p30"/>
            <p:cNvSpPr/>
            <p:nvPr/>
          </p:nvSpPr>
          <p:spPr>
            <a:xfrm>
              <a:off x="963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7" name="Google Shape;22097;p30"/>
            <p:cNvSpPr/>
            <p:nvPr/>
          </p:nvSpPr>
          <p:spPr>
            <a:xfrm>
              <a:off x="1204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8" name="Google Shape;22098;p30"/>
            <p:cNvSpPr/>
            <p:nvPr/>
          </p:nvSpPr>
          <p:spPr>
            <a:xfrm>
              <a:off x="1445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099" name="Google Shape;22099;p30"/>
            <p:cNvSpPr/>
            <p:nvPr/>
          </p:nvSpPr>
          <p:spPr>
            <a:xfrm>
              <a:off x="1686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0" name="Google Shape;22100;p30"/>
            <p:cNvSpPr/>
            <p:nvPr/>
          </p:nvSpPr>
          <p:spPr>
            <a:xfrm>
              <a:off x="1927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1" name="Google Shape;22101;p30"/>
            <p:cNvSpPr/>
            <p:nvPr/>
          </p:nvSpPr>
          <p:spPr>
            <a:xfrm>
              <a:off x="2168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2" name="Google Shape;22102;p30"/>
            <p:cNvSpPr/>
            <p:nvPr/>
          </p:nvSpPr>
          <p:spPr>
            <a:xfrm>
              <a:off x="2409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3" name="Google Shape;22103;p30"/>
            <p:cNvSpPr/>
            <p:nvPr/>
          </p:nvSpPr>
          <p:spPr>
            <a:xfrm>
              <a:off x="2649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4" name="Google Shape;22104;p30"/>
            <p:cNvSpPr/>
            <p:nvPr/>
          </p:nvSpPr>
          <p:spPr>
            <a:xfrm>
              <a:off x="2890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5" name="Google Shape;22105;p30"/>
            <p:cNvSpPr/>
            <p:nvPr/>
          </p:nvSpPr>
          <p:spPr>
            <a:xfrm>
              <a:off x="3131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6" name="Google Shape;22106;p30"/>
            <p:cNvSpPr/>
            <p:nvPr/>
          </p:nvSpPr>
          <p:spPr>
            <a:xfrm>
              <a:off x="3372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7" name="Google Shape;22107;p30"/>
            <p:cNvSpPr/>
            <p:nvPr/>
          </p:nvSpPr>
          <p:spPr>
            <a:xfrm>
              <a:off x="3613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8" name="Google Shape;22108;p30"/>
            <p:cNvSpPr/>
            <p:nvPr/>
          </p:nvSpPr>
          <p:spPr>
            <a:xfrm>
              <a:off x="3854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09" name="Google Shape;22109;p30"/>
            <p:cNvSpPr/>
            <p:nvPr/>
          </p:nvSpPr>
          <p:spPr>
            <a:xfrm>
              <a:off x="4095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0" name="Google Shape;22110;p30"/>
            <p:cNvSpPr/>
            <p:nvPr/>
          </p:nvSpPr>
          <p:spPr>
            <a:xfrm>
              <a:off x="4336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1" name="Google Shape;22111;p30"/>
            <p:cNvSpPr/>
            <p:nvPr/>
          </p:nvSpPr>
          <p:spPr>
            <a:xfrm>
              <a:off x="4577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2" name="Google Shape;22112;p30"/>
            <p:cNvSpPr/>
            <p:nvPr/>
          </p:nvSpPr>
          <p:spPr>
            <a:xfrm>
              <a:off x="4818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3" name="Google Shape;22113;p30"/>
            <p:cNvSpPr/>
            <p:nvPr/>
          </p:nvSpPr>
          <p:spPr>
            <a:xfrm>
              <a:off x="5058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4" name="Google Shape;22114;p30"/>
            <p:cNvSpPr/>
            <p:nvPr/>
          </p:nvSpPr>
          <p:spPr>
            <a:xfrm>
              <a:off x="5299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5" name="Google Shape;22115;p30"/>
            <p:cNvSpPr/>
            <p:nvPr/>
          </p:nvSpPr>
          <p:spPr>
            <a:xfrm>
              <a:off x="5540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6" name="Google Shape;22116;p30"/>
            <p:cNvSpPr/>
            <p:nvPr/>
          </p:nvSpPr>
          <p:spPr>
            <a:xfrm>
              <a:off x="5781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7" name="Google Shape;22117;p30"/>
            <p:cNvSpPr/>
            <p:nvPr/>
          </p:nvSpPr>
          <p:spPr>
            <a:xfrm>
              <a:off x="6022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8" name="Google Shape;22118;p30"/>
            <p:cNvSpPr/>
            <p:nvPr/>
          </p:nvSpPr>
          <p:spPr>
            <a:xfrm>
              <a:off x="6263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19" name="Google Shape;22119;p30"/>
            <p:cNvSpPr/>
            <p:nvPr/>
          </p:nvSpPr>
          <p:spPr>
            <a:xfrm>
              <a:off x="6504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0" name="Google Shape;22120;p30"/>
            <p:cNvSpPr/>
            <p:nvPr/>
          </p:nvSpPr>
          <p:spPr>
            <a:xfrm>
              <a:off x="67452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1" name="Google Shape;22121;p30"/>
            <p:cNvSpPr/>
            <p:nvPr/>
          </p:nvSpPr>
          <p:spPr>
            <a:xfrm>
              <a:off x="69861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2" name="Google Shape;22122;p30"/>
            <p:cNvSpPr/>
            <p:nvPr/>
          </p:nvSpPr>
          <p:spPr>
            <a:xfrm>
              <a:off x="72270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3" name="Google Shape;22123;p30"/>
            <p:cNvSpPr/>
            <p:nvPr/>
          </p:nvSpPr>
          <p:spPr>
            <a:xfrm>
              <a:off x="74679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4" name="Google Shape;22124;p30"/>
            <p:cNvSpPr/>
            <p:nvPr/>
          </p:nvSpPr>
          <p:spPr>
            <a:xfrm>
              <a:off x="77088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5" name="Google Shape;22125;p30"/>
            <p:cNvSpPr/>
            <p:nvPr/>
          </p:nvSpPr>
          <p:spPr>
            <a:xfrm>
              <a:off x="79497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6" name="Google Shape;22126;p30"/>
            <p:cNvSpPr/>
            <p:nvPr/>
          </p:nvSpPr>
          <p:spPr>
            <a:xfrm>
              <a:off x="81906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7" name="Google Shape;22127;p30"/>
            <p:cNvSpPr/>
            <p:nvPr/>
          </p:nvSpPr>
          <p:spPr>
            <a:xfrm>
              <a:off x="84315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8" name="Google Shape;22128;p30"/>
            <p:cNvSpPr/>
            <p:nvPr/>
          </p:nvSpPr>
          <p:spPr>
            <a:xfrm>
              <a:off x="86724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29" name="Google Shape;22129;p30"/>
            <p:cNvSpPr/>
            <p:nvPr/>
          </p:nvSpPr>
          <p:spPr>
            <a:xfrm>
              <a:off x="8913300" y="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0" name="Google Shape;22130;p30"/>
            <p:cNvSpPr/>
            <p:nvPr/>
          </p:nvSpPr>
          <p:spPr>
            <a:xfrm>
              <a:off x="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1" name="Google Shape;22131;p30"/>
            <p:cNvSpPr/>
            <p:nvPr/>
          </p:nvSpPr>
          <p:spPr>
            <a:xfrm>
              <a:off x="240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2" name="Google Shape;22132;p30"/>
            <p:cNvSpPr/>
            <p:nvPr/>
          </p:nvSpPr>
          <p:spPr>
            <a:xfrm>
              <a:off x="481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3" name="Google Shape;22133;p30"/>
            <p:cNvSpPr/>
            <p:nvPr/>
          </p:nvSpPr>
          <p:spPr>
            <a:xfrm>
              <a:off x="722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4" name="Google Shape;22134;p30"/>
            <p:cNvSpPr/>
            <p:nvPr/>
          </p:nvSpPr>
          <p:spPr>
            <a:xfrm>
              <a:off x="963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5" name="Google Shape;22135;p30"/>
            <p:cNvSpPr/>
            <p:nvPr/>
          </p:nvSpPr>
          <p:spPr>
            <a:xfrm>
              <a:off x="1204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6" name="Google Shape;22136;p30"/>
            <p:cNvSpPr/>
            <p:nvPr/>
          </p:nvSpPr>
          <p:spPr>
            <a:xfrm>
              <a:off x="1445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7" name="Google Shape;22137;p30"/>
            <p:cNvSpPr/>
            <p:nvPr/>
          </p:nvSpPr>
          <p:spPr>
            <a:xfrm>
              <a:off x="1686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8" name="Google Shape;22138;p30"/>
            <p:cNvSpPr/>
            <p:nvPr/>
          </p:nvSpPr>
          <p:spPr>
            <a:xfrm>
              <a:off x="1927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39" name="Google Shape;22139;p30"/>
            <p:cNvSpPr/>
            <p:nvPr/>
          </p:nvSpPr>
          <p:spPr>
            <a:xfrm>
              <a:off x="2168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0" name="Google Shape;22140;p30"/>
            <p:cNvSpPr/>
            <p:nvPr/>
          </p:nvSpPr>
          <p:spPr>
            <a:xfrm>
              <a:off x="2409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1" name="Google Shape;22141;p30"/>
            <p:cNvSpPr/>
            <p:nvPr/>
          </p:nvSpPr>
          <p:spPr>
            <a:xfrm>
              <a:off x="2649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2" name="Google Shape;22142;p30"/>
            <p:cNvSpPr/>
            <p:nvPr/>
          </p:nvSpPr>
          <p:spPr>
            <a:xfrm>
              <a:off x="2890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3" name="Google Shape;22143;p30"/>
            <p:cNvSpPr/>
            <p:nvPr/>
          </p:nvSpPr>
          <p:spPr>
            <a:xfrm>
              <a:off x="3131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4" name="Google Shape;22144;p30"/>
            <p:cNvSpPr/>
            <p:nvPr/>
          </p:nvSpPr>
          <p:spPr>
            <a:xfrm>
              <a:off x="3372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5" name="Google Shape;22145;p30"/>
            <p:cNvSpPr/>
            <p:nvPr/>
          </p:nvSpPr>
          <p:spPr>
            <a:xfrm>
              <a:off x="3613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6" name="Google Shape;22146;p30"/>
            <p:cNvSpPr/>
            <p:nvPr/>
          </p:nvSpPr>
          <p:spPr>
            <a:xfrm>
              <a:off x="3854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7" name="Google Shape;22147;p30"/>
            <p:cNvSpPr/>
            <p:nvPr/>
          </p:nvSpPr>
          <p:spPr>
            <a:xfrm>
              <a:off x="4095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8" name="Google Shape;22148;p30"/>
            <p:cNvSpPr/>
            <p:nvPr/>
          </p:nvSpPr>
          <p:spPr>
            <a:xfrm>
              <a:off x="4336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49" name="Google Shape;22149;p30"/>
            <p:cNvSpPr/>
            <p:nvPr/>
          </p:nvSpPr>
          <p:spPr>
            <a:xfrm>
              <a:off x="4577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0" name="Google Shape;22150;p30"/>
            <p:cNvSpPr/>
            <p:nvPr/>
          </p:nvSpPr>
          <p:spPr>
            <a:xfrm>
              <a:off x="4818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1" name="Google Shape;22151;p30"/>
            <p:cNvSpPr/>
            <p:nvPr/>
          </p:nvSpPr>
          <p:spPr>
            <a:xfrm>
              <a:off x="5058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2" name="Google Shape;22152;p30"/>
            <p:cNvSpPr/>
            <p:nvPr/>
          </p:nvSpPr>
          <p:spPr>
            <a:xfrm>
              <a:off x="5299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3" name="Google Shape;22153;p30"/>
            <p:cNvSpPr/>
            <p:nvPr/>
          </p:nvSpPr>
          <p:spPr>
            <a:xfrm>
              <a:off x="5540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4" name="Google Shape;22154;p30"/>
            <p:cNvSpPr/>
            <p:nvPr/>
          </p:nvSpPr>
          <p:spPr>
            <a:xfrm>
              <a:off x="5781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5" name="Google Shape;22155;p30"/>
            <p:cNvSpPr/>
            <p:nvPr/>
          </p:nvSpPr>
          <p:spPr>
            <a:xfrm>
              <a:off x="6022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6" name="Google Shape;22156;p30"/>
            <p:cNvSpPr/>
            <p:nvPr/>
          </p:nvSpPr>
          <p:spPr>
            <a:xfrm>
              <a:off x="6263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7" name="Google Shape;22157;p30"/>
            <p:cNvSpPr/>
            <p:nvPr/>
          </p:nvSpPr>
          <p:spPr>
            <a:xfrm>
              <a:off x="6504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8" name="Google Shape;22158;p30"/>
            <p:cNvSpPr/>
            <p:nvPr/>
          </p:nvSpPr>
          <p:spPr>
            <a:xfrm>
              <a:off x="67452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59" name="Google Shape;22159;p30"/>
            <p:cNvSpPr/>
            <p:nvPr/>
          </p:nvSpPr>
          <p:spPr>
            <a:xfrm>
              <a:off x="69861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0" name="Google Shape;22160;p30"/>
            <p:cNvSpPr/>
            <p:nvPr/>
          </p:nvSpPr>
          <p:spPr>
            <a:xfrm>
              <a:off x="72270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1" name="Google Shape;22161;p30"/>
            <p:cNvSpPr/>
            <p:nvPr/>
          </p:nvSpPr>
          <p:spPr>
            <a:xfrm>
              <a:off x="74679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2" name="Google Shape;22162;p30"/>
            <p:cNvSpPr/>
            <p:nvPr/>
          </p:nvSpPr>
          <p:spPr>
            <a:xfrm>
              <a:off x="77088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3" name="Google Shape;22163;p30"/>
            <p:cNvSpPr/>
            <p:nvPr/>
          </p:nvSpPr>
          <p:spPr>
            <a:xfrm>
              <a:off x="79497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4" name="Google Shape;22164;p30"/>
            <p:cNvSpPr/>
            <p:nvPr/>
          </p:nvSpPr>
          <p:spPr>
            <a:xfrm>
              <a:off x="81906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5" name="Google Shape;22165;p30"/>
            <p:cNvSpPr/>
            <p:nvPr/>
          </p:nvSpPr>
          <p:spPr>
            <a:xfrm>
              <a:off x="84315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6" name="Google Shape;22166;p30"/>
            <p:cNvSpPr/>
            <p:nvPr/>
          </p:nvSpPr>
          <p:spPr>
            <a:xfrm>
              <a:off x="86724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7" name="Google Shape;22167;p30"/>
            <p:cNvSpPr/>
            <p:nvPr/>
          </p:nvSpPr>
          <p:spPr>
            <a:xfrm>
              <a:off x="8913300" y="481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8" name="Google Shape;22168;p30"/>
            <p:cNvSpPr/>
            <p:nvPr/>
          </p:nvSpPr>
          <p:spPr>
            <a:xfrm>
              <a:off x="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69" name="Google Shape;22169;p30"/>
            <p:cNvSpPr/>
            <p:nvPr/>
          </p:nvSpPr>
          <p:spPr>
            <a:xfrm>
              <a:off x="240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0" name="Google Shape;22170;p30"/>
            <p:cNvSpPr/>
            <p:nvPr/>
          </p:nvSpPr>
          <p:spPr>
            <a:xfrm>
              <a:off x="481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1" name="Google Shape;22171;p30"/>
            <p:cNvSpPr/>
            <p:nvPr/>
          </p:nvSpPr>
          <p:spPr>
            <a:xfrm>
              <a:off x="722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2" name="Google Shape;22172;p30"/>
            <p:cNvSpPr/>
            <p:nvPr/>
          </p:nvSpPr>
          <p:spPr>
            <a:xfrm>
              <a:off x="963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3" name="Google Shape;22173;p30"/>
            <p:cNvSpPr/>
            <p:nvPr/>
          </p:nvSpPr>
          <p:spPr>
            <a:xfrm>
              <a:off x="1204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4" name="Google Shape;22174;p30"/>
            <p:cNvSpPr/>
            <p:nvPr/>
          </p:nvSpPr>
          <p:spPr>
            <a:xfrm>
              <a:off x="1445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5" name="Google Shape;22175;p30"/>
            <p:cNvSpPr/>
            <p:nvPr/>
          </p:nvSpPr>
          <p:spPr>
            <a:xfrm>
              <a:off x="1686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6" name="Google Shape;22176;p30"/>
            <p:cNvSpPr/>
            <p:nvPr/>
          </p:nvSpPr>
          <p:spPr>
            <a:xfrm>
              <a:off x="1927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7" name="Google Shape;22177;p30"/>
            <p:cNvSpPr/>
            <p:nvPr/>
          </p:nvSpPr>
          <p:spPr>
            <a:xfrm>
              <a:off x="2168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8" name="Google Shape;22178;p30"/>
            <p:cNvSpPr/>
            <p:nvPr/>
          </p:nvSpPr>
          <p:spPr>
            <a:xfrm>
              <a:off x="2409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79" name="Google Shape;22179;p30"/>
            <p:cNvSpPr/>
            <p:nvPr/>
          </p:nvSpPr>
          <p:spPr>
            <a:xfrm>
              <a:off x="2649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0" name="Google Shape;22180;p30"/>
            <p:cNvSpPr/>
            <p:nvPr/>
          </p:nvSpPr>
          <p:spPr>
            <a:xfrm>
              <a:off x="2890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1" name="Google Shape;22181;p30"/>
            <p:cNvSpPr/>
            <p:nvPr/>
          </p:nvSpPr>
          <p:spPr>
            <a:xfrm>
              <a:off x="3131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2" name="Google Shape;22182;p30"/>
            <p:cNvSpPr/>
            <p:nvPr/>
          </p:nvSpPr>
          <p:spPr>
            <a:xfrm>
              <a:off x="3372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3" name="Google Shape;22183;p30"/>
            <p:cNvSpPr/>
            <p:nvPr/>
          </p:nvSpPr>
          <p:spPr>
            <a:xfrm>
              <a:off x="3613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4" name="Google Shape;22184;p30"/>
            <p:cNvSpPr/>
            <p:nvPr/>
          </p:nvSpPr>
          <p:spPr>
            <a:xfrm>
              <a:off x="3854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5" name="Google Shape;22185;p30"/>
            <p:cNvSpPr/>
            <p:nvPr/>
          </p:nvSpPr>
          <p:spPr>
            <a:xfrm>
              <a:off x="4095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6" name="Google Shape;22186;p30"/>
            <p:cNvSpPr/>
            <p:nvPr/>
          </p:nvSpPr>
          <p:spPr>
            <a:xfrm>
              <a:off x="4336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7" name="Google Shape;22187;p30"/>
            <p:cNvSpPr/>
            <p:nvPr/>
          </p:nvSpPr>
          <p:spPr>
            <a:xfrm>
              <a:off x="4577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8" name="Google Shape;22188;p30"/>
            <p:cNvSpPr/>
            <p:nvPr/>
          </p:nvSpPr>
          <p:spPr>
            <a:xfrm>
              <a:off x="4818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89" name="Google Shape;22189;p30"/>
            <p:cNvSpPr/>
            <p:nvPr/>
          </p:nvSpPr>
          <p:spPr>
            <a:xfrm>
              <a:off x="5058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0" name="Google Shape;22190;p30"/>
            <p:cNvSpPr/>
            <p:nvPr/>
          </p:nvSpPr>
          <p:spPr>
            <a:xfrm>
              <a:off x="5299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1" name="Google Shape;22191;p30"/>
            <p:cNvSpPr/>
            <p:nvPr/>
          </p:nvSpPr>
          <p:spPr>
            <a:xfrm>
              <a:off x="5540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2" name="Google Shape;22192;p30"/>
            <p:cNvSpPr/>
            <p:nvPr/>
          </p:nvSpPr>
          <p:spPr>
            <a:xfrm>
              <a:off x="5781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3" name="Google Shape;22193;p30"/>
            <p:cNvSpPr/>
            <p:nvPr/>
          </p:nvSpPr>
          <p:spPr>
            <a:xfrm>
              <a:off x="6022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4" name="Google Shape;22194;p30"/>
            <p:cNvSpPr/>
            <p:nvPr/>
          </p:nvSpPr>
          <p:spPr>
            <a:xfrm>
              <a:off x="6263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5" name="Google Shape;22195;p30"/>
            <p:cNvSpPr/>
            <p:nvPr/>
          </p:nvSpPr>
          <p:spPr>
            <a:xfrm>
              <a:off x="6504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6" name="Google Shape;22196;p30"/>
            <p:cNvSpPr/>
            <p:nvPr/>
          </p:nvSpPr>
          <p:spPr>
            <a:xfrm>
              <a:off x="67452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7" name="Google Shape;22197;p30"/>
            <p:cNvSpPr/>
            <p:nvPr/>
          </p:nvSpPr>
          <p:spPr>
            <a:xfrm>
              <a:off x="69861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8" name="Google Shape;22198;p30"/>
            <p:cNvSpPr/>
            <p:nvPr/>
          </p:nvSpPr>
          <p:spPr>
            <a:xfrm>
              <a:off x="72270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199" name="Google Shape;22199;p30"/>
            <p:cNvSpPr/>
            <p:nvPr/>
          </p:nvSpPr>
          <p:spPr>
            <a:xfrm>
              <a:off x="74679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0" name="Google Shape;22200;p30"/>
            <p:cNvSpPr/>
            <p:nvPr/>
          </p:nvSpPr>
          <p:spPr>
            <a:xfrm>
              <a:off x="77088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1" name="Google Shape;22201;p30"/>
            <p:cNvSpPr/>
            <p:nvPr/>
          </p:nvSpPr>
          <p:spPr>
            <a:xfrm>
              <a:off x="79497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2" name="Google Shape;22202;p30"/>
            <p:cNvSpPr/>
            <p:nvPr/>
          </p:nvSpPr>
          <p:spPr>
            <a:xfrm>
              <a:off x="81906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3" name="Google Shape;22203;p30"/>
            <p:cNvSpPr/>
            <p:nvPr/>
          </p:nvSpPr>
          <p:spPr>
            <a:xfrm>
              <a:off x="84315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4" name="Google Shape;22204;p30"/>
            <p:cNvSpPr/>
            <p:nvPr/>
          </p:nvSpPr>
          <p:spPr>
            <a:xfrm>
              <a:off x="86724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5" name="Google Shape;22205;p30"/>
            <p:cNvSpPr/>
            <p:nvPr/>
          </p:nvSpPr>
          <p:spPr>
            <a:xfrm>
              <a:off x="8913300" y="722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6" name="Google Shape;22206;p30"/>
            <p:cNvSpPr/>
            <p:nvPr/>
          </p:nvSpPr>
          <p:spPr>
            <a:xfrm>
              <a:off x="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7" name="Google Shape;22207;p30"/>
            <p:cNvSpPr/>
            <p:nvPr/>
          </p:nvSpPr>
          <p:spPr>
            <a:xfrm>
              <a:off x="240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8" name="Google Shape;22208;p30"/>
            <p:cNvSpPr/>
            <p:nvPr/>
          </p:nvSpPr>
          <p:spPr>
            <a:xfrm>
              <a:off x="481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09" name="Google Shape;22209;p30"/>
            <p:cNvSpPr/>
            <p:nvPr/>
          </p:nvSpPr>
          <p:spPr>
            <a:xfrm>
              <a:off x="722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0" name="Google Shape;22210;p30"/>
            <p:cNvSpPr/>
            <p:nvPr/>
          </p:nvSpPr>
          <p:spPr>
            <a:xfrm>
              <a:off x="963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1" name="Google Shape;22211;p30"/>
            <p:cNvSpPr/>
            <p:nvPr/>
          </p:nvSpPr>
          <p:spPr>
            <a:xfrm>
              <a:off x="1204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2" name="Google Shape;22212;p30"/>
            <p:cNvSpPr/>
            <p:nvPr/>
          </p:nvSpPr>
          <p:spPr>
            <a:xfrm>
              <a:off x="1445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3" name="Google Shape;22213;p30"/>
            <p:cNvSpPr/>
            <p:nvPr/>
          </p:nvSpPr>
          <p:spPr>
            <a:xfrm>
              <a:off x="1686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4" name="Google Shape;22214;p30"/>
            <p:cNvSpPr/>
            <p:nvPr/>
          </p:nvSpPr>
          <p:spPr>
            <a:xfrm>
              <a:off x="1927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5" name="Google Shape;22215;p30"/>
            <p:cNvSpPr/>
            <p:nvPr/>
          </p:nvSpPr>
          <p:spPr>
            <a:xfrm>
              <a:off x="2168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6" name="Google Shape;22216;p30"/>
            <p:cNvSpPr/>
            <p:nvPr/>
          </p:nvSpPr>
          <p:spPr>
            <a:xfrm>
              <a:off x="2409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7" name="Google Shape;22217;p30"/>
            <p:cNvSpPr/>
            <p:nvPr/>
          </p:nvSpPr>
          <p:spPr>
            <a:xfrm>
              <a:off x="2649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8" name="Google Shape;22218;p30"/>
            <p:cNvSpPr/>
            <p:nvPr/>
          </p:nvSpPr>
          <p:spPr>
            <a:xfrm>
              <a:off x="2890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19" name="Google Shape;22219;p30"/>
            <p:cNvSpPr/>
            <p:nvPr/>
          </p:nvSpPr>
          <p:spPr>
            <a:xfrm>
              <a:off x="3131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0" name="Google Shape;22220;p30"/>
            <p:cNvSpPr/>
            <p:nvPr/>
          </p:nvSpPr>
          <p:spPr>
            <a:xfrm>
              <a:off x="3372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1" name="Google Shape;22221;p30"/>
            <p:cNvSpPr/>
            <p:nvPr/>
          </p:nvSpPr>
          <p:spPr>
            <a:xfrm>
              <a:off x="3613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2" name="Google Shape;22222;p30"/>
            <p:cNvSpPr/>
            <p:nvPr/>
          </p:nvSpPr>
          <p:spPr>
            <a:xfrm>
              <a:off x="3854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3" name="Google Shape;22223;p30"/>
            <p:cNvSpPr/>
            <p:nvPr/>
          </p:nvSpPr>
          <p:spPr>
            <a:xfrm>
              <a:off x="4095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4" name="Google Shape;22224;p30"/>
            <p:cNvSpPr/>
            <p:nvPr/>
          </p:nvSpPr>
          <p:spPr>
            <a:xfrm>
              <a:off x="4336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5" name="Google Shape;22225;p30"/>
            <p:cNvSpPr/>
            <p:nvPr/>
          </p:nvSpPr>
          <p:spPr>
            <a:xfrm>
              <a:off x="4577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6" name="Google Shape;22226;p30"/>
            <p:cNvSpPr/>
            <p:nvPr/>
          </p:nvSpPr>
          <p:spPr>
            <a:xfrm>
              <a:off x="4818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7" name="Google Shape;22227;p30"/>
            <p:cNvSpPr/>
            <p:nvPr/>
          </p:nvSpPr>
          <p:spPr>
            <a:xfrm>
              <a:off x="5058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8" name="Google Shape;22228;p30"/>
            <p:cNvSpPr/>
            <p:nvPr/>
          </p:nvSpPr>
          <p:spPr>
            <a:xfrm>
              <a:off x="5299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29" name="Google Shape;22229;p30"/>
            <p:cNvSpPr/>
            <p:nvPr/>
          </p:nvSpPr>
          <p:spPr>
            <a:xfrm>
              <a:off x="5540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0" name="Google Shape;22230;p30"/>
            <p:cNvSpPr/>
            <p:nvPr/>
          </p:nvSpPr>
          <p:spPr>
            <a:xfrm>
              <a:off x="5781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1" name="Google Shape;22231;p30"/>
            <p:cNvSpPr/>
            <p:nvPr/>
          </p:nvSpPr>
          <p:spPr>
            <a:xfrm>
              <a:off x="6022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2" name="Google Shape;22232;p30"/>
            <p:cNvSpPr/>
            <p:nvPr/>
          </p:nvSpPr>
          <p:spPr>
            <a:xfrm>
              <a:off x="6263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3" name="Google Shape;22233;p30"/>
            <p:cNvSpPr/>
            <p:nvPr/>
          </p:nvSpPr>
          <p:spPr>
            <a:xfrm>
              <a:off x="6504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4" name="Google Shape;22234;p30"/>
            <p:cNvSpPr/>
            <p:nvPr/>
          </p:nvSpPr>
          <p:spPr>
            <a:xfrm>
              <a:off x="67452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5" name="Google Shape;22235;p30"/>
            <p:cNvSpPr/>
            <p:nvPr/>
          </p:nvSpPr>
          <p:spPr>
            <a:xfrm>
              <a:off x="69861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6" name="Google Shape;22236;p30"/>
            <p:cNvSpPr/>
            <p:nvPr/>
          </p:nvSpPr>
          <p:spPr>
            <a:xfrm>
              <a:off x="72270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7" name="Google Shape;22237;p30"/>
            <p:cNvSpPr/>
            <p:nvPr/>
          </p:nvSpPr>
          <p:spPr>
            <a:xfrm>
              <a:off x="74679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8" name="Google Shape;22238;p30"/>
            <p:cNvSpPr/>
            <p:nvPr/>
          </p:nvSpPr>
          <p:spPr>
            <a:xfrm>
              <a:off x="77088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39" name="Google Shape;22239;p30"/>
            <p:cNvSpPr/>
            <p:nvPr/>
          </p:nvSpPr>
          <p:spPr>
            <a:xfrm>
              <a:off x="79497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0" name="Google Shape;22240;p30"/>
            <p:cNvSpPr/>
            <p:nvPr/>
          </p:nvSpPr>
          <p:spPr>
            <a:xfrm>
              <a:off x="81906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1" name="Google Shape;22241;p30"/>
            <p:cNvSpPr/>
            <p:nvPr/>
          </p:nvSpPr>
          <p:spPr>
            <a:xfrm>
              <a:off x="84315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2" name="Google Shape;22242;p30"/>
            <p:cNvSpPr/>
            <p:nvPr/>
          </p:nvSpPr>
          <p:spPr>
            <a:xfrm>
              <a:off x="86724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3" name="Google Shape;22243;p30"/>
            <p:cNvSpPr/>
            <p:nvPr/>
          </p:nvSpPr>
          <p:spPr>
            <a:xfrm>
              <a:off x="8913300" y="963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4" name="Google Shape;22244;p30"/>
            <p:cNvSpPr/>
            <p:nvPr/>
          </p:nvSpPr>
          <p:spPr>
            <a:xfrm>
              <a:off x="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5" name="Google Shape;22245;p30"/>
            <p:cNvSpPr/>
            <p:nvPr/>
          </p:nvSpPr>
          <p:spPr>
            <a:xfrm>
              <a:off x="240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6" name="Google Shape;22246;p30"/>
            <p:cNvSpPr/>
            <p:nvPr/>
          </p:nvSpPr>
          <p:spPr>
            <a:xfrm>
              <a:off x="481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7" name="Google Shape;22247;p30"/>
            <p:cNvSpPr/>
            <p:nvPr/>
          </p:nvSpPr>
          <p:spPr>
            <a:xfrm>
              <a:off x="722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8" name="Google Shape;22248;p30"/>
            <p:cNvSpPr/>
            <p:nvPr/>
          </p:nvSpPr>
          <p:spPr>
            <a:xfrm>
              <a:off x="963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49" name="Google Shape;22249;p30"/>
            <p:cNvSpPr/>
            <p:nvPr/>
          </p:nvSpPr>
          <p:spPr>
            <a:xfrm>
              <a:off x="1204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0" name="Google Shape;22250;p30"/>
            <p:cNvSpPr/>
            <p:nvPr/>
          </p:nvSpPr>
          <p:spPr>
            <a:xfrm>
              <a:off x="1445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1" name="Google Shape;22251;p30"/>
            <p:cNvSpPr/>
            <p:nvPr/>
          </p:nvSpPr>
          <p:spPr>
            <a:xfrm>
              <a:off x="1686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2" name="Google Shape;22252;p30"/>
            <p:cNvSpPr/>
            <p:nvPr/>
          </p:nvSpPr>
          <p:spPr>
            <a:xfrm>
              <a:off x="1927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3" name="Google Shape;22253;p30"/>
            <p:cNvSpPr/>
            <p:nvPr/>
          </p:nvSpPr>
          <p:spPr>
            <a:xfrm>
              <a:off x="2168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4" name="Google Shape;22254;p30"/>
            <p:cNvSpPr/>
            <p:nvPr/>
          </p:nvSpPr>
          <p:spPr>
            <a:xfrm>
              <a:off x="2409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5" name="Google Shape;22255;p30"/>
            <p:cNvSpPr/>
            <p:nvPr/>
          </p:nvSpPr>
          <p:spPr>
            <a:xfrm>
              <a:off x="2649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6" name="Google Shape;22256;p30"/>
            <p:cNvSpPr/>
            <p:nvPr/>
          </p:nvSpPr>
          <p:spPr>
            <a:xfrm>
              <a:off x="2890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7" name="Google Shape;22257;p30"/>
            <p:cNvSpPr/>
            <p:nvPr/>
          </p:nvSpPr>
          <p:spPr>
            <a:xfrm>
              <a:off x="3131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8" name="Google Shape;22258;p30"/>
            <p:cNvSpPr/>
            <p:nvPr/>
          </p:nvSpPr>
          <p:spPr>
            <a:xfrm>
              <a:off x="3372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59" name="Google Shape;22259;p30"/>
            <p:cNvSpPr/>
            <p:nvPr/>
          </p:nvSpPr>
          <p:spPr>
            <a:xfrm>
              <a:off x="3613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0" name="Google Shape;22260;p30"/>
            <p:cNvSpPr/>
            <p:nvPr/>
          </p:nvSpPr>
          <p:spPr>
            <a:xfrm>
              <a:off x="3854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1" name="Google Shape;22261;p30"/>
            <p:cNvSpPr/>
            <p:nvPr/>
          </p:nvSpPr>
          <p:spPr>
            <a:xfrm>
              <a:off x="4095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2" name="Google Shape;22262;p30"/>
            <p:cNvSpPr/>
            <p:nvPr/>
          </p:nvSpPr>
          <p:spPr>
            <a:xfrm>
              <a:off x="4336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3" name="Google Shape;22263;p30"/>
            <p:cNvSpPr/>
            <p:nvPr/>
          </p:nvSpPr>
          <p:spPr>
            <a:xfrm>
              <a:off x="4577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4" name="Google Shape;22264;p30"/>
            <p:cNvSpPr/>
            <p:nvPr/>
          </p:nvSpPr>
          <p:spPr>
            <a:xfrm>
              <a:off x="4818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5" name="Google Shape;22265;p30"/>
            <p:cNvSpPr/>
            <p:nvPr/>
          </p:nvSpPr>
          <p:spPr>
            <a:xfrm>
              <a:off x="5058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6" name="Google Shape;22266;p30"/>
            <p:cNvSpPr/>
            <p:nvPr/>
          </p:nvSpPr>
          <p:spPr>
            <a:xfrm>
              <a:off x="5299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7" name="Google Shape;22267;p30"/>
            <p:cNvSpPr/>
            <p:nvPr/>
          </p:nvSpPr>
          <p:spPr>
            <a:xfrm>
              <a:off x="5540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8" name="Google Shape;22268;p30"/>
            <p:cNvSpPr/>
            <p:nvPr/>
          </p:nvSpPr>
          <p:spPr>
            <a:xfrm>
              <a:off x="5781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69" name="Google Shape;22269;p30"/>
            <p:cNvSpPr/>
            <p:nvPr/>
          </p:nvSpPr>
          <p:spPr>
            <a:xfrm>
              <a:off x="6022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0" name="Google Shape;22270;p30"/>
            <p:cNvSpPr/>
            <p:nvPr/>
          </p:nvSpPr>
          <p:spPr>
            <a:xfrm>
              <a:off x="6263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1" name="Google Shape;22271;p30"/>
            <p:cNvSpPr/>
            <p:nvPr/>
          </p:nvSpPr>
          <p:spPr>
            <a:xfrm>
              <a:off x="6504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2" name="Google Shape;22272;p30"/>
            <p:cNvSpPr/>
            <p:nvPr/>
          </p:nvSpPr>
          <p:spPr>
            <a:xfrm>
              <a:off x="67452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3" name="Google Shape;22273;p30"/>
            <p:cNvSpPr/>
            <p:nvPr/>
          </p:nvSpPr>
          <p:spPr>
            <a:xfrm>
              <a:off x="69861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4" name="Google Shape;22274;p30"/>
            <p:cNvSpPr/>
            <p:nvPr/>
          </p:nvSpPr>
          <p:spPr>
            <a:xfrm>
              <a:off x="72270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5" name="Google Shape;22275;p30"/>
            <p:cNvSpPr/>
            <p:nvPr/>
          </p:nvSpPr>
          <p:spPr>
            <a:xfrm>
              <a:off x="74679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6" name="Google Shape;22276;p30"/>
            <p:cNvSpPr/>
            <p:nvPr/>
          </p:nvSpPr>
          <p:spPr>
            <a:xfrm>
              <a:off x="77088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7" name="Google Shape;22277;p30"/>
            <p:cNvSpPr/>
            <p:nvPr/>
          </p:nvSpPr>
          <p:spPr>
            <a:xfrm>
              <a:off x="79497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8" name="Google Shape;22278;p30"/>
            <p:cNvSpPr/>
            <p:nvPr/>
          </p:nvSpPr>
          <p:spPr>
            <a:xfrm>
              <a:off x="81906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79" name="Google Shape;22279;p30"/>
            <p:cNvSpPr/>
            <p:nvPr/>
          </p:nvSpPr>
          <p:spPr>
            <a:xfrm>
              <a:off x="84315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0" name="Google Shape;22280;p30"/>
            <p:cNvSpPr/>
            <p:nvPr/>
          </p:nvSpPr>
          <p:spPr>
            <a:xfrm>
              <a:off x="86724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1" name="Google Shape;22281;p30"/>
            <p:cNvSpPr/>
            <p:nvPr/>
          </p:nvSpPr>
          <p:spPr>
            <a:xfrm>
              <a:off x="8913300" y="1204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2" name="Google Shape;22282;p30"/>
            <p:cNvSpPr/>
            <p:nvPr/>
          </p:nvSpPr>
          <p:spPr>
            <a:xfrm>
              <a:off x="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3" name="Google Shape;22283;p30"/>
            <p:cNvSpPr/>
            <p:nvPr/>
          </p:nvSpPr>
          <p:spPr>
            <a:xfrm>
              <a:off x="240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4" name="Google Shape;22284;p30"/>
            <p:cNvSpPr/>
            <p:nvPr/>
          </p:nvSpPr>
          <p:spPr>
            <a:xfrm>
              <a:off x="481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5" name="Google Shape;22285;p30"/>
            <p:cNvSpPr/>
            <p:nvPr/>
          </p:nvSpPr>
          <p:spPr>
            <a:xfrm>
              <a:off x="722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6" name="Google Shape;22286;p30"/>
            <p:cNvSpPr/>
            <p:nvPr/>
          </p:nvSpPr>
          <p:spPr>
            <a:xfrm>
              <a:off x="963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7" name="Google Shape;22287;p30"/>
            <p:cNvSpPr/>
            <p:nvPr/>
          </p:nvSpPr>
          <p:spPr>
            <a:xfrm>
              <a:off x="1204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8" name="Google Shape;22288;p30"/>
            <p:cNvSpPr/>
            <p:nvPr/>
          </p:nvSpPr>
          <p:spPr>
            <a:xfrm>
              <a:off x="1445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89" name="Google Shape;22289;p30"/>
            <p:cNvSpPr/>
            <p:nvPr/>
          </p:nvSpPr>
          <p:spPr>
            <a:xfrm>
              <a:off x="1686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0" name="Google Shape;22290;p30"/>
            <p:cNvSpPr/>
            <p:nvPr/>
          </p:nvSpPr>
          <p:spPr>
            <a:xfrm>
              <a:off x="1927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1" name="Google Shape;22291;p30"/>
            <p:cNvSpPr/>
            <p:nvPr/>
          </p:nvSpPr>
          <p:spPr>
            <a:xfrm>
              <a:off x="2168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2" name="Google Shape;22292;p30"/>
            <p:cNvSpPr/>
            <p:nvPr/>
          </p:nvSpPr>
          <p:spPr>
            <a:xfrm>
              <a:off x="2409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3" name="Google Shape;22293;p30"/>
            <p:cNvSpPr/>
            <p:nvPr/>
          </p:nvSpPr>
          <p:spPr>
            <a:xfrm>
              <a:off x="2649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4" name="Google Shape;22294;p30"/>
            <p:cNvSpPr/>
            <p:nvPr/>
          </p:nvSpPr>
          <p:spPr>
            <a:xfrm>
              <a:off x="2890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5" name="Google Shape;22295;p30"/>
            <p:cNvSpPr/>
            <p:nvPr/>
          </p:nvSpPr>
          <p:spPr>
            <a:xfrm>
              <a:off x="3131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6" name="Google Shape;22296;p30"/>
            <p:cNvSpPr/>
            <p:nvPr/>
          </p:nvSpPr>
          <p:spPr>
            <a:xfrm>
              <a:off x="3372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7" name="Google Shape;22297;p30"/>
            <p:cNvSpPr/>
            <p:nvPr/>
          </p:nvSpPr>
          <p:spPr>
            <a:xfrm>
              <a:off x="3613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8" name="Google Shape;22298;p30"/>
            <p:cNvSpPr/>
            <p:nvPr/>
          </p:nvSpPr>
          <p:spPr>
            <a:xfrm>
              <a:off x="3854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299" name="Google Shape;22299;p30"/>
            <p:cNvSpPr/>
            <p:nvPr/>
          </p:nvSpPr>
          <p:spPr>
            <a:xfrm>
              <a:off x="4095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0" name="Google Shape;22300;p30"/>
            <p:cNvSpPr/>
            <p:nvPr/>
          </p:nvSpPr>
          <p:spPr>
            <a:xfrm>
              <a:off x="4336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1" name="Google Shape;22301;p30"/>
            <p:cNvSpPr/>
            <p:nvPr/>
          </p:nvSpPr>
          <p:spPr>
            <a:xfrm>
              <a:off x="4577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2" name="Google Shape;22302;p30"/>
            <p:cNvSpPr/>
            <p:nvPr/>
          </p:nvSpPr>
          <p:spPr>
            <a:xfrm>
              <a:off x="4818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3" name="Google Shape;22303;p30"/>
            <p:cNvSpPr/>
            <p:nvPr/>
          </p:nvSpPr>
          <p:spPr>
            <a:xfrm>
              <a:off x="5058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4" name="Google Shape;22304;p30"/>
            <p:cNvSpPr/>
            <p:nvPr/>
          </p:nvSpPr>
          <p:spPr>
            <a:xfrm>
              <a:off x="5299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5" name="Google Shape;22305;p30"/>
            <p:cNvSpPr/>
            <p:nvPr/>
          </p:nvSpPr>
          <p:spPr>
            <a:xfrm>
              <a:off x="5540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6" name="Google Shape;22306;p30"/>
            <p:cNvSpPr/>
            <p:nvPr/>
          </p:nvSpPr>
          <p:spPr>
            <a:xfrm>
              <a:off x="5781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7" name="Google Shape;22307;p30"/>
            <p:cNvSpPr/>
            <p:nvPr/>
          </p:nvSpPr>
          <p:spPr>
            <a:xfrm>
              <a:off x="6022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8" name="Google Shape;22308;p30"/>
            <p:cNvSpPr/>
            <p:nvPr/>
          </p:nvSpPr>
          <p:spPr>
            <a:xfrm>
              <a:off x="6263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09" name="Google Shape;22309;p30"/>
            <p:cNvSpPr/>
            <p:nvPr/>
          </p:nvSpPr>
          <p:spPr>
            <a:xfrm>
              <a:off x="6504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0" name="Google Shape;22310;p30"/>
            <p:cNvSpPr/>
            <p:nvPr/>
          </p:nvSpPr>
          <p:spPr>
            <a:xfrm>
              <a:off x="67452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1" name="Google Shape;22311;p30"/>
            <p:cNvSpPr/>
            <p:nvPr/>
          </p:nvSpPr>
          <p:spPr>
            <a:xfrm>
              <a:off x="69861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2" name="Google Shape;22312;p30"/>
            <p:cNvSpPr/>
            <p:nvPr/>
          </p:nvSpPr>
          <p:spPr>
            <a:xfrm>
              <a:off x="72270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3" name="Google Shape;22313;p30"/>
            <p:cNvSpPr/>
            <p:nvPr/>
          </p:nvSpPr>
          <p:spPr>
            <a:xfrm>
              <a:off x="74679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4" name="Google Shape;22314;p30"/>
            <p:cNvSpPr/>
            <p:nvPr/>
          </p:nvSpPr>
          <p:spPr>
            <a:xfrm>
              <a:off x="77088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5" name="Google Shape;22315;p30"/>
            <p:cNvSpPr/>
            <p:nvPr/>
          </p:nvSpPr>
          <p:spPr>
            <a:xfrm>
              <a:off x="79497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6" name="Google Shape;22316;p30"/>
            <p:cNvSpPr/>
            <p:nvPr/>
          </p:nvSpPr>
          <p:spPr>
            <a:xfrm>
              <a:off x="81906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7" name="Google Shape;22317;p30"/>
            <p:cNvSpPr/>
            <p:nvPr/>
          </p:nvSpPr>
          <p:spPr>
            <a:xfrm>
              <a:off x="84315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8" name="Google Shape;22318;p30"/>
            <p:cNvSpPr/>
            <p:nvPr/>
          </p:nvSpPr>
          <p:spPr>
            <a:xfrm>
              <a:off x="86724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19" name="Google Shape;22319;p30"/>
            <p:cNvSpPr/>
            <p:nvPr/>
          </p:nvSpPr>
          <p:spPr>
            <a:xfrm>
              <a:off x="8913300" y="1445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0" name="Google Shape;22320;p30"/>
            <p:cNvSpPr/>
            <p:nvPr/>
          </p:nvSpPr>
          <p:spPr>
            <a:xfrm>
              <a:off x="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1" name="Google Shape;22321;p30"/>
            <p:cNvSpPr/>
            <p:nvPr/>
          </p:nvSpPr>
          <p:spPr>
            <a:xfrm>
              <a:off x="240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2" name="Google Shape;22322;p30"/>
            <p:cNvSpPr/>
            <p:nvPr/>
          </p:nvSpPr>
          <p:spPr>
            <a:xfrm>
              <a:off x="481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3" name="Google Shape;22323;p30"/>
            <p:cNvSpPr/>
            <p:nvPr/>
          </p:nvSpPr>
          <p:spPr>
            <a:xfrm>
              <a:off x="722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4" name="Google Shape;22324;p30"/>
            <p:cNvSpPr/>
            <p:nvPr/>
          </p:nvSpPr>
          <p:spPr>
            <a:xfrm>
              <a:off x="963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5" name="Google Shape;22325;p30"/>
            <p:cNvSpPr/>
            <p:nvPr/>
          </p:nvSpPr>
          <p:spPr>
            <a:xfrm>
              <a:off x="1204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6" name="Google Shape;22326;p30"/>
            <p:cNvSpPr/>
            <p:nvPr/>
          </p:nvSpPr>
          <p:spPr>
            <a:xfrm>
              <a:off x="1445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7" name="Google Shape;22327;p30"/>
            <p:cNvSpPr/>
            <p:nvPr/>
          </p:nvSpPr>
          <p:spPr>
            <a:xfrm>
              <a:off x="1686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8" name="Google Shape;22328;p30"/>
            <p:cNvSpPr/>
            <p:nvPr/>
          </p:nvSpPr>
          <p:spPr>
            <a:xfrm>
              <a:off x="1927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29" name="Google Shape;22329;p30"/>
            <p:cNvSpPr/>
            <p:nvPr/>
          </p:nvSpPr>
          <p:spPr>
            <a:xfrm>
              <a:off x="2168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0" name="Google Shape;22330;p30"/>
            <p:cNvSpPr/>
            <p:nvPr/>
          </p:nvSpPr>
          <p:spPr>
            <a:xfrm>
              <a:off x="2409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1" name="Google Shape;22331;p30"/>
            <p:cNvSpPr/>
            <p:nvPr/>
          </p:nvSpPr>
          <p:spPr>
            <a:xfrm>
              <a:off x="2649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2" name="Google Shape;22332;p30"/>
            <p:cNvSpPr/>
            <p:nvPr/>
          </p:nvSpPr>
          <p:spPr>
            <a:xfrm>
              <a:off x="2890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3" name="Google Shape;22333;p30"/>
            <p:cNvSpPr/>
            <p:nvPr/>
          </p:nvSpPr>
          <p:spPr>
            <a:xfrm>
              <a:off x="3131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4" name="Google Shape;22334;p30"/>
            <p:cNvSpPr/>
            <p:nvPr/>
          </p:nvSpPr>
          <p:spPr>
            <a:xfrm>
              <a:off x="3372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5" name="Google Shape;22335;p30"/>
            <p:cNvSpPr/>
            <p:nvPr/>
          </p:nvSpPr>
          <p:spPr>
            <a:xfrm>
              <a:off x="3613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6" name="Google Shape;22336;p30"/>
            <p:cNvSpPr/>
            <p:nvPr/>
          </p:nvSpPr>
          <p:spPr>
            <a:xfrm>
              <a:off x="3854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7" name="Google Shape;22337;p30"/>
            <p:cNvSpPr/>
            <p:nvPr/>
          </p:nvSpPr>
          <p:spPr>
            <a:xfrm>
              <a:off x="4095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8" name="Google Shape;22338;p30"/>
            <p:cNvSpPr/>
            <p:nvPr/>
          </p:nvSpPr>
          <p:spPr>
            <a:xfrm>
              <a:off x="4336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39" name="Google Shape;22339;p30"/>
            <p:cNvSpPr/>
            <p:nvPr/>
          </p:nvSpPr>
          <p:spPr>
            <a:xfrm>
              <a:off x="4577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0" name="Google Shape;22340;p30"/>
            <p:cNvSpPr/>
            <p:nvPr/>
          </p:nvSpPr>
          <p:spPr>
            <a:xfrm>
              <a:off x="4818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1" name="Google Shape;22341;p30"/>
            <p:cNvSpPr/>
            <p:nvPr/>
          </p:nvSpPr>
          <p:spPr>
            <a:xfrm>
              <a:off x="5058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2" name="Google Shape;22342;p30"/>
            <p:cNvSpPr/>
            <p:nvPr/>
          </p:nvSpPr>
          <p:spPr>
            <a:xfrm>
              <a:off x="5299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3" name="Google Shape;22343;p30"/>
            <p:cNvSpPr/>
            <p:nvPr/>
          </p:nvSpPr>
          <p:spPr>
            <a:xfrm>
              <a:off x="5540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4" name="Google Shape;22344;p30"/>
            <p:cNvSpPr/>
            <p:nvPr/>
          </p:nvSpPr>
          <p:spPr>
            <a:xfrm>
              <a:off x="5781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5" name="Google Shape;22345;p30"/>
            <p:cNvSpPr/>
            <p:nvPr/>
          </p:nvSpPr>
          <p:spPr>
            <a:xfrm>
              <a:off x="6022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6" name="Google Shape;22346;p30"/>
            <p:cNvSpPr/>
            <p:nvPr/>
          </p:nvSpPr>
          <p:spPr>
            <a:xfrm>
              <a:off x="6263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7" name="Google Shape;22347;p30"/>
            <p:cNvSpPr/>
            <p:nvPr/>
          </p:nvSpPr>
          <p:spPr>
            <a:xfrm>
              <a:off x="6504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8" name="Google Shape;22348;p30"/>
            <p:cNvSpPr/>
            <p:nvPr/>
          </p:nvSpPr>
          <p:spPr>
            <a:xfrm>
              <a:off x="67452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49" name="Google Shape;22349;p30"/>
            <p:cNvSpPr/>
            <p:nvPr/>
          </p:nvSpPr>
          <p:spPr>
            <a:xfrm>
              <a:off x="69861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0" name="Google Shape;22350;p30"/>
            <p:cNvSpPr/>
            <p:nvPr/>
          </p:nvSpPr>
          <p:spPr>
            <a:xfrm>
              <a:off x="72270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1" name="Google Shape;22351;p30"/>
            <p:cNvSpPr/>
            <p:nvPr/>
          </p:nvSpPr>
          <p:spPr>
            <a:xfrm>
              <a:off x="74679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2" name="Google Shape;22352;p30"/>
            <p:cNvSpPr/>
            <p:nvPr/>
          </p:nvSpPr>
          <p:spPr>
            <a:xfrm>
              <a:off x="77088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3" name="Google Shape;22353;p30"/>
            <p:cNvSpPr/>
            <p:nvPr/>
          </p:nvSpPr>
          <p:spPr>
            <a:xfrm>
              <a:off x="79497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4" name="Google Shape;22354;p30"/>
            <p:cNvSpPr/>
            <p:nvPr/>
          </p:nvSpPr>
          <p:spPr>
            <a:xfrm>
              <a:off x="81906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5" name="Google Shape;22355;p30"/>
            <p:cNvSpPr/>
            <p:nvPr/>
          </p:nvSpPr>
          <p:spPr>
            <a:xfrm>
              <a:off x="84315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6" name="Google Shape;22356;p30"/>
            <p:cNvSpPr/>
            <p:nvPr/>
          </p:nvSpPr>
          <p:spPr>
            <a:xfrm>
              <a:off x="86724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7" name="Google Shape;22357;p30"/>
            <p:cNvSpPr/>
            <p:nvPr/>
          </p:nvSpPr>
          <p:spPr>
            <a:xfrm>
              <a:off x="8913300" y="1686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8" name="Google Shape;22358;p30"/>
            <p:cNvSpPr/>
            <p:nvPr/>
          </p:nvSpPr>
          <p:spPr>
            <a:xfrm>
              <a:off x="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59" name="Google Shape;22359;p30"/>
            <p:cNvSpPr/>
            <p:nvPr/>
          </p:nvSpPr>
          <p:spPr>
            <a:xfrm>
              <a:off x="240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0" name="Google Shape;22360;p30"/>
            <p:cNvSpPr/>
            <p:nvPr/>
          </p:nvSpPr>
          <p:spPr>
            <a:xfrm>
              <a:off x="481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1" name="Google Shape;22361;p30"/>
            <p:cNvSpPr/>
            <p:nvPr/>
          </p:nvSpPr>
          <p:spPr>
            <a:xfrm>
              <a:off x="722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2" name="Google Shape;22362;p30"/>
            <p:cNvSpPr/>
            <p:nvPr/>
          </p:nvSpPr>
          <p:spPr>
            <a:xfrm>
              <a:off x="963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3" name="Google Shape;22363;p30"/>
            <p:cNvSpPr/>
            <p:nvPr/>
          </p:nvSpPr>
          <p:spPr>
            <a:xfrm>
              <a:off x="1204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4" name="Google Shape;22364;p30"/>
            <p:cNvSpPr/>
            <p:nvPr/>
          </p:nvSpPr>
          <p:spPr>
            <a:xfrm>
              <a:off x="1445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5" name="Google Shape;22365;p30"/>
            <p:cNvSpPr/>
            <p:nvPr/>
          </p:nvSpPr>
          <p:spPr>
            <a:xfrm>
              <a:off x="1686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6" name="Google Shape;22366;p30"/>
            <p:cNvSpPr/>
            <p:nvPr/>
          </p:nvSpPr>
          <p:spPr>
            <a:xfrm>
              <a:off x="1927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7" name="Google Shape;22367;p30"/>
            <p:cNvSpPr/>
            <p:nvPr/>
          </p:nvSpPr>
          <p:spPr>
            <a:xfrm>
              <a:off x="2168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8" name="Google Shape;22368;p30"/>
            <p:cNvSpPr/>
            <p:nvPr/>
          </p:nvSpPr>
          <p:spPr>
            <a:xfrm>
              <a:off x="2409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69" name="Google Shape;22369;p30"/>
            <p:cNvSpPr/>
            <p:nvPr/>
          </p:nvSpPr>
          <p:spPr>
            <a:xfrm>
              <a:off x="2649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0" name="Google Shape;22370;p30"/>
            <p:cNvSpPr/>
            <p:nvPr/>
          </p:nvSpPr>
          <p:spPr>
            <a:xfrm>
              <a:off x="2890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1" name="Google Shape;22371;p30"/>
            <p:cNvSpPr/>
            <p:nvPr/>
          </p:nvSpPr>
          <p:spPr>
            <a:xfrm>
              <a:off x="3131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2" name="Google Shape;22372;p30"/>
            <p:cNvSpPr/>
            <p:nvPr/>
          </p:nvSpPr>
          <p:spPr>
            <a:xfrm>
              <a:off x="3372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3" name="Google Shape;22373;p30"/>
            <p:cNvSpPr/>
            <p:nvPr/>
          </p:nvSpPr>
          <p:spPr>
            <a:xfrm>
              <a:off x="3613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4" name="Google Shape;22374;p30"/>
            <p:cNvSpPr/>
            <p:nvPr/>
          </p:nvSpPr>
          <p:spPr>
            <a:xfrm>
              <a:off x="3854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5" name="Google Shape;22375;p30"/>
            <p:cNvSpPr/>
            <p:nvPr/>
          </p:nvSpPr>
          <p:spPr>
            <a:xfrm>
              <a:off x="4095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6" name="Google Shape;22376;p30"/>
            <p:cNvSpPr/>
            <p:nvPr/>
          </p:nvSpPr>
          <p:spPr>
            <a:xfrm>
              <a:off x="4336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7" name="Google Shape;22377;p30"/>
            <p:cNvSpPr/>
            <p:nvPr/>
          </p:nvSpPr>
          <p:spPr>
            <a:xfrm>
              <a:off x="4577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8" name="Google Shape;22378;p30"/>
            <p:cNvSpPr/>
            <p:nvPr/>
          </p:nvSpPr>
          <p:spPr>
            <a:xfrm>
              <a:off x="4818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79" name="Google Shape;22379;p30"/>
            <p:cNvSpPr/>
            <p:nvPr/>
          </p:nvSpPr>
          <p:spPr>
            <a:xfrm>
              <a:off x="5058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0" name="Google Shape;22380;p30"/>
            <p:cNvSpPr/>
            <p:nvPr/>
          </p:nvSpPr>
          <p:spPr>
            <a:xfrm>
              <a:off x="5299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1" name="Google Shape;22381;p30"/>
            <p:cNvSpPr/>
            <p:nvPr/>
          </p:nvSpPr>
          <p:spPr>
            <a:xfrm>
              <a:off x="5540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2" name="Google Shape;22382;p30"/>
            <p:cNvSpPr/>
            <p:nvPr/>
          </p:nvSpPr>
          <p:spPr>
            <a:xfrm>
              <a:off x="5781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3" name="Google Shape;22383;p30"/>
            <p:cNvSpPr/>
            <p:nvPr/>
          </p:nvSpPr>
          <p:spPr>
            <a:xfrm>
              <a:off x="6022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4" name="Google Shape;22384;p30"/>
            <p:cNvSpPr/>
            <p:nvPr/>
          </p:nvSpPr>
          <p:spPr>
            <a:xfrm>
              <a:off x="6263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5" name="Google Shape;22385;p30"/>
            <p:cNvSpPr/>
            <p:nvPr/>
          </p:nvSpPr>
          <p:spPr>
            <a:xfrm>
              <a:off x="6504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6" name="Google Shape;22386;p30"/>
            <p:cNvSpPr/>
            <p:nvPr/>
          </p:nvSpPr>
          <p:spPr>
            <a:xfrm>
              <a:off x="67452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7" name="Google Shape;22387;p30"/>
            <p:cNvSpPr/>
            <p:nvPr/>
          </p:nvSpPr>
          <p:spPr>
            <a:xfrm>
              <a:off x="69861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8" name="Google Shape;22388;p30"/>
            <p:cNvSpPr/>
            <p:nvPr/>
          </p:nvSpPr>
          <p:spPr>
            <a:xfrm>
              <a:off x="72270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89" name="Google Shape;22389;p30"/>
            <p:cNvSpPr/>
            <p:nvPr/>
          </p:nvSpPr>
          <p:spPr>
            <a:xfrm>
              <a:off x="74679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0" name="Google Shape;22390;p30"/>
            <p:cNvSpPr/>
            <p:nvPr/>
          </p:nvSpPr>
          <p:spPr>
            <a:xfrm>
              <a:off x="77088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1" name="Google Shape;22391;p30"/>
            <p:cNvSpPr/>
            <p:nvPr/>
          </p:nvSpPr>
          <p:spPr>
            <a:xfrm>
              <a:off x="79497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2" name="Google Shape;22392;p30"/>
            <p:cNvSpPr/>
            <p:nvPr/>
          </p:nvSpPr>
          <p:spPr>
            <a:xfrm>
              <a:off x="81906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3" name="Google Shape;22393;p30"/>
            <p:cNvSpPr/>
            <p:nvPr/>
          </p:nvSpPr>
          <p:spPr>
            <a:xfrm>
              <a:off x="84315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4" name="Google Shape;22394;p30"/>
            <p:cNvSpPr/>
            <p:nvPr/>
          </p:nvSpPr>
          <p:spPr>
            <a:xfrm>
              <a:off x="86724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5" name="Google Shape;22395;p30"/>
            <p:cNvSpPr/>
            <p:nvPr/>
          </p:nvSpPr>
          <p:spPr>
            <a:xfrm>
              <a:off x="8913300" y="1927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6" name="Google Shape;22396;p30"/>
            <p:cNvSpPr/>
            <p:nvPr/>
          </p:nvSpPr>
          <p:spPr>
            <a:xfrm>
              <a:off x="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7" name="Google Shape;22397;p30"/>
            <p:cNvSpPr/>
            <p:nvPr/>
          </p:nvSpPr>
          <p:spPr>
            <a:xfrm>
              <a:off x="240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8" name="Google Shape;22398;p30"/>
            <p:cNvSpPr/>
            <p:nvPr/>
          </p:nvSpPr>
          <p:spPr>
            <a:xfrm>
              <a:off x="481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399" name="Google Shape;22399;p30"/>
            <p:cNvSpPr/>
            <p:nvPr/>
          </p:nvSpPr>
          <p:spPr>
            <a:xfrm>
              <a:off x="722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0" name="Google Shape;22400;p30"/>
            <p:cNvSpPr/>
            <p:nvPr/>
          </p:nvSpPr>
          <p:spPr>
            <a:xfrm>
              <a:off x="963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1" name="Google Shape;22401;p30"/>
            <p:cNvSpPr/>
            <p:nvPr/>
          </p:nvSpPr>
          <p:spPr>
            <a:xfrm>
              <a:off x="1204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2" name="Google Shape;22402;p30"/>
            <p:cNvSpPr/>
            <p:nvPr/>
          </p:nvSpPr>
          <p:spPr>
            <a:xfrm>
              <a:off x="1445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3" name="Google Shape;22403;p30"/>
            <p:cNvSpPr/>
            <p:nvPr/>
          </p:nvSpPr>
          <p:spPr>
            <a:xfrm>
              <a:off x="1686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4" name="Google Shape;22404;p30"/>
            <p:cNvSpPr/>
            <p:nvPr/>
          </p:nvSpPr>
          <p:spPr>
            <a:xfrm>
              <a:off x="1927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5" name="Google Shape;22405;p30"/>
            <p:cNvSpPr/>
            <p:nvPr/>
          </p:nvSpPr>
          <p:spPr>
            <a:xfrm>
              <a:off x="2168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6" name="Google Shape;22406;p30"/>
            <p:cNvSpPr/>
            <p:nvPr/>
          </p:nvSpPr>
          <p:spPr>
            <a:xfrm>
              <a:off x="2409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7" name="Google Shape;22407;p30"/>
            <p:cNvSpPr/>
            <p:nvPr/>
          </p:nvSpPr>
          <p:spPr>
            <a:xfrm>
              <a:off x="2649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8" name="Google Shape;22408;p30"/>
            <p:cNvSpPr/>
            <p:nvPr/>
          </p:nvSpPr>
          <p:spPr>
            <a:xfrm>
              <a:off x="2890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09" name="Google Shape;22409;p30"/>
            <p:cNvSpPr/>
            <p:nvPr/>
          </p:nvSpPr>
          <p:spPr>
            <a:xfrm>
              <a:off x="3131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0" name="Google Shape;22410;p30"/>
            <p:cNvSpPr/>
            <p:nvPr/>
          </p:nvSpPr>
          <p:spPr>
            <a:xfrm>
              <a:off x="3372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1" name="Google Shape;22411;p30"/>
            <p:cNvSpPr/>
            <p:nvPr/>
          </p:nvSpPr>
          <p:spPr>
            <a:xfrm>
              <a:off x="3613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2" name="Google Shape;22412;p30"/>
            <p:cNvSpPr/>
            <p:nvPr/>
          </p:nvSpPr>
          <p:spPr>
            <a:xfrm>
              <a:off x="3854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3" name="Google Shape;22413;p30"/>
            <p:cNvSpPr/>
            <p:nvPr/>
          </p:nvSpPr>
          <p:spPr>
            <a:xfrm>
              <a:off x="4095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4" name="Google Shape;22414;p30"/>
            <p:cNvSpPr/>
            <p:nvPr/>
          </p:nvSpPr>
          <p:spPr>
            <a:xfrm>
              <a:off x="4336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5" name="Google Shape;22415;p30"/>
            <p:cNvSpPr/>
            <p:nvPr/>
          </p:nvSpPr>
          <p:spPr>
            <a:xfrm>
              <a:off x="4577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6" name="Google Shape;22416;p30"/>
            <p:cNvSpPr/>
            <p:nvPr/>
          </p:nvSpPr>
          <p:spPr>
            <a:xfrm>
              <a:off x="4818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7" name="Google Shape;22417;p30"/>
            <p:cNvSpPr/>
            <p:nvPr/>
          </p:nvSpPr>
          <p:spPr>
            <a:xfrm>
              <a:off x="5058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8" name="Google Shape;22418;p30"/>
            <p:cNvSpPr/>
            <p:nvPr/>
          </p:nvSpPr>
          <p:spPr>
            <a:xfrm>
              <a:off x="5299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19" name="Google Shape;22419;p30"/>
            <p:cNvSpPr/>
            <p:nvPr/>
          </p:nvSpPr>
          <p:spPr>
            <a:xfrm>
              <a:off x="5540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0" name="Google Shape;22420;p30"/>
            <p:cNvSpPr/>
            <p:nvPr/>
          </p:nvSpPr>
          <p:spPr>
            <a:xfrm>
              <a:off x="5781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1" name="Google Shape;22421;p30"/>
            <p:cNvSpPr/>
            <p:nvPr/>
          </p:nvSpPr>
          <p:spPr>
            <a:xfrm>
              <a:off x="6022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2" name="Google Shape;22422;p30"/>
            <p:cNvSpPr/>
            <p:nvPr/>
          </p:nvSpPr>
          <p:spPr>
            <a:xfrm>
              <a:off x="6263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3" name="Google Shape;22423;p30"/>
            <p:cNvSpPr/>
            <p:nvPr/>
          </p:nvSpPr>
          <p:spPr>
            <a:xfrm>
              <a:off x="6504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4" name="Google Shape;22424;p30"/>
            <p:cNvSpPr/>
            <p:nvPr/>
          </p:nvSpPr>
          <p:spPr>
            <a:xfrm>
              <a:off x="67452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5" name="Google Shape;22425;p30"/>
            <p:cNvSpPr/>
            <p:nvPr/>
          </p:nvSpPr>
          <p:spPr>
            <a:xfrm>
              <a:off x="69861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6" name="Google Shape;22426;p30"/>
            <p:cNvSpPr/>
            <p:nvPr/>
          </p:nvSpPr>
          <p:spPr>
            <a:xfrm>
              <a:off x="72270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7" name="Google Shape;22427;p30"/>
            <p:cNvSpPr/>
            <p:nvPr/>
          </p:nvSpPr>
          <p:spPr>
            <a:xfrm>
              <a:off x="74679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8" name="Google Shape;22428;p30"/>
            <p:cNvSpPr/>
            <p:nvPr/>
          </p:nvSpPr>
          <p:spPr>
            <a:xfrm>
              <a:off x="77088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29" name="Google Shape;22429;p30"/>
            <p:cNvSpPr/>
            <p:nvPr/>
          </p:nvSpPr>
          <p:spPr>
            <a:xfrm>
              <a:off x="79497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0" name="Google Shape;22430;p30"/>
            <p:cNvSpPr/>
            <p:nvPr/>
          </p:nvSpPr>
          <p:spPr>
            <a:xfrm>
              <a:off x="81906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1" name="Google Shape;22431;p30"/>
            <p:cNvSpPr/>
            <p:nvPr/>
          </p:nvSpPr>
          <p:spPr>
            <a:xfrm>
              <a:off x="84315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2" name="Google Shape;22432;p30"/>
            <p:cNvSpPr/>
            <p:nvPr/>
          </p:nvSpPr>
          <p:spPr>
            <a:xfrm>
              <a:off x="86724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3" name="Google Shape;22433;p30"/>
            <p:cNvSpPr/>
            <p:nvPr/>
          </p:nvSpPr>
          <p:spPr>
            <a:xfrm>
              <a:off x="8913300" y="2168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4" name="Google Shape;22434;p30"/>
            <p:cNvSpPr/>
            <p:nvPr/>
          </p:nvSpPr>
          <p:spPr>
            <a:xfrm>
              <a:off x="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5" name="Google Shape;22435;p30"/>
            <p:cNvSpPr/>
            <p:nvPr/>
          </p:nvSpPr>
          <p:spPr>
            <a:xfrm>
              <a:off x="240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6" name="Google Shape;22436;p30"/>
            <p:cNvSpPr/>
            <p:nvPr/>
          </p:nvSpPr>
          <p:spPr>
            <a:xfrm>
              <a:off x="481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7" name="Google Shape;22437;p30"/>
            <p:cNvSpPr/>
            <p:nvPr/>
          </p:nvSpPr>
          <p:spPr>
            <a:xfrm>
              <a:off x="722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8" name="Google Shape;22438;p30"/>
            <p:cNvSpPr/>
            <p:nvPr/>
          </p:nvSpPr>
          <p:spPr>
            <a:xfrm>
              <a:off x="963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39" name="Google Shape;22439;p30"/>
            <p:cNvSpPr/>
            <p:nvPr/>
          </p:nvSpPr>
          <p:spPr>
            <a:xfrm>
              <a:off x="1204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0" name="Google Shape;22440;p30"/>
            <p:cNvSpPr/>
            <p:nvPr/>
          </p:nvSpPr>
          <p:spPr>
            <a:xfrm>
              <a:off x="1445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1" name="Google Shape;22441;p30"/>
            <p:cNvSpPr/>
            <p:nvPr/>
          </p:nvSpPr>
          <p:spPr>
            <a:xfrm>
              <a:off x="1686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2" name="Google Shape;22442;p30"/>
            <p:cNvSpPr/>
            <p:nvPr/>
          </p:nvSpPr>
          <p:spPr>
            <a:xfrm>
              <a:off x="1927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3" name="Google Shape;22443;p30"/>
            <p:cNvSpPr/>
            <p:nvPr/>
          </p:nvSpPr>
          <p:spPr>
            <a:xfrm>
              <a:off x="2168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4" name="Google Shape;22444;p30"/>
            <p:cNvSpPr/>
            <p:nvPr/>
          </p:nvSpPr>
          <p:spPr>
            <a:xfrm>
              <a:off x="2409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5" name="Google Shape;22445;p30"/>
            <p:cNvSpPr/>
            <p:nvPr/>
          </p:nvSpPr>
          <p:spPr>
            <a:xfrm>
              <a:off x="2649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6" name="Google Shape;22446;p30"/>
            <p:cNvSpPr/>
            <p:nvPr/>
          </p:nvSpPr>
          <p:spPr>
            <a:xfrm>
              <a:off x="2890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7" name="Google Shape;22447;p30"/>
            <p:cNvSpPr/>
            <p:nvPr/>
          </p:nvSpPr>
          <p:spPr>
            <a:xfrm>
              <a:off x="3131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8" name="Google Shape;22448;p30"/>
            <p:cNvSpPr/>
            <p:nvPr/>
          </p:nvSpPr>
          <p:spPr>
            <a:xfrm>
              <a:off x="3372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49" name="Google Shape;22449;p30"/>
            <p:cNvSpPr/>
            <p:nvPr/>
          </p:nvSpPr>
          <p:spPr>
            <a:xfrm>
              <a:off x="3613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0" name="Google Shape;22450;p30"/>
            <p:cNvSpPr/>
            <p:nvPr/>
          </p:nvSpPr>
          <p:spPr>
            <a:xfrm>
              <a:off x="3854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1" name="Google Shape;22451;p30"/>
            <p:cNvSpPr/>
            <p:nvPr/>
          </p:nvSpPr>
          <p:spPr>
            <a:xfrm>
              <a:off x="4095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2" name="Google Shape;22452;p30"/>
            <p:cNvSpPr/>
            <p:nvPr/>
          </p:nvSpPr>
          <p:spPr>
            <a:xfrm>
              <a:off x="4336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3" name="Google Shape;22453;p30"/>
            <p:cNvSpPr/>
            <p:nvPr/>
          </p:nvSpPr>
          <p:spPr>
            <a:xfrm>
              <a:off x="4577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4" name="Google Shape;22454;p30"/>
            <p:cNvSpPr/>
            <p:nvPr/>
          </p:nvSpPr>
          <p:spPr>
            <a:xfrm>
              <a:off x="4818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5" name="Google Shape;22455;p30"/>
            <p:cNvSpPr/>
            <p:nvPr/>
          </p:nvSpPr>
          <p:spPr>
            <a:xfrm>
              <a:off x="5058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6" name="Google Shape;22456;p30"/>
            <p:cNvSpPr/>
            <p:nvPr/>
          </p:nvSpPr>
          <p:spPr>
            <a:xfrm>
              <a:off x="5299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7" name="Google Shape;22457;p30"/>
            <p:cNvSpPr/>
            <p:nvPr/>
          </p:nvSpPr>
          <p:spPr>
            <a:xfrm>
              <a:off x="5540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8" name="Google Shape;22458;p30"/>
            <p:cNvSpPr/>
            <p:nvPr/>
          </p:nvSpPr>
          <p:spPr>
            <a:xfrm>
              <a:off x="5781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59" name="Google Shape;22459;p30"/>
            <p:cNvSpPr/>
            <p:nvPr/>
          </p:nvSpPr>
          <p:spPr>
            <a:xfrm>
              <a:off x="6022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0" name="Google Shape;22460;p30"/>
            <p:cNvSpPr/>
            <p:nvPr/>
          </p:nvSpPr>
          <p:spPr>
            <a:xfrm>
              <a:off x="6263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1" name="Google Shape;22461;p30"/>
            <p:cNvSpPr/>
            <p:nvPr/>
          </p:nvSpPr>
          <p:spPr>
            <a:xfrm>
              <a:off x="6504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2" name="Google Shape;22462;p30"/>
            <p:cNvSpPr/>
            <p:nvPr/>
          </p:nvSpPr>
          <p:spPr>
            <a:xfrm>
              <a:off x="67452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3" name="Google Shape;22463;p30"/>
            <p:cNvSpPr/>
            <p:nvPr/>
          </p:nvSpPr>
          <p:spPr>
            <a:xfrm>
              <a:off x="69861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4" name="Google Shape;22464;p30"/>
            <p:cNvSpPr/>
            <p:nvPr/>
          </p:nvSpPr>
          <p:spPr>
            <a:xfrm>
              <a:off x="72270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5" name="Google Shape;22465;p30"/>
            <p:cNvSpPr/>
            <p:nvPr/>
          </p:nvSpPr>
          <p:spPr>
            <a:xfrm>
              <a:off x="74679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6" name="Google Shape;22466;p30"/>
            <p:cNvSpPr/>
            <p:nvPr/>
          </p:nvSpPr>
          <p:spPr>
            <a:xfrm>
              <a:off x="77088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7" name="Google Shape;22467;p30"/>
            <p:cNvSpPr/>
            <p:nvPr/>
          </p:nvSpPr>
          <p:spPr>
            <a:xfrm>
              <a:off x="79497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8" name="Google Shape;22468;p30"/>
            <p:cNvSpPr/>
            <p:nvPr/>
          </p:nvSpPr>
          <p:spPr>
            <a:xfrm>
              <a:off x="81906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69" name="Google Shape;22469;p30"/>
            <p:cNvSpPr/>
            <p:nvPr/>
          </p:nvSpPr>
          <p:spPr>
            <a:xfrm>
              <a:off x="84315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0" name="Google Shape;22470;p30"/>
            <p:cNvSpPr/>
            <p:nvPr/>
          </p:nvSpPr>
          <p:spPr>
            <a:xfrm>
              <a:off x="86724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1" name="Google Shape;22471;p30"/>
            <p:cNvSpPr/>
            <p:nvPr/>
          </p:nvSpPr>
          <p:spPr>
            <a:xfrm>
              <a:off x="8913300" y="2409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2" name="Google Shape;22472;p30"/>
            <p:cNvSpPr/>
            <p:nvPr/>
          </p:nvSpPr>
          <p:spPr>
            <a:xfrm>
              <a:off x="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3" name="Google Shape;22473;p30"/>
            <p:cNvSpPr/>
            <p:nvPr/>
          </p:nvSpPr>
          <p:spPr>
            <a:xfrm>
              <a:off x="240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4" name="Google Shape;22474;p30"/>
            <p:cNvSpPr/>
            <p:nvPr/>
          </p:nvSpPr>
          <p:spPr>
            <a:xfrm>
              <a:off x="481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5" name="Google Shape;22475;p30"/>
            <p:cNvSpPr/>
            <p:nvPr/>
          </p:nvSpPr>
          <p:spPr>
            <a:xfrm>
              <a:off x="722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6" name="Google Shape;22476;p30"/>
            <p:cNvSpPr/>
            <p:nvPr/>
          </p:nvSpPr>
          <p:spPr>
            <a:xfrm>
              <a:off x="963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7" name="Google Shape;22477;p30"/>
            <p:cNvSpPr/>
            <p:nvPr/>
          </p:nvSpPr>
          <p:spPr>
            <a:xfrm>
              <a:off x="1204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8" name="Google Shape;22478;p30"/>
            <p:cNvSpPr/>
            <p:nvPr/>
          </p:nvSpPr>
          <p:spPr>
            <a:xfrm>
              <a:off x="1445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79" name="Google Shape;22479;p30"/>
            <p:cNvSpPr/>
            <p:nvPr/>
          </p:nvSpPr>
          <p:spPr>
            <a:xfrm>
              <a:off x="1686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0" name="Google Shape;22480;p30"/>
            <p:cNvSpPr/>
            <p:nvPr/>
          </p:nvSpPr>
          <p:spPr>
            <a:xfrm>
              <a:off x="1927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1" name="Google Shape;22481;p30"/>
            <p:cNvSpPr/>
            <p:nvPr/>
          </p:nvSpPr>
          <p:spPr>
            <a:xfrm>
              <a:off x="2168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2" name="Google Shape;22482;p30"/>
            <p:cNvSpPr/>
            <p:nvPr/>
          </p:nvSpPr>
          <p:spPr>
            <a:xfrm>
              <a:off x="2409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3" name="Google Shape;22483;p30"/>
            <p:cNvSpPr/>
            <p:nvPr/>
          </p:nvSpPr>
          <p:spPr>
            <a:xfrm>
              <a:off x="2649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4" name="Google Shape;22484;p30"/>
            <p:cNvSpPr/>
            <p:nvPr/>
          </p:nvSpPr>
          <p:spPr>
            <a:xfrm>
              <a:off x="2890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5" name="Google Shape;22485;p30"/>
            <p:cNvSpPr/>
            <p:nvPr/>
          </p:nvSpPr>
          <p:spPr>
            <a:xfrm>
              <a:off x="3131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6" name="Google Shape;22486;p30"/>
            <p:cNvSpPr/>
            <p:nvPr/>
          </p:nvSpPr>
          <p:spPr>
            <a:xfrm>
              <a:off x="3372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7" name="Google Shape;22487;p30"/>
            <p:cNvSpPr/>
            <p:nvPr/>
          </p:nvSpPr>
          <p:spPr>
            <a:xfrm>
              <a:off x="3613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8" name="Google Shape;22488;p30"/>
            <p:cNvSpPr/>
            <p:nvPr/>
          </p:nvSpPr>
          <p:spPr>
            <a:xfrm>
              <a:off x="3854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89" name="Google Shape;22489;p30"/>
            <p:cNvSpPr/>
            <p:nvPr/>
          </p:nvSpPr>
          <p:spPr>
            <a:xfrm>
              <a:off x="4095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0" name="Google Shape;22490;p30"/>
            <p:cNvSpPr/>
            <p:nvPr/>
          </p:nvSpPr>
          <p:spPr>
            <a:xfrm>
              <a:off x="4336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1" name="Google Shape;22491;p30"/>
            <p:cNvSpPr/>
            <p:nvPr/>
          </p:nvSpPr>
          <p:spPr>
            <a:xfrm>
              <a:off x="4577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2" name="Google Shape;22492;p30"/>
            <p:cNvSpPr/>
            <p:nvPr/>
          </p:nvSpPr>
          <p:spPr>
            <a:xfrm>
              <a:off x="4818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3" name="Google Shape;22493;p30"/>
            <p:cNvSpPr/>
            <p:nvPr/>
          </p:nvSpPr>
          <p:spPr>
            <a:xfrm>
              <a:off x="5058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4" name="Google Shape;22494;p30"/>
            <p:cNvSpPr/>
            <p:nvPr/>
          </p:nvSpPr>
          <p:spPr>
            <a:xfrm>
              <a:off x="5299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5" name="Google Shape;22495;p30"/>
            <p:cNvSpPr/>
            <p:nvPr/>
          </p:nvSpPr>
          <p:spPr>
            <a:xfrm>
              <a:off x="5540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6" name="Google Shape;22496;p30"/>
            <p:cNvSpPr/>
            <p:nvPr/>
          </p:nvSpPr>
          <p:spPr>
            <a:xfrm>
              <a:off x="5781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7" name="Google Shape;22497;p30"/>
            <p:cNvSpPr/>
            <p:nvPr/>
          </p:nvSpPr>
          <p:spPr>
            <a:xfrm>
              <a:off x="6022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8" name="Google Shape;22498;p30"/>
            <p:cNvSpPr/>
            <p:nvPr/>
          </p:nvSpPr>
          <p:spPr>
            <a:xfrm>
              <a:off x="6263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499" name="Google Shape;22499;p30"/>
            <p:cNvSpPr/>
            <p:nvPr/>
          </p:nvSpPr>
          <p:spPr>
            <a:xfrm>
              <a:off x="6504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0" name="Google Shape;22500;p30"/>
            <p:cNvSpPr/>
            <p:nvPr/>
          </p:nvSpPr>
          <p:spPr>
            <a:xfrm>
              <a:off x="67452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1" name="Google Shape;22501;p30"/>
            <p:cNvSpPr/>
            <p:nvPr/>
          </p:nvSpPr>
          <p:spPr>
            <a:xfrm>
              <a:off x="69861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2" name="Google Shape;22502;p30"/>
            <p:cNvSpPr/>
            <p:nvPr/>
          </p:nvSpPr>
          <p:spPr>
            <a:xfrm>
              <a:off x="72270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3" name="Google Shape;22503;p30"/>
            <p:cNvSpPr/>
            <p:nvPr/>
          </p:nvSpPr>
          <p:spPr>
            <a:xfrm>
              <a:off x="74679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4" name="Google Shape;22504;p30"/>
            <p:cNvSpPr/>
            <p:nvPr/>
          </p:nvSpPr>
          <p:spPr>
            <a:xfrm>
              <a:off x="77088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5" name="Google Shape;22505;p30"/>
            <p:cNvSpPr/>
            <p:nvPr/>
          </p:nvSpPr>
          <p:spPr>
            <a:xfrm>
              <a:off x="79497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6" name="Google Shape;22506;p30"/>
            <p:cNvSpPr/>
            <p:nvPr/>
          </p:nvSpPr>
          <p:spPr>
            <a:xfrm>
              <a:off x="81906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7" name="Google Shape;22507;p30"/>
            <p:cNvSpPr/>
            <p:nvPr/>
          </p:nvSpPr>
          <p:spPr>
            <a:xfrm>
              <a:off x="84315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8" name="Google Shape;22508;p30"/>
            <p:cNvSpPr/>
            <p:nvPr/>
          </p:nvSpPr>
          <p:spPr>
            <a:xfrm>
              <a:off x="86724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09" name="Google Shape;22509;p30"/>
            <p:cNvSpPr/>
            <p:nvPr/>
          </p:nvSpPr>
          <p:spPr>
            <a:xfrm>
              <a:off x="8913300" y="2649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0" name="Google Shape;22510;p30"/>
            <p:cNvSpPr/>
            <p:nvPr/>
          </p:nvSpPr>
          <p:spPr>
            <a:xfrm>
              <a:off x="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1" name="Google Shape;22511;p30"/>
            <p:cNvSpPr/>
            <p:nvPr/>
          </p:nvSpPr>
          <p:spPr>
            <a:xfrm>
              <a:off x="240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2" name="Google Shape;22512;p30"/>
            <p:cNvSpPr/>
            <p:nvPr/>
          </p:nvSpPr>
          <p:spPr>
            <a:xfrm>
              <a:off x="481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3" name="Google Shape;22513;p30"/>
            <p:cNvSpPr/>
            <p:nvPr/>
          </p:nvSpPr>
          <p:spPr>
            <a:xfrm>
              <a:off x="722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4" name="Google Shape;22514;p30"/>
            <p:cNvSpPr/>
            <p:nvPr/>
          </p:nvSpPr>
          <p:spPr>
            <a:xfrm>
              <a:off x="963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5" name="Google Shape;22515;p30"/>
            <p:cNvSpPr/>
            <p:nvPr/>
          </p:nvSpPr>
          <p:spPr>
            <a:xfrm>
              <a:off x="1204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6" name="Google Shape;22516;p30"/>
            <p:cNvSpPr/>
            <p:nvPr/>
          </p:nvSpPr>
          <p:spPr>
            <a:xfrm>
              <a:off x="1445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7" name="Google Shape;22517;p30"/>
            <p:cNvSpPr/>
            <p:nvPr/>
          </p:nvSpPr>
          <p:spPr>
            <a:xfrm>
              <a:off x="1686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8" name="Google Shape;22518;p30"/>
            <p:cNvSpPr/>
            <p:nvPr/>
          </p:nvSpPr>
          <p:spPr>
            <a:xfrm>
              <a:off x="1927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19" name="Google Shape;22519;p30"/>
            <p:cNvSpPr/>
            <p:nvPr/>
          </p:nvSpPr>
          <p:spPr>
            <a:xfrm>
              <a:off x="2168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0" name="Google Shape;22520;p30"/>
            <p:cNvSpPr/>
            <p:nvPr/>
          </p:nvSpPr>
          <p:spPr>
            <a:xfrm>
              <a:off x="2409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1" name="Google Shape;22521;p30"/>
            <p:cNvSpPr/>
            <p:nvPr/>
          </p:nvSpPr>
          <p:spPr>
            <a:xfrm>
              <a:off x="2649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2" name="Google Shape;22522;p30"/>
            <p:cNvSpPr/>
            <p:nvPr/>
          </p:nvSpPr>
          <p:spPr>
            <a:xfrm>
              <a:off x="2890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3" name="Google Shape;22523;p30"/>
            <p:cNvSpPr/>
            <p:nvPr/>
          </p:nvSpPr>
          <p:spPr>
            <a:xfrm>
              <a:off x="3131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4" name="Google Shape;22524;p30"/>
            <p:cNvSpPr/>
            <p:nvPr/>
          </p:nvSpPr>
          <p:spPr>
            <a:xfrm>
              <a:off x="3372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5" name="Google Shape;22525;p30"/>
            <p:cNvSpPr/>
            <p:nvPr/>
          </p:nvSpPr>
          <p:spPr>
            <a:xfrm>
              <a:off x="3613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6" name="Google Shape;22526;p30"/>
            <p:cNvSpPr/>
            <p:nvPr/>
          </p:nvSpPr>
          <p:spPr>
            <a:xfrm>
              <a:off x="3854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7" name="Google Shape;22527;p30"/>
            <p:cNvSpPr/>
            <p:nvPr/>
          </p:nvSpPr>
          <p:spPr>
            <a:xfrm>
              <a:off x="4095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8" name="Google Shape;22528;p30"/>
            <p:cNvSpPr/>
            <p:nvPr/>
          </p:nvSpPr>
          <p:spPr>
            <a:xfrm>
              <a:off x="4336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29" name="Google Shape;22529;p30"/>
            <p:cNvSpPr/>
            <p:nvPr/>
          </p:nvSpPr>
          <p:spPr>
            <a:xfrm>
              <a:off x="4577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0" name="Google Shape;22530;p30"/>
            <p:cNvSpPr/>
            <p:nvPr/>
          </p:nvSpPr>
          <p:spPr>
            <a:xfrm>
              <a:off x="4818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1" name="Google Shape;22531;p30"/>
            <p:cNvSpPr/>
            <p:nvPr/>
          </p:nvSpPr>
          <p:spPr>
            <a:xfrm>
              <a:off x="5058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2" name="Google Shape;22532;p30"/>
            <p:cNvSpPr/>
            <p:nvPr/>
          </p:nvSpPr>
          <p:spPr>
            <a:xfrm>
              <a:off x="5299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3" name="Google Shape;22533;p30"/>
            <p:cNvSpPr/>
            <p:nvPr/>
          </p:nvSpPr>
          <p:spPr>
            <a:xfrm>
              <a:off x="5540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4" name="Google Shape;22534;p30"/>
            <p:cNvSpPr/>
            <p:nvPr/>
          </p:nvSpPr>
          <p:spPr>
            <a:xfrm>
              <a:off x="5781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5" name="Google Shape;22535;p30"/>
            <p:cNvSpPr/>
            <p:nvPr/>
          </p:nvSpPr>
          <p:spPr>
            <a:xfrm>
              <a:off x="6022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6" name="Google Shape;22536;p30"/>
            <p:cNvSpPr/>
            <p:nvPr/>
          </p:nvSpPr>
          <p:spPr>
            <a:xfrm>
              <a:off x="6263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7" name="Google Shape;22537;p30"/>
            <p:cNvSpPr/>
            <p:nvPr/>
          </p:nvSpPr>
          <p:spPr>
            <a:xfrm>
              <a:off x="6504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8" name="Google Shape;22538;p30"/>
            <p:cNvSpPr/>
            <p:nvPr/>
          </p:nvSpPr>
          <p:spPr>
            <a:xfrm>
              <a:off x="67452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39" name="Google Shape;22539;p30"/>
            <p:cNvSpPr/>
            <p:nvPr/>
          </p:nvSpPr>
          <p:spPr>
            <a:xfrm>
              <a:off x="69861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0" name="Google Shape;22540;p30"/>
            <p:cNvSpPr/>
            <p:nvPr/>
          </p:nvSpPr>
          <p:spPr>
            <a:xfrm>
              <a:off x="72270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1" name="Google Shape;22541;p30"/>
            <p:cNvSpPr/>
            <p:nvPr/>
          </p:nvSpPr>
          <p:spPr>
            <a:xfrm>
              <a:off x="74679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2" name="Google Shape;22542;p30"/>
            <p:cNvSpPr/>
            <p:nvPr/>
          </p:nvSpPr>
          <p:spPr>
            <a:xfrm>
              <a:off x="77088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3" name="Google Shape;22543;p30"/>
            <p:cNvSpPr/>
            <p:nvPr/>
          </p:nvSpPr>
          <p:spPr>
            <a:xfrm>
              <a:off x="79497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4" name="Google Shape;22544;p30"/>
            <p:cNvSpPr/>
            <p:nvPr/>
          </p:nvSpPr>
          <p:spPr>
            <a:xfrm>
              <a:off x="81906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5" name="Google Shape;22545;p30"/>
            <p:cNvSpPr/>
            <p:nvPr/>
          </p:nvSpPr>
          <p:spPr>
            <a:xfrm>
              <a:off x="84315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6" name="Google Shape;22546;p30"/>
            <p:cNvSpPr/>
            <p:nvPr/>
          </p:nvSpPr>
          <p:spPr>
            <a:xfrm>
              <a:off x="86724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7" name="Google Shape;22547;p30"/>
            <p:cNvSpPr/>
            <p:nvPr/>
          </p:nvSpPr>
          <p:spPr>
            <a:xfrm>
              <a:off x="8913300" y="28908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8" name="Google Shape;22548;p30"/>
            <p:cNvSpPr/>
            <p:nvPr/>
          </p:nvSpPr>
          <p:spPr>
            <a:xfrm>
              <a:off x="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49" name="Google Shape;22549;p30"/>
            <p:cNvSpPr/>
            <p:nvPr/>
          </p:nvSpPr>
          <p:spPr>
            <a:xfrm>
              <a:off x="240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0" name="Google Shape;22550;p30"/>
            <p:cNvSpPr/>
            <p:nvPr/>
          </p:nvSpPr>
          <p:spPr>
            <a:xfrm>
              <a:off x="481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1" name="Google Shape;22551;p30"/>
            <p:cNvSpPr/>
            <p:nvPr/>
          </p:nvSpPr>
          <p:spPr>
            <a:xfrm>
              <a:off x="722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2" name="Google Shape;22552;p30"/>
            <p:cNvSpPr/>
            <p:nvPr/>
          </p:nvSpPr>
          <p:spPr>
            <a:xfrm>
              <a:off x="963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3" name="Google Shape;22553;p30"/>
            <p:cNvSpPr/>
            <p:nvPr/>
          </p:nvSpPr>
          <p:spPr>
            <a:xfrm>
              <a:off x="1204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4" name="Google Shape;22554;p30"/>
            <p:cNvSpPr/>
            <p:nvPr/>
          </p:nvSpPr>
          <p:spPr>
            <a:xfrm>
              <a:off x="1445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5" name="Google Shape;22555;p30"/>
            <p:cNvSpPr/>
            <p:nvPr/>
          </p:nvSpPr>
          <p:spPr>
            <a:xfrm>
              <a:off x="1686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6" name="Google Shape;22556;p30"/>
            <p:cNvSpPr/>
            <p:nvPr/>
          </p:nvSpPr>
          <p:spPr>
            <a:xfrm>
              <a:off x="1927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7" name="Google Shape;22557;p30"/>
            <p:cNvSpPr/>
            <p:nvPr/>
          </p:nvSpPr>
          <p:spPr>
            <a:xfrm>
              <a:off x="2168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8" name="Google Shape;22558;p30"/>
            <p:cNvSpPr/>
            <p:nvPr/>
          </p:nvSpPr>
          <p:spPr>
            <a:xfrm>
              <a:off x="2409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59" name="Google Shape;22559;p30"/>
            <p:cNvSpPr/>
            <p:nvPr/>
          </p:nvSpPr>
          <p:spPr>
            <a:xfrm>
              <a:off x="2649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0" name="Google Shape;22560;p30"/>
            <p:cNvSpPr/>
            <p:nvPr/>
          </p:nvSpPr>
          <p:spPr>
            <a:xfrm>
              <a:off x="2890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1" name="Google Shape;22561;p30"/>
            <p:cNvSpPr/>
            <p:nvPr/>
          </p:nvSpPr>
          <p:spPr>
            <a:xfrm>
              <a:off x="3131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2" name="Google Shape;22562;p30"/>
            <p:cNvSpPr/>
            <p:nvPr/>
          </p:nvSpPr>
          <p:spPr>
            <a:xfrm>
              <a:off x="3372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3" name="Google Shape;22563;p30"/>
            <p:cNvSpPr/>
            <p:nvPr/>
          </p:nvSpPr>
          <p:spPr>
            <a:xfrm>
              <a:off x="3613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4" name="Google Shape;22564;p30"/>
            <p:cNvSpPr/>
            <p:nvPr/>
          </p:nvSpPr>
          <p:spPr>
            <a:xfrm>
              <a:off x="3854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5" name="Google Shape;22565;p30"/>
            <p:cNvSpPr/>
            <p:nvPr/>
          </p:nvSpPr>
          <p:spPr>
            <a:xfrm>
              <a:off x="4095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6" name="Google Shape;22566;p30"/>
            <p:cNvSpPr/>
            <p:nvPr/>
          </p:nvSpPr>
          <p:spPr>
            <a:xfrm>
              <a:off x="4336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7" name="Google Shape;22567;p30"/>
            <p:cNvSpPr/>
            <p:nvPr/>
          </p:nvSpPr>
          <p:spPr>
            <a:xfrm>
              <a:off x="4577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8" name="Google Shape;22568;p30"/>
            <p:cNvSpPr/>
            <p:nvPr/>
          </p:nvSpPr>
          <p:spPr>
            <a:xfrm>
              <a:off x="4818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69" name="Google Shape;22569;p30"/>
            <p:cNvSpPr/>
            <p:nvPr/>
          </p:nvSpPr>
          <p:spPr>
            <a:xfrm>
              <a:off x="5058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0" name="Google Shape;22570;p30"/>
            <p:cNvSpPr/>
            <p:nvPr/>
          </p:nvSpPr>
          <p:spPr>
            <a:xfrm>
              <a:off x="5299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1" name="Google Shape;22571;p30"/>
            <p:cNvSpPr/>
            <p:nvPr/>
          </p:nvSpPr>
          <p:spPr>
            <a:xfrm>
              <a:off x="5540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2" name="Google Shape;22572;p30"/>
            <p:cNvSpPr/>
            <p:nvPr/>
          </p:nvSpPr>
          <p:spPr>
            <a:xfrm>
              <a:off x="5781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3" name="Google Shape;22573;p30"/>
            <p:cNvSpPr/>
            <p:nvPr/>
          </p:nvSpPr>
          <p:spPr>
            <a:xfrm>
              <a:off x="6022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4" name="Google Shape;22574;p30"/>
            <p:cNvSpPr/>
            <p:nvPr/>
          </p:nvSpPr>
          <p:spPr>
            <a:xfrm>
              <a:off x="6263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5" name="Google Shape;22575;p30"/>
            <p:cNvSpPr/>
            <p:nvPr/>
          </p:nvSpPr>
          <p:spPr>
            <a:xfrm>
              <a:off x="6504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6" name="Google Shape;22576;p30"/>
            <p:cNvSpPr/>
            <p:nvPr/>
          </p:nvSpPr>
          <p:spPr>
            <a:xfrm>
              <a:off x="67452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7" name="Google Shape;22577;p30"/>
            <p:cNvSpPr/>
            <p:nvPr/>
          </p:nvSpPr>
          <p:spPr>
            <a:xfrm>
              <a:off x="69861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8" name="Google Shape;22578;p30"/>
            <p:cNvSpPr/>
            <p:nvPr/>
          </p:nvSpPr>
          <p:spPr>
            <a:xfrm>
              <a:off x="72270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79" name="Google Shape;22579;p30"/>
            <p:cNvSpPr/>
            <p:nvPr/>
          </p:nvSpPr>
          <p:spPr>
            <a:xfrm>
              <a:off x="74679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0" name="Google Shape;22580;p30"/>
            <p:cNvSpPr/>
            <p:nvPr/>
          </p:nvSpPr>
          <p:spPr>
            <a:xfrm>
              <a:off x="77088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1" name="Google Shape;22581;p30"/>
            <p:cNvSpPr/>
            <p:nvPr/>
          </p:nvSpPr>
          <p:spPr>
            <a:xfrm>
              <a:off x="79497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2" name="Google Shape;22582;p30"/>
            <p:cNvSpPr/>
            <p:nvPr/>
          </p:nvSpPr>
          <p:spPr>
            <a:xfrm>
              <a:off x="81906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3" name="Google Shape;22583;p30"/>
            <p:cNvSpPr/>
            <p:nvPr/>
          </p:nvSpPr>
          <p:spPr>
            <a:xfrm>
              <a:off x="84315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4" name="Google Shape;22584;p30"/>
            <p:cNvSpPr/>
            <p:nvPr/>
          </p:nvSpPr>
          <p:spPr>
            <a:xfrm>
              <a:off x="86724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5" name="Google Shape;22585;p30"/>
            <p:cNvSpPr/>
            <p:nvPr/>
          </p:nvSpPr>
          <p:spPr>
            <a:xfrm>
              <a:off x="8913300" y="31317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6" name="Google Shape;22586;p30"/>
            <p:cNvSpPr/>
            <p:nvPr/>
          </p:nvSpPr>
          <p:spPr>
            <a:xfrm>
              <a:off x="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7" name="Google Shape;22587;p30"/>
            <p:cNvSpPr/>
            <p:nvPr/>
          </p:nvSpPr>
          <p:spPr>
            <a:xfrm>
              <a:off x="240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8" name="Google Shape;22588;p30"/>
            <p:cNvSpPr/>
            <p:nvPr/>
          </p:nvSpPr>
          <p:spPr>
            <a:xfrm>
              <a:off x="481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89" name="Google Shape;22589;p30"/>
            <p:cNvSpPr/>
            <p:nvPr/>
          </p:nvSpPr>
          <p:spPr>
            <a:xfrm>
              <a:off x="722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0" name="Google Shape;22590;p30"/>
            <p:cNvSpPr/>
            <p:nvPr/>
          </p:nvSpPr>
          <p:spPr>
            <a:xfrm>
              <a:off x="963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1" name="Google Shape;22591;p30"/>
            <p:cNvSpPr/>
            <p:nvPr/>
          </p:nvSpPr>
          <p:spPr>
            <a:xfrm>
              <a:off x="1204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2" name="Google Shape;22592;p30"/>
            <p:cNvSpPr/>
            <p:nvPr/>
          </p:nvSpPr>
          <p:spPr>
            <a:xfrm>
              <a:off x="1445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3" name="Google Shape;22593;p30"/>
            <p:cNvSpPr/>
            <p:nvPr/>
          </p:nvSpPr>
          <p:spPr>
            <a:xfrm>
              <a:off x="1686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4" name="Google Shape;22594;p30"/>
            <p:cNvSpPr/>
            <p:nvPr/>
          </p:nvSpPr>
          <p:spPr>
            <a:xfrm>
              <a:off x="1927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5" name="Google Shape;22595;p30"/>
            <p:cNvSpPr/>
            <p:nvPr/>
          </p:nvSpPr>
          <p:spPr>
            <a:xfrm>
              <a:off x="2168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6" name="Google Shape;22596;p30"/>
            <p:cNvSpPr/>
            <p:nvPr/>
          </p:nvSpPr>
          <p:spPr>
            <a:xfrm>
              <a:off x="2409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7" name="Google Shape;22597;p30"/>
            <p:cNvSpPr/>
            <p:nvPr/>
          </p:nvSpPr>
          <p:spPr>
            <a:xfrm>
              <a:off x="2649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8" name="Google Shape;22598;p30"/>
            <p:cNvSpPr/>
            <p:nvPr/>
          </p:nvSpPr>
          <p:spPr>
            <a:xfrm>
              <a:off x="2890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599" name="Google Shape;22599;p30"/>
            <p:cNvSpPr/>
            <p:nvPr/>
          </p:nvSpPr>
          <p:spPr>
            <a:xfrm>
              <a:off x="3131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0" name="Google Shape;22600;p30"/>
            <p:cNvSpPr/>
            <p:nvPr/>
          </p:nvSpPr>
          <p:spPr>
            <a:xfrm>
              <a:off x="3372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1" name="Google Shape;22601;p30"/>
            <p:cNvSpPr/>
            <p:nvPr/>
          </p:nvSpPr>
          <p:spPr>
            <a:xfrm>
              <a:off x="3613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2" name="Google Shape;22602;p30"/>
            <p:cNvSpPr/>
            <p:nvPr/>
          </p:nvSpPr>
          <p:spPr>
            <a:xfrm>
              <a:off x="3854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3" name="Google Shape;22603;p30"/>
            <p:cNvSpPr/>
            <p:nvPr/>
          </p:nvSpPr>
          <p:spPr>
            <a:xfrm>
              <a:off x="4095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4" name="Google Shape;22604;p30"/>
            <p:cNvSpPr/>
            <p:nvPr/>
          </p:nvSpPr>
          <p:spPr>
            <a:xfrm>
              <a:off x="4336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5" name="Google Shape;22605;p30"/>
            <p:cNvSpPr/>
            <p:nvPr/>
          </p:nvSpPr>
          <p:spPr>
            <a:xfrm>
              <a:off x="4577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6" name="Google Shape;22606;p30"/>
            <p:cNvSpPr/>
            <p:nvPr/>
          </p:nvSpPr>
          <p:spPr>
            <a:xfrm>
              <a:off x="4818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7" name="Google Shape;22607;p30"/>
            <p:cNvSpPr/>
            <p:nvPr/>
          </p:nvSpPr>
          <p:spPr>
            <a:xfrm>
              <a:off x="5058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8" name="Google Shape;22608;p30"/>
            <p:cNvSpPr/>
            <p:nvPr/>
          </p:nvSpPr>
          <p:spPr>
            <a:xfrm>
              <a:off x="5299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09" name="Google Shape;22609;p30"/>
            <p:cNvSpPr/>
            <p:nvPr/>
          </p:nvSpPr>
          <p:spPr>
            <a:xfrm>
              <a:off x="5540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0" name="Google Shape;22610;p30"/>
            <p:cNvSpPr/>
            <p:nvPr/>
          </p:nvSpPr>
          <p:spPr>
            <a:xfrm>
              <a:off x="5781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1" name="Google Shape;22611;p30"/>
            <p:cNvSpPr/>
            <p:nvPr/>
          </p:nvSpPr>
          <p:spPr>
            <a:xfrm>
              <a:off x="6022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2" name="Google Shape;22612;p30"/>
            <p:cNvSpPr/>
            <p:nvPr/>
          </p:nvSpPr>
          <p:spPr>
            <a:xfrm>
              <a:off x="6263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3" name="Google Shape;22613;p30"/>
            <p:cNvSpPr/>
            <p:nvPr/>
          </p:nvSpPr>
          <p:spPr>
            <a:xfrm>
              <a:off x="6504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4" name="Google Shape;22614;p30"/>
            <p:cNvSpPr/>
            <p:nvPr/>
          </p:nvSpPr>
          <p:spPr>
            <a:xfrm>
              <a:off x="67452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5" name="Google Shape;22615;p30"/>
            <p:cNvSpPr/>
            <p:nvPr/>
          </p:nvSpPr>
          <p:spPr>
            <a:xfrm>
              <a:off x="69861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6" name="Google Shape;22616;p30"/>
            <p:cNvSpPr/>
            <p:nvPr/>
          </p:nvSpPr>
          <p:spPr>
            <a:xfrm>
              <a:off x="72270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7" name="Google Shape;22617;p30"/>
            <p:cNvSpPr/>
            <p:nvPr/>
          </p:nvSpPr>
          <p:spPr>
            <a:xfrm>
              <a:off x="74679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8" name="Google Shape;22618;p30"/>
            <p:cNvSpPr/>
            <p:nvPr/>
          </p:nvSpPr>
          <p:spPr>
            <a:xfrm>
              <a:off x="77088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19" name="Google Shape;22619;p30"/>
            <p:cNvSpPr/>
            <p:nvPr/>
          </p:nvSpPr>
          <p:spPr>
            <a:xfrm>
              <a:off x="79497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0" name="Google Shape;22620;p30"/>
            <p:cNvSpPr/>
            <p:nvPr/>
          </p:nvSpPr>
          <p:spPr>
            <a:xfrm>
              <a:off x="81906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1" name="Google Shape;22621;p30"/>
            <p:cNvSpPr/>
            <p:nvPr/>
          </p:nvSpPr>
          <p:spPr>
            <a:xfrm>
              <a:off x="84315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2" name="Google Shape;22622;p30"/>
            <p:cNvSpPr/>
            <p:nvPr/>
          </p:nvSpPr>
          <p:spPr>
            <a:xfrm>
              <a:off x="86724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3" name="Google Shape;22623;p30"/>
            <p:cNvSpPr/>
            <p:nvPr/>
          </p:nvSpPr>
          <p:spPr>
            <a:xfrm>
              <a:off x="8913300" y="33726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4" name="Google Shape;22624;p30"/>
            <p:cNvSpPr/>
            <p:nvPr/>
          </p:nvSpPr>
          <p:spPr>
            <a:xfrm>
              <a:off x="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5" name="Google Shape;22625;p30"/>
            <p:cNvSpPr/>
            <p:nvPr/>
          </p:nvSpPr>
          <p:spPr>
            <a:xfrm>
              <a:off x="240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6" name="Google Shape;22626;p30"/>
            <p:cNvSpPr/>
            <p:nvPr/>
          </p:nvSpPr>
          <p:spPr>
            <a:xfrm>
              <a:off x="481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7" name="Google Shape;22627;p30"/>
            <p:cNvSpPr/>
            <p:nvPr/>
          </p:nvSpPr>
          <p:spPr>
            <a:xfrm>
              <a:off x="722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8" name="Google Shape;22628;p30"/>
            <p:cNvSpPr/>
            <p:nvPr/>
          </p:nvSpPr>
          <p:spPr>
            <a:xfrm>
              <a:off x="963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29" name="Google Shape;22629;p30"/>
            <p:cNvSpPr/>
            <p:nvPr/>
          </p:nvSpPr>
          <p:spPr>
            <a:xfrm>
              <a:off x="1204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0" name="Google Shape;22630;p30"/>
            <p:cNvSpPr/>
            <p:nvPr/>
          </p:nvSpPr>
          <p:spPr>
            <a:xfrm>
              <a:off x="1445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1" name="Google Shape;22631;p30"/>
            <p:cNvSpPr/>
            <p:nvPr/>
          </p:nvSpPr>
          <p:spPr>
            <a:xfrm>
              <a:off x="1686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2" name="Google Shape;22632;p30"/>
            <p:cNvSpPr/>
            <p:nvPr/>
          </p:nvSpPr>
          <p:spPr>
            <a:xfrm>
              <a:off x="1927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3" name="Google Shape;22633;p30"/>
            <p:cNvSpPr/>
            <p:nvPr/>
          </p:nvSpPr>
          <p:spPr>
            <a:xfrm>
              <a:off x="2168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4" name="Google Shape;22634;p30"/>
            <p:cNvSpPr/>
            <p:nvPr/>
          </p:nvSpPr>
          <p:spPr>
            <a:xfrm>
              <a:off x="2409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5" name="Google Shape;22635;p30"/>
            <p:cNvSpPr/>
            <p:nvPr/>
          </p:nvSpPr>
          <p:spPr>
            <a:xfrm>
              <a:off x="2649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6" name="Google Shape;22636;p30"/>
            <p:cNvSpPr/>
            <p:nvPr/>
          </p:nvSpPr>
          <p:spPr>
            <a:xfrm>
              <a:off x="2890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7" name="Google Shape;22637;p30"/>
            <p:cNvSpPr/>
            <p:nvPr/>
          </p:nvSpPr>
          <p:spPr>
            <a:xfrm>
              <a:off x="3131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8" name="Google Shape;22638;p30"/>
            <p:cNvSpPr/>
            <p:nvPr/>
          </p:nvSpPr>
          <p:spPr>
            <a:xfrm>
              <a:off x="3372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39" name="Google Shape;22639;p30"/>
            <p:cNvSpPr/>
            <p:nvPr/>
          </p:nvSpPr>
          <p:spPr>
            <a:xfrm>
              <a:off x="3613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0" name="Google Shape;22640;p30"/>
            <p:cNvSpPr/>
            <p:nvPr/>
          </p:nvSpPr>
          <p:spPr>
            <a:xfrm>
              <a:off x="3854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1" name="Google Shape;22641;p30"/>
            <p:cNvSpPr/>
            <p:nvPr/>
          </p:nvSpPr>
          <p:spPr>
            <a:xfrm>
              <a:off x="4095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2" name="Google Shape;22642;p30"/>
            <p:cNvSpPr/>
            <p:nvPr/>
          </p:nvSpPr>
          <p:spPr>
            <a:xfrm>
              <a:off x="4336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3" name="Google Shape;22643;p30"/>
            <p:cNvSpPr/>
            <p:nvPr/>
          </p:nvSpPr>
          <p:spPr>
            <a:xfrm>
              <a:off x="4577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4" name="Google Shape;22644;p30"/>
            <p:cNvSpPr/>
            <p:nvPr/>
          </p:nvSpPr>
          <p:spPr>
            <a:xfrm>
              <a:off x="4818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5" name="Google Shape;22645;p30"/>
            <p:cNvSpPr/>
            <p:nvPr/>
          </p:nvSpPr>
          <p:spPr>
            <a:xfrm>
              <a:off x="5058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6" name="Google Shape;22646;p30"/>
            <p:cNvSpPr/>
            <p:nvPr/>
          </p:nvSpPr>
          <p:spPr>
            <a:xfrm>
              <a:off x="5299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7" name="Google Shape;22647;p30"/>
            <p:cNvSpPr/>
            <p:nvPr/>
          </p:nvSpPr>
          <p:spPr>
            <a:xfrm>
              <a:off x="5540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8" name="Google Shape;22648;p30"/>
            <p:cNvSpPr/>
            <p:nvPr/>
          </p:nvSpPr>
          <p:spPr>
            <a:xfrm>
              <a:off x="5781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49" name="Google Shape;22649;p30"/>
            <p:cNvSpPr/>
            <p:nvPr/>
          </p:nvSpPr>
          <p:spPr>
            <a:xfrm>
              <a:off x="6022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0" name="Google Shape;22650;p30"/>
            <p:cNvSpPr/>
            <p:nvPr/>
          </p:nvSpPr>
          <p:spPr>
            <a:xfrm>
              <a:off x="6263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1" name="Google Shape;22651;p30"/>
            <p:cNvSpPr/>
            <p:nvPr/>
          </p:nvSpPr>
          <p:spPr>
            <a:xfrm>
              <a:off x="6504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2" name="Google Shape;22652;p30"/>
            <p:cNvSpPr/>
            <p:nvPr/>
          </p:nvSpPr>
          <p:spPr>
            <a:xfrm>
              <a:off x="67452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3" name="Google Shape;22653;p30"/>
            <p:cNvSpPr/>
            <p:nvPr/>
          </p:nvSpPr>
          <p:spPr>
            <a:xfrm>
              <a:off x="69861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4" name="Google Shape;22654;p30"/>
            <p:cNvSpPr/>
            <p:nvPr/>
          </p:nvSpPr>
          <p:spPr>
            <a:xfrm>
              <a:off x="72270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5" name="Google Shape;22655;p30"/>
            <p:cNvSpPr/>
            <p:nvPr/>
          </p:nvSpPr>
          <p:spPr>
            <a:xfrm>
              <a:off x="74679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6" name="Google Shape;22656;p30"/>
            <p:cNvSpPr/>
            <p:nvPr/>
          </p:nvSpPr>
          <p:spPr>
            <a:xfrm>
              <a:off x="77088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7" name="Google Shape;22657;p30"/>
            <p:cNvSpPr/>
            <p:nvPr/>
          </p:nvSpPr>
          <p:spPr>
            <a:xfrm>
              <a:off x="79497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8" name="Google Shape;22658;p30"/>
            <p:cNvSpPr/>
            <p:nvPr/>
          </p:nvSpPr>
          <p:spPr>
            <a:xfrm>
              <a:off x="81906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59" name="Google Shape;22659;p30"/>
            <p:cNvSpPr/>
            <p:nvPr/>
          </p:nvSpPr>
          <p:spPr>
            <a:xfrm>
              <a:off x="84315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0" name="Google Shape;22660;p30"/>
            <p:cNvSpPr/>
            <p:nvPr/>
          </p:nvSpPr>
          <p:spPr>
            <a:xfrm>
              <a:off x="86724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1" name="Google Shape;22661;p30"/>
            <p:cNvSpPr/>
            <p:nvPr/>
          </p:nvSpPr>
          <p:spPr>
            <a:xfrm>
              <a:off x="8913300" y="36135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2" name="Google Shape;22662;p30"/>
            <p:cNvSpPr/>
            <p:nvPr/>
          </p:nvSpPr>
          <p:spPr>
            <a:xfrm>
              <a:off x="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3" name="Google Shape;22663;p30"/>
            <p:cNvSpPr/>
            <p:nvPr/>
          </p:nvSpPr>
          <p:spPr>
            <a:xfrm>
              <a:off x="240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4" name="Google Shape;22664;p30"/>
            <p:cNvSpPr/>
            <p:nvPr/>
          </p:nvSpPr>
          <p:spPr>
            <a:xfrm>
              <a:off x="481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5" name="Google Shape;22665;p30"/>
            <p:cNvSpPr/>
            <p:nvPr/>
          </p:nvSpPr>
          <p:spPr>
            <a:xfrm>
              <a:off x="722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6" name="Google Shape;22666;p30"/>
            <p:cNvSpPr/>
            <p:nvPr/>
          </p:nvSpPr>
          <p:spPr>
            <a:xfrm>
              <a:off x="963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7" name="Google Shape;22667;p30"/>
            <p:cNvSpPr/>
            <p:nvPr/>
          </p:nvSpPr>
          <p:spPr>
            <a:xfrm>
              <a:off x="1204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8" name="Google Shape;22668;p30"/>
            <p:cNvSpPr/>
            <p:nvPr/>
          </p:nvSpPr>
          <p:spPr>
            <a:xfrm>
              <a:off x="1445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69" name="Google Shape;22669;p30"/>
            <p:cNvSpPr/>
            <p:nvPr/>
          </p:nvSpPr>
          <p:spPr>
            <a:xfrm>
              <a:off x="1686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0" name="Google Shape;22670;p30"/>
            <p:cNvSpPr/>
            <p:nvPr/>
          </p:nvSpPr>
          <p:spPr>
            <a:xfrm>
              <a:off x="1927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1" name="Google Shape;22671;p30"/>
            <p:cNvSpPr/>
            <p:nvPr/>
          </p:nvSpPr>
          <p:spPr>
            <a:xfrm>
              <a:off x="2168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2" name="Google Shape;22672;p30"/>
            <p:cNvSpPr/>
            <p:nvPr/>
          </p:nvSpPr>
          <p:spPr>
            <a:xfrm>
              <a:off x="2409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3" name="Google Shape;22673;p30"/>
            <p:cNvSpPr/>
            <p:nvPr/>
          </p:nvSpPr>
          <p:spPr>
            <a:xfrm>
              <a:off x="2649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4" name="Google Shape;22674;p30"/>
            <p:cNvSpPr/>
            <p:nvPr/>
          </p:nvSpPr>
          <p:spPr>
            <a:xfrm>
              <a:off x="2890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5" name="Google Shape;22675;p30"/>
            <p:cNvSpPr/>
            <p:nvPr/>
          </p:nvSpPr>
          <p:spPr>
            <a:xfrm>
              <a:off x="3131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6" name="Google Shape;22676;p30"/>
            <p:cNvSpPr/>
            <p:nvPr/>
          </p:nvSpPr>
          <p:spPr>
            <a:xfrm>
              <a:off x="3372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7" name="Google Shape;22677;p30"/>
            <p:cNvSpPr/>
            <p:nvPr/>
          </p:nvSpPr>
          <p:spPr>
            <a:xfrm>
              <a:off x="3613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8" name="Google Shape;22678;p30"/>
            <p:cNvSpPr/>
            <p:nvPr/>
          </p:nvSpPr>
          <p:spPr>
            <a:xfrm>
              <a:off x="3854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79" name="Google Shape;22679;p30"/>
            <p:cNvSpPr/>
            <p:nvPr/>
          </p:nvSpPr>
          <p:spPr>
            <a:xfrm>
              <a:off x="4095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0" name="Google Shape;22680;p30"/>
            <p:cNvSpPr/>
            <p:nvPr/>
          </p:nvSpPr>
          <p:spPr>
            <a:xfrm>
              <a:off x="4336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1" name="Google Shape;22681;p30"/>
            <p:cNvSpPr/>
            <p:nvPr/>
          </p:nvSpPr>
          <p:spPr>
            <a:xfrm>
              <a:off x="4577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2" name="Google Shape;22682;p30"/>
            <p:cNvSpPr/>
            <p:nvPr/>
          </p:nvSpPr>
          <p:spPr>
            <a:xfrm>
              <a:off x="4818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3" name="Google Shape;22683;p30"/>
            <p:cNvSpPr/>
            <p:nvPr/>
          </p:nvSpPr>
          <p:spPr>
            <a:xfrm>
              <a:off x="5058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4" name="Google Shape;22684;p30"/>
            <p:cNvSpPr/>
            <p:nvPr/>
          </p:nvSpPr>
          <p:spPr>
            <a:xfrm>
              <a:off x="5299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5" name="Google Shape;22685;p30"/>
            <p:cNvSpPr/>
            <p:nvPr/>
          </p:nvSpPr>
          <p:spPr>
            <a:xfrm>
              <a:off x="5540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6" name="Google Shape;22686;p30"/>
            <p:cNvSpPr/>
            <p:nvPr/>
          </p:nvSpPr>
          <p:spPr>
            <a:xfrm>
              <a:off x="5781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7" name="Google Shape;22687;p30"/>
            <p:cNvSpPr/>
            <p:nvPr/>
          </p:nvSpPr>
          <p:spPr>
            <a:xfrm>
              <a:off x="6022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8" name="Google Shape;22688;p30"/>
            <p:cNvSpPr/>
            <p:nvPr/>
          </p:nvSpPr>
          <p:spPr>
            <a:xfrm>
              <a:off x="6263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89" name="Google Shape;22689;p30"/>
            <p:cNvSpPr/>
            <p:nvPr/>
          </p:nvSpPr>
          <p:spPr>
            <a:xfrm>
              <a:off x="6504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0" name="Google Shape;22690;p30"/>
            <p:cNvSpPr/>
            <p:nvPr/>
          </p:nvSpPr>
          <p:spPr>
            <a:xfrm>
              <a:off x="67452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1" name="Google Shape;22691;p30"/>
            <p:cNvSpPr/>
            <p:nvPr/>
          </p:nvSpPr>
          <p:spPr>
            <a:xfrm>
              <a:off x="69861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2" name="Google Shape;22692;p30"/>
            <p:cNvSpPr/>
            <p:nvPr/>
          </p:nvSpPr>
          <p:spPr>
            <a:xfrm>
              <a:off x="72270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3" name="Google Shape;22693;p30"/>
            <p:cNvSpPr/>
            <p:nvPr/>
          </p:nvSpPr>
          <p:spPr>
            <a:xfrm>
              <a:off x="74679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4" name="Google Shape;22694;p30"/>
            <p:cNvSpPr/>
            <p:nvPr/>
          </p:nvSpPr>
          <p:spPr>
            <a:xfrm>
              <a:off x="77088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5" name="Google Shape;22695;p30"/>
            <p:cNvSpPr/>
            <p:nvPr/>
          </p:nvSpPr>
          <p:spPr>
            <a:xfrm>
              <a:off x="79497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6" name="Google Shape;22696;p30"/>
            <p:cNvSpPr/>
            <p:nvPr/>
          </p:nvSpPr>
          <p:spPr>
            <a:xfrm>
              <a:off x="81906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7" name="Google Shape;22697;p30"/>
            <p:cNvSpPr/>
            <p:nvPr/>
          </p:nvSpPr>
          <p:spPr>
            <a:xfrm>
              <a:off x="84315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8" name="Google Shape;22698;p30"/>
            <p:cNvSpPr/>
            <p:nvPr/>
          </p:nvSpPr>
          <p:spPr>
            <a:xfrm>
              <a:off x="86724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699" name="Google Shape;22699;p30"/>
            <p:cNvSpPr/>
            <p:nvPr/>
          </p:nvSpPr>
          <p:spPr>
            <a:xfrm>
              <a:off x="8913300" y="38544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0" name="Google Shape;22700;p30"/>
            <p:cNvSpPr/>
            <p:nvPr/>
          </p:nvSpPr>
          <p:spPr>
            <a:xfrm>
              <a:off x="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1" name="Google Shape;22701;p30"/>
            <p:cNvSpPr/>
            <p:nvPr/>
          </p:nvSpPr>
          <p:spPr>
            <a:xfrm>
              <a:off x="240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2" name="Google Shape;22702;p30"/>
            <p:cNvSpPr/>
            <p:nvPr/>
          </p:nvSpPr>
          <p:spPr>
            <a:xfrm>
              <a:off x="481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3" name="Google Shape;22703;p30"/>
            <p:cNvSpPr/>
            <p:nvPr/>
          </p:nvSpPr>
          <p:spPr>
            <a:xfrm>
              <a:off x="722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4" name="Google Shape;22704;p30"/>
            <p:cNvSpPr/>
            <p:nvPr/>
          </p:nvSpPr>
          <p:spPr>
            <a:xfrm>
              <a:off x="963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5" name="Google Shape;22705;p30"/>
            <p:cNvSpPr/>
            <p:nvPr/>
          </p:nvSpPr>
          <p:spPr>
            <a:xfrm>
              <a:off x="1204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6" name="Google Shape;22706;p30"/>
            <p:cNvSpPr/>
            <p:nvPr/>
          </p:nvSpPr>
          <p:spPr>
            <a:xfrm>
              <a:off x="1445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7" name="Google Shape;22707;p30"/>
            <p:cNvSpPr/>
            <p:nvPr/>
          </p:nvSpPr>
          <p:spPr>
            <a:xfrm>
              <a:off x="1686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8" name="Google Shape;22708;p30"/>
            <p:cNvSpPr/>
            <p:nvPr/>
          </p:nvSpPr>
          <p:spPr>
            <a:xfrm>
              <a:off x="1927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09" name="Google Shape;22709;p30"/>
            <p:cNvSpPr/>
            <p:nvPr/>
          </p:nvSpPr>
          <p:spPr>
            <a:xfrm>
              <a:off x="2168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0" name="Google Shape;22710;p30"/>
            <p:cNvSpPr/>
            <p:nvPr/>
          </p:nvSpPr>
          <p:spPr>
            <a:xfrm>
              <a:off x="2409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1" name="Google Shape;22711;p30"/>
            <p:cNvSpPr/>
            <p:nvPr/>
          </p:nvSpPr>
          <p:spPr>
            <a:xfrm>
              <a:off x="2649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2" name="Google Shape;22712;p30"/>
            <p:cNvSpPr/>
            <p:nvPr/>
          </p:nvSpPr>
          <p:spPr>
            <a:xfrm>
              <a:off x="2890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3" name="Google Shape;22713;p30"/>
            <p:cNvSpPr/>
            <p:nvPr/>
          </p:nvSpPr>
          <p:spPr>
            <a:xfrm>
              <a:off x="3131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4" name="Google Shape;22714;p30"/>
            <p:cNvSpPr/>
            <p:nvPr/>
          </p:nvSpPr>
          <p:spPr>
            <a:xfrm>
              <a:off x="3372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5" name="Google Shape;22715;p30"/>
            <p:cNvSpPr/>
            <p:nvPr/>
          </p:nvSpPr>
          <p:spPr>
            <a:xfrm>
              <a:off x="3613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6" name="Google Shape;22716;p30"/>
            <p:cNvSpPr/>
            <p:nvPr/>
          </p:nvSpPr>
          <p:spPr>
            <a:xfrm>
              <a:off x="3854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7" name="Google Shape;22717;p30"/>
            <p:cNvSpPr/>
            <p:nvPr/>
          </p:nvSpPr>
          <p:spPr>
            <a:xfrm>
              <a:off x="4095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8" name="Google Shape;22718;p30"/>
            <p:cNvSpPr/>
            <p:nvPr/>
          </p:nvSpPr>
          <p:spPr>
            <a:xfrm>
              <a:off x="4336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19" name="Google Shape;22719;p30"/>
            <p:cNvSpPr/>
            <p:nvPr/>
          </p:nvSpPr>
          <p:spPr>
            <a:xfrm>
              <a:off x="4577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0" name="Google Shape;22720;p30"/>
            <p:cNvSpPr/>
            <p:nvPr/>
          </p:nvSpPr>
          <p:spPr>
            <a:xfrm>
              <a:off x="4818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1" name="Google Shape;22721;p30"/>
            <p:cNvSpPr/>
            <p:nvPr/>
          </p:nvSpPr>
          <p:spPr>
            <a:xfrm>
              <a:off x="5058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2" name="Google Shape;22722;p30"/>
            <p:cNvSpPr/>
            <p:nvPr/>
          </p:nvSpPr>
          <p:spPr>
            <a:xfrm>
              <a:off x="5299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3" name="Google Shape;22723;p30"/>
            <p:cNvSpPr/>
            <p:nvPr/>
          </p:nvSpPr>
          <p:spPr>
            <a:xfrm>
              <a:off x="5540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4" name="Google Shape;22724;p30"/>
            <p:cNvSpPr/>
            <p:nvPr/>
          </p:nvSpPr>
          <p:spPr>
            <a:xfrm>
              <a:off x="5781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5" name="Google Shape;22725;p30"/>
            <p:cNvSpPr/>
            <p:nvPr/>
          </p:nvSpPr>
          <p:spPr>
            <a:xfrm>
              <a:off x="6022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6" name="Google Shape;22726;p30"/>
            <p:cNvSpPr/>
            <p:nvPr/>
          </p:nvSpPr>
          <p:spPr>
            <a:xfrm>
              <a:off x="6263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7" name="Google Shape;22727;p30"/>
            <p:cNvSpPr/>
            <p:nvPr/>
          </p:nvSpPr>
          <p:spPr>
            <a:xfrm>
              <a:off x="6504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8" name="Google Shape;22728;p30"/>
            <p:cNvSpPr/>
            <p:nvPr/>
          </p:nvSpPr>
          <p:spPr>
            <a:xfrm>
              <a:off x="67452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29" name="Google Shape;22729;p30"/>
            <p:cNvSpPr/>
            <p:nvPr/>
          </p:nvSpPr>
          <p:spPr>
            <a:xfrm>
              <a:off x="69861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0" name="Google Shape;22730;p30"/>
            <p:cNvSpPr/>
            <p:nvPr/>
          </p:nvSpPr>
          <p:spPr>
            <a:xfrm>
              <a:off x="72270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1" name="Google Shape;22731;p30"/>
            <p:cNvSpPr/>
            <p:nvPr/>
          </p:nvSpPr>
          <p:spPr>
            <a:xfrm>
              <a:off x="74679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2" name="Google Shape;22732;p30"/>
            <p:cNvSpPr/>
            <p:nvPr/>
          </p:nvSpPr>
          <p:spPr>
            <a:xfrm>
              <a:off x="77088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3" name="Google Shape;22733;p30"/>
            <p:cNvSpPr/>
            <p:nvPr/>
          </p:nvSpPr>
          <p:spPr>
            <a:xfrm>
              <a:off x="79497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4" name="Google Shape;22734;p30"/>
            <p:cNvSpPr/>
            <p:nvPr/>
          </p:nvSpPr>
          <p:spPr>
            <a:xfrm>
              <a:off x="81906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5" name="Google Shape;22735;p30"/>
            <p:cNvSpPr/>
            <p:nvPr/>
          </p:nvSpPr>
          <p:spPr>
            <a:xfrm>
              <a:off x="84315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6" name="Google Shape;22736;p30"/>
            <p:cNvSpPr/>
            <p:nvPr/>
          </p:nvSpPr>
          <p:spPr>
            <a:xfrm>
              <a:off x="86724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7" name="Google Shape;22737;p30"/>
            <p:cNvSpPr/>
            <p:nvPr/>
          </p:nvSpPr>
          <p:spPr>
            <a:xfrm>
              <a:off x="8913300" y="40953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8" name="Google Shape;22738;p30"/>
            <p:cNvSpPr/>
            <p:nvPr/>
          </p:nvSpPr>
          <p:spPr>
            <a:xfrm>
              <a:off x="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39" name="Google Shape;22739;p30"/>
            <p:cNvSpPr/>
            <p:nvPr/>
          </p:nvSpPr>
          <p:spPr>
            <a:xfrm>
              <a:off x="240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0" name="Google Shape;22740;p30"/>
            <p:cNvSpPr/>
            <p:nvPr/>
          </p:nvSpPr>
          <p:spPr>
            <a:xfrm>
              <a:off x="481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1" name="Google Shape;22741;p30"/>
            <p:cNvSpPr/>
            <p:nvPr/>
          </p:nvSpPr>
          <p:spPr>
            <a:xfrm>
              <a:off x="722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2" name="Google Shape;22742;p30"/>
            <p:cNvSpPr/>
            <p:nvPr/>
          </p:nvSpPr>
          <p:spPr>
            <a:xfrm>
              <a:off x="963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3" name="Google Shape;22743;p30"/>
            <p:cNvSpPr/>
            <p:nvPr/>
          </p:nvSpPr>
          <p:spPr>
            <a:xfrm>
              <a:off x="1204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4" name="Google Shape;22744;p30"/>
            <p:cNvSpPr/>
            <p:nvPr/>
          </p:nvSpPr>
          <p:spPr>
            <a:xfrm>
              <a:off x="1445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5" name="Google Shape;22745;p30"/>
            <p:cNvSpPr/>
            <p:nvPr/>
          </p:nvSpPr>
          <p:spPr>
            <a:xfrm>
              <a:off x="1686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6" name="Google Shape;22746;p30"/>
            <p:cNvSpPr/>
            <p:nvPr/>
          </p:nvSpPr>
          <p:spPr>
            <a:xfrm>
              <a:off x="1927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7" name="Google Shape;22747;p30"/>
            <p:cNvSpPr/>
            <p:nvPr/>
          </p:nvSpPr>
          <p:spPr>
            <a:xfrm>
              <a:off x="2168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8" name="Google Shape;22748;p30"/>
            <p:cNvSpPr/>
            <p:nvPr/>
          </p:nvSpPr>
          <p:spPr>
            <a:xfrm>
              <a:off x="2409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49" name="Google Shape;22749;p30"/>
            <p:cNvSpPr/>
            <p:nvPr/>
          </p:nvSpPr>
          <p:spPr>
            <a:xfrm>
              <a:off x="2649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0" name="Google Shape;22750;p30"/>
            <p:cNvSpPr/>
            <p:nvPr/>
          </p:nvSpPr>
          <p:spPr>
            <a:xfrm>
              <a:off x="2890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1" name="Google Shape;22751;p30"/>
            <p:cNvSpPr/>
            <p:nvPr/>
          </p:nvSpPr>
          <p:spPr>
            <a:xfrm>
              <a:off x="3131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2" name="Google Shape;22752;p30"/>
            <p:cNvSpPr/>
            <p:nvPr/>
          </p:nvSpPr>
          <p:spPr>
            <a:xfrm>
              <a:off x="3372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3" name="Google Shape;22753;p30"/>
            <p:cNvSpPr/>
            <p:nvPr/>
          </p:nvSpPr>
          <p:spPr>
            <a:xfrm>
              <a:off x="3613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4" name="Google Shape;22754;p30"/>
            <p:cNvSpPr/>
            <p:nvPr/>
          </p:nvSpPr>
          <p:spPr>
            <a:xfrm>
              <a:off x="3854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5" name="Google Shape;22755;p30"/>
            <p:cNvSpPr/>
            <p:nvPr/>
          </p:nvSpPr>
          <p:spPr>
            <a:xfrm>
              <a:off x="4095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6" name="Google Shape;22756;p30"/>
            <p:cNvSpPr/>
            <p:nvPr/>
          </p:nvSpPr>
          <p:spPr>
            <a:xfrm>
              <a:off x="4336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7" name="Google Shape;22757;p30"/>
            <p:cNvSpPr/>
            <p:nvPr/>
          </p:nvSpPr>
          <p:spPr>
            <a:xfrm>
              <a:off x="4577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8" name="Google Shape;22758;p30"/>
            <p:cNvSpPr/>
            <p:nvPr/>
          </p:nvSpPr>
          <p:spPr>
            <a:xfrm>
              <a:off x="4818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59" name="Google Shape;22759;p30"/>
            <p:cNvSpPr/>
            <p:nvPr/>
          </p:nvSpPr>
          <p:spPr>
            <a:xfrm>
              <a:off x="5058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0" name="Google Shape;22760;p30"/>
            <p:cNvSpPr/>
            <p:nvPr/>
          </p:nvSpPr>
          <p:spPr>
            <a:xfrm>
              <a:off x="5299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1" name="Google Shape;22761;p30"/>
            <p:cNvSpPr/>
            <p:nvPr/>
          </p:nvSpPr>
          <p:spPr>
            <a:xfrm>
              <a:off x="5540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2" name="Google Shape;22762;p30"/>
            <p:cNvSpPr/>
            <p:nvPr/>
          </p:nvSpPr>
          <p:spPr>
            <a:xfrm>
              <a:off x="5781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3" name="Google Shape;22763;p30"/>
            <p:cNvSpPr/>
            <p:nvPr/>
          </p:nvSpPr>
          <p:spPr>
            <a:xfrm>
              <a:off x="6022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4" name="Google Shape;22764;p30"/>
            <p:cNvSpPr/>
            <p:nvPr/>
          </p:nvSpPr>
          <p:spPr>
            <a:xfrm>
              <a:off x="6263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5" name="Google Shape;22765;p30"/>
            <p:cNvSpPr/>
            <p:nvPr/>
          </p:nvSpPr>
          <p:spPr>
            <a:xfrm>
              <a:off x="6504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6" name="Google Shape;22766;p30"/>
            <p:cNvSpPr/>
            <p:nvPr/>
          </p:nvSpPr>
          <p:spPr>
            <a:xfrm>
              <a:off x="67452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7" name="Google Shape;22767;p30"/>
            <p:cNvSpPr/>
            <p:nvPr/>
          </p:nvSpPr>
          <p:spPr>
            <a:xfrm>
              <a:off x="69861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8" name="Google Shape;22768;p30"/>
            <p:cNvSpPr/>
            <p:nvPr/>
          </p:nvSpPr>
          <p:spPr>
            <a:xfrm>
              <a:off x="72270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69" name="Google Shape;22769;p30"/>
            <p:cNvSpPr/>
            <p:nvPr/>
          </p:nvSpPr>
          <p:spPr>
            <a:xfrm>
              <a:off x="74679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0" name="Google Shape;22770;p30"/>
            <p:cNvSpPr/>
            <p:nvPr/>
          </p:nvSpPr>
          <p:spPr>
            <a:xfrm>
              <a:off x="77088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1" name="Google Shape;22771;p30"/>
            <p:cNvSpPr/>
            <p:nvPr/>
          </p:nvSpPr>
          <p:spPr>
            <a:xfrm>
              <a:off x="79497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2" name="Google Shape;22772;p30"/>
            <p:cNvSpPr/>
            <p:nvPr/>
          </p:nvSpPr>
          <p:spPr>
            <a:xfrm>
              <a:off x="81906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3" name="Google Shape;22773;p30"/>
            <p:cNvSpPr/>
            <p:nvPr/>
          </p:nvSpPr>
          <p:spPr>
            <a:xfrm>
              <a:off x="84315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4" name="Google Shape;22774;p30"/>
            <p:cNvSpPr/>
            <p:nvPr/>
          </p:nvSpPr>
          <p:spPr>
            <a:xfrm>
              <a:off x="86724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5" name="Google Shape;22775;p30"/>
            <p:cNvSpPr/>
            <p:nvPr/>
          </p:nvSpPr>
          <p:spPr>
            <a:xfrm>
              <a:off x="8913300" y="43362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6" name="Google Shape;22776;p30"/>
            <p:cNvSpPr/>
            <p:nvPr/>
          </p:nvSpPr>
          <p:spPr>
            <a:xfrm>
              <a:off x="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7" name="Google Shape;22777;p30"/>
            <p:cNvSpPr/>
            <p:nvPr/>
          </p:nvSpPr>
          <p:spPr>
            <a:xfrm>
              <a:off x="240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8" name="Google Shape;22778;p30"/>
            <p:cNvSpPr/>
            <p:nvPr/>
          </p:nvSpPr>
          <p:spPr>
            <a:xfrm>
              <a:off x="481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79" name="Google Shape;22779;p30"/>
            <p:cNvSpPr/>
            <p:nvPr/>
          </p:nvSpPr>
          <p:spPr>
            <a:xfrm>
              <a:off x="722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0" name="Google Shape;22780;p30"/>
            <p:cNvSpPr/>
            <p:nvPr/>
          </p:nvSpPr>
          <p:spPr>
            <a:xfrm>
              <a:off x="963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1" name="Google Shape;22781;p30"/>
            <p:cNvSpPr/>
            <p:nvPr/>
          </p:nvSpPr>
          <p:spPr>
            <a:xfrm>
              <a:off x="1204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2" name="Google Shape;22782;p30"/>
            <p:cNvSpPr/>
            <p:nvPr/>
          </p:nvSpPr>
          <p:spPr>
            <a:xfrm>
              <a:off x="1445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3" name="Google Shape;22783;p30"/>
            <p:cNvSpPr/>
            <p:nvPr/>
          </p:nvSpPr>
          <p:spPr>
            <a:xfrm>
              <a:off x="1686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4" name="Google Shape;22784;p30"/>
            <p:cNvSpPr/>
            <p:nvPr/>
          </p:nvSpPr>
          <p:spPr>
            <a:xfrm>
              <a:off x="1927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5" name="Google Shape;22785;p30"/>
            <p:cNvSpPr/>
            <p:nvPr/>
          </p:nvSpPr>
          <p:spPr>
            <a:xfrm>
              <a:off x="2168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6" name="Google Shape;22786;p30"/>
            <p:cNvSpPr/>
            <p:nvPr/>
          </p:nvSpPr>
          <p:spPr>
            <a:xfrm>
              <a:off x="2409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7" name="Google Shape;22787;p30"/>
            <p:cNvSpPr/>
            <p:nvPr/>
          </p:nvSpPr>
          <p:spPr>
            <a:xfrm>
              <a:off x="2649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8" name="Google Shape;22788;p30"/>
            <p:cNvSpPr/>
            <p:nvPr/>
          </p:nvSpPr>
          <p:spPr>
            <a:xfrm>
              <a:off x="2890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89" name="Google Shape;22789;p30"/>
            <p:cNvSpPr/>
            <p:nvPr/>
          </p:nvSpPr>
          <p:spPr>
            <a:xfrm>
              <a:off x="3131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0" name="Google Shape;22790;p30"/>
            <p:cNvSpPr/>
            <p:nvPr/>
          </p:nvSpPr>
          <p:spPr>
            <a:xfrm>
              <a:off x="3372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1" name="Google Shape;22791;p30"/>
            <p:cNvSpPr/>
            <p:nvPr/>
          </p:nvSpPr>
          <p:spPr>
            <a:xfrm>
              <a:off x="3613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2" name="Google Shape;22792;p30"/>
            <p:cNvSpPr/>
            <p:nvPr/>
          </p:nvSpPr>
          <p:spPr>
            <a:xfrm>
              <a:off x="3854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3" name="Google Shape;22793;p30"/>
            <p:cNvSpPr/>
            <p:nvPr/>
          </p:nvSpPr>
          <p:spPr>
            <a:xfrm>
              <a:off x="4095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4" name="Google Shape;22794;p30"/>
            <p:cNvSpPr/>
            <p:nvPr/>
          </p:nvSpPr>
          <p:spPr>
            <a:xfrm>
              <a:off x="4336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5" name="Google Shape;22795;p30"/>
            <p:cNvSpPr/>
            <p:nvPr/>
          </p:nvSpPr>
          <p:spPr>
            <a:xfrm>
              <a:off x="4577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6" name="Google Shape;22796;p30"/>
            <p:cNvSpPr/>
            <p:nvPr/>
          </p:nvSpPr>
          <p:spPr>
            <a:xfrm>
              <a:off x="4818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7" name="Google Shape;22797;p30"/>
            <p:cNvSpPr/>
            <p:nvPr/>
          </p:nvSpPr>
          <p:spPr>
            <a:xfrm>
              <a:off x="5058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8" name="Google Shape;22798;p30"/>
            <p:cNvSpPr/>
            <p:nvPr/>
          </p:nvSpPr>
          <p:spPr>
            <a:xfrm>
              <a:off x="5299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799" name="Google Shape;22799;p30"/>
            <p:cNvSpPr/>
            <p:nvPr/>
          </p:nvSpPr>
          <p:spPr>
            <a:xfrm>
              <a:off x="5540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0" name="Google Shape;22800;p30"/>
            <p:cNvSpPr/>
            <p:nvPr/>
          </p:nvSpPr>
          <p:spPr>
            <a:xfrm>
              <a:off x="5781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1" name="Google Shape;22801;p30"/>
            <p:cNvSpPr/>
            <p:nvPr/>
          </p:nvSpPr>
          <p:spPr>
            <a:xfrm>
              <a:off x="6022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2" name="Google Shape;22802;p30"/>
            <p:cNvSpPr/>
            <p:nvPr/>
          </p:nvSpPr>
          <p:spPr>
            <a:xfrm>
              <a:off x="6263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3" name="Google Shape;22803;p30"/>
            <p:cNvSpPr/>
            <p:nvPr/>
          </p:nvSpPr>
          <p:spPr>
            <a:xfrm>
              <a:off x="6504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4" name="Google Shape;22804;p30"/>
            <p:cNvSpPr/>
            <p:nvPr/>
          </p:nvSpPr>
          <p:spPr>
            <a:xfrm>
              <a:off x="67452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5" name="Google Shape;22805;p30"/>
            <p:cNvSpPr/>
            <p:nvPr/>
          </p:nvSpPr>
          <p:spPr>
            <a:xfrm>
              <a:off x="69861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6" name="Google Shape;22806;p30"/>
            <p:cNvSpPr/>
            <p:nvPr/>
          </p:nvSpPr>
          <p:spPr>
            <a:xfrm>
              <a:off x="72270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7" name="Google Shape;22807;p30"/>
            <p:cNvSpPr/>
            <p:nvPr/>
          </p:nvSpPr>
          <p:spPr>
            <a:xfrm>
              <a:off x="74679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8" name="Google Shape;22808;p30"/>
            <p:cNvSpPr/>
            <p:nvPr/>
          </p:nvSpPr>
          <p:spPr>
            <a:xfrm>
              <a:off x="77088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09" name="Google Shape;22809;p30"/>
            <p:cNvSpPr/>
            <p:nvPr/>
          </p:nvSpPr>
          <p:spPr>
            <a:xfrm>
              <a:off x="79497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0" name="Google Shape;22810;p30"/>
            <p:cNvSpPr/>
            <p:nvPr/>
          </p:nvSpPr>
          <p:spPr>
            <a:xfrm>
              <a:off x="81906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1" name="Google Shape;22811;p30"/>
            <p:cNvSpPr/>
            <p:nvPr/>
          </p:nvSpPr>
          <p:spPr>
            <a:xfrm>
              <a:off x="84315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2" name="Google Shape;22812;p30"/>
            <p:cNvSpPr/>
            <p:nvPr/>
          </p:nvSpPr>
          <p:spPr>
            <a:xfrm>
              <a:off x="86724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3" name="Google Shape;22813;p30"/>
            <p:cNvSpPr/>
            <p:nvPr/>
          </p:nvSpPr>
          <p:spPr>
            <a:xfrm>
              <a:off x="8913300" y="45771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4" name="Google Shape;22814;p30"/>
            <p:cNvSpPr/>
            <p:nvPr/>
          </p:nvSpPr>
          <p:spPr>
            <a:xfrm>
              <a:off x="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5" name="Google Shape;22815;p30"/>
            <p:cNvSpPr/>
            <p:nvPr/>
          </p:nvSpPr>
          <p:spPr>
            <a:xfrm>
              <a:off x="240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6" name="Google Shape;22816;p30"/>
            <p:cNvSpPr/>
            <p:nvPr/>
          </p:nvSpPr>
          <p:spPr>
            <a:xfrm>
              <a:off x="481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7" name="Google Shape;22817;p30"/>
            <p:cNvSpPr/>
            <p:nvPr/>
          </p:nvSpPr>
          <p:spPr>
            <a:xfrm>
              <a:off x="722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8" name="Google Shape;22818;p30"/>
            <p:cNvSpPr/>
            <p:nvPr/>
          </p:nvSpPr>
          <p:spPr>
            <a:xfrm>
              <a:off x="963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19" name="Google Shape;22819;p30"/>
            <p:cNvSpPr/>
            <p:nvPr/>
          </p:nvSpPr>
          <p:spPr>
            <a:xfrm>
              <a:off x="1204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0" name="Google Shape;22820;p30"/>
            <p:cNvSpPr/>
            <p:nvPr/>
          </p:nvSpPr>
          <p:spPr>
            <a:xfrm>
              <a:off x="1445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1" name="Google Shape;22821;p30"/>
            <p:cNvSpPr/>
            <p:nvPr/>
          </p:nvSpPr>
          <p:spPr>
            <a:xfrm>
              <a:off x="1686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2" name="Google Shape;22822;p30"/>
            <p:cNvSpPr/>
            <p:nvPr/>
          </p:nvSpPr>
          <p:spPr>
            <a:xfrm>
              <a:off x="1927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3" name="Google Shape;22823;p30"/>
            <p:cNvSpPr/>
            <p:nvPr/>
          </p:nvSpPr>
          <p:spPr>
            <a:xfrm>
              <a:off x="2168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4" name="Google Shape;22824;p30"/>
            <p:cNvSpPr/>
            <p:nvPr/>
          </p:nvSpPr>
          <p:spPr>
            <a:xfrm>
              <a:off x="2409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5" name="Google Shape;22825;p30"/>
            <p:cNvSpPr/>
            <p:nvPr/>
          </p:nvSpPr>
          <p:spPr>
            <a:xfrm>
              <a:off x="2649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6" name="Google Shape;22826;p30"/>
            <p:cNvSpPr/>
            <p:nvPr/>
          </p:nvSpPr>
          <p:spPr>
            <a:xfrm>
              <a:off x="2890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7" name="Google Shape;22827;p30"/>
            <p:cNvSpPr/>
            <p:nvPr/>
          </p:nvSpPr>
          <p:spPr>
            <a:xfrm>
              <a:off x="3131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8" name="Google Shape;22828;p30"/>
            <p:cNvSpPr/>
            <p:nvPr/>
          </p:nvSpPr>
          <p:spPr>
            <a:xfrm>
              <a:off x="3372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29" name="Google Shape;22829;p30"/>
            <p:cNvSpPr/>
            <p:nvPr/>
          </p:nvSpPr>
          <p:spPr>
            <a:xfrm>
              <a:off x="3613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0" name="Google Shape;22830;p30"/>
            <p:cNvSpPr/>
            <p:nvPr/>
          </p:nvSpPr>
          <p:spPr>
            <a:xfrm>
              <a:off x="3854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1" name="Google Shape;22831;p30"/>
            <p:cNvSpPr/>
            <p:nvPr/>
          </p:nvSpPr>
          <p:spPr>
            <a:xfrm>
              <a:off x="4095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2" name="Google Shape;22832;p30"/>
            <p:cNvSpPr/>
            <p:nvPr/>
          </p:nvSpPr>
          <p:spPr>
            <a:xfrm>
              <a:off x="4336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3" name="Google Shape;22833;p30"/>
            <p:cNvSpPr/>
            <p:nvPr/>
          </p:nvSpPr>
          <p:spPr>
            <a:xfrm>
              <a:off x="4577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4" name="Google Shape;22834;p30"/>
            <p:cNvSpPr/>
            <p:nvPr/>
          </p:nvSpPr>
          <p:spPr>
            <a:xfrm>
              <a:off x="4818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5" name="Google Shape;22835;p30"/>
            <p:cNvSpPr/>
            <p:nvPr/>
          </p:nvSpPr>
          <p:spPr>
            <a:xfrm>
              <a:off x="5058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6" name="Google Shape;22836;p30"/>
            <p:cNvSpPr/>
            <p:nvPr/>
          </p:nvSpPr>
          <p:spPr>
            <a:xfrm>
              <a:off x="5299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7" name="Google Shape;22837;p30"/>
            <p:cNvSpPr/>
            <p:nvPr/>
          </p:nvSpPr>
          <p:spPr>
            <a:xfrm>
              <a:off x="5540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8" name="Google Shape;22838;p30"/>
            <p:cNvSpPr/>
            <p:nvPr/>
          </p:nvSpPr>
          <p:spPr>
            <a:xfrm>
              <a:off x="5781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39" name="Google Shape;22839;p30"/>
            <p:cNvSpPr/>
            <p:nvPr/>
          </p:nvSpPr>
          <p:spPr>
            <a:xfrm>
              <a:off x="6022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0" name="Google Shape;22840;p30"/>
            <p:cNvSpPr/>
            <p:nvPr/>
          </p:nvSpPr>
          <p:spPr>
            <a:xfrm>
              <a:off x="6263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1" name="Google Shape;22841;p30"/>
            <p:cNvSpPr/>
            <p:nvPr/>
          </p:nvSpPr>
          <p:spPr>
            <a:xfrm>
              <a:off x="6504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2" name="Google Shape;22842;p30"/>
            <p:cNvSpPr/>
            <p:nvPr/>
          </p:nvSpPr>
          <p:spPr>
            <a:xfrm>
              <a:off x="67452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3" name="Google Shape;22843;p30"/>
            <p:cNvSpPr/>
            <p:nvPr/>
          </p:nvSpPr>
          <p:spPr>
            <a:xfrm>
              <a:off x="69861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4" name="Google Shape;22844;p30"/>
            <p:cNvSpPr/>
            <p:nvPr/>
          </p:nvSpPr>
          <p:spPr>
            <a:xfrm>
              <a:off x="72270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5" name="Google Shape;22845;p30"/>
            <p:cNvSpPr/>
            <p:nvPr/>
          </p:nvSpPr>
          <p:spPr>
            <a:xfrm>
              <a:off x="74679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6" name="Google Shape;22846;p30"/>
            <p:cNvSpPr/>
            <p:nvPr/>
          </p:nvSpPr>
          <p:spPr>
            <a:xfrm>
              <a:off x="77088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7" name="Google Shape;22847;p30"/>
            <p:cNvSpPr/>
            <p:nvPr/>
          </p:nvSpPr>
          <p:spPr>
            <a:xfrm>
              <a:off x="79497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8" name="Google Shape;22848;p30"/>
            <p:cNvSpPr/>
            <p:nvPr/>
          </p:nvSpPr>
          <p:spPr>
            <a:xfrm>
              <a:off x="81906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49" name="Google Shape;22849;p30"/>
            <p:cNvSpPr/>
            <p:nvPr/>
          </p:nvSpPr>
          <p:spPr>
            <a:xfrm>
              <a:off x="84315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0" name="Google Shape;22850;p30"/>
            <p:cNvSpPr/>
            <p:nvPr/>
          </p:nvSpPr>
          <p:spPr>
            <a:xfrm>
              <a:off x="86724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1" name="Google Shape;22851;p30"/>
            <p:cNvSpPr/>
            <p:nvPr/>
          </p:nvSpPr>
          <p:spPr>
            <a:xfrm>
              <a:off x="8913300" y="48180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2" name="Google Shape;22852;p30"/>
            <p:cNvSpPr/>
            <p:nvPr/>
          </p:nvSpPr>
          <p:spPr>
            <a:xfrm>
              <a:off x="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3" name="Google Shape;22853;p30"/>
            <p:cNvSpPr/>
            <p:nvPr/>
          </p:nvSpPr>
          <p:spPr>
            <a:xfrm>
              <a:off x="240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4" name="Google Shape;22854;p30"/>
            <p:cNvSpPr/>
            <p:nvPr/>
          </p:nvSpPr>
          <p:spPr>
            <a:xfrm>
              <a:off x="481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5" name="Google Shape;22855;p30"/>
            <p:cNvSpPr/>
            <p:nvPr/>
          </p:nvSpPr>
          <p:spPr>
            <a:xfrm>
              <a:off x="722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6" name="Google Shape;22856;p30"/>
            <p:cNvSpPr/>
            <p:nvPr/>
          </p:nvSpPr>
          <p:spPr>
            <a:xfrm>
              <a:off x="963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7" name="Google Shape;22857;p30"/>
            <p:cNvSpPr/>
            <p:nvPr/>
          </p:nvSpPr>
          <p:spPr>
            <a:xfrm>
              <a:off x="1204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8" name="Google Shape;22858;p30"/>
            <p:cNvSpPr/>
            <p:nvPr/>
          </p:nvSpPr>
          <p:spPr>
            <a:xfrm>
              <a:off x="1445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59" name="Google Shape;22859;p30"/>
            <p:cNvSpPr/>
            <p:nvPr/>
          </p:nvSpPr>
          <p:spPr>
            <a:xfrm>
              <a:off x="1686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0" name="Google Shape;22860;p30"/>
            <p:cNvSpPr/>
            <p:nvPr/>
          </p:nvSpPr>
          <p:spPr>
            <a:xfrm>
              <a:off x="1927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1" name="Google Shape;22861;p30"/>
            <p:cNvSpPr/>
            <p:nvPr/>
          </p:nvSpPr>
          <p:spPr>
            <a:xfrm>
              <a:off x="2168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2" name="Google Shape;22862;p30"/>
            <p:cNvSpPr/>
            <p:nvPr/>
          </p:nvSpPr>
          <p:spPr>
            <a:xfrm>
              <a:off x="2409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3" name="Google Shape;22863;p30"/>
            <p:cNvSpPr/>
            <p:nvPr/>
          </p:nvSpPr>
          <p:spPr>
            <a:xfrm>
              <a:off x="2649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4" name="Google Shape;22864;p30"/>
            <p:cNvSpPr/>
            <p:nvPr/>
          </p:nvSpPr>
          <p:spPr>
            <a:xfrm>
              <a:off x="2890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5" name="Google Shape;22865;p30"/>
            <p:cNvSpPr/>
            <p:nvPr/>
          </p:nvSpPr>
          <p:spPr>
            <a:xfrm>
              <a:off x="3131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6" name="Google Shape;22866;p30"/>
            <p:cNvSpPr/>
            <p:nvPr/>
          </p:nvSpPr>
          <p:spPr>
            <a:xfrm>
              <a:off x="3372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7" name="Google Shape;22867;p30"/>
            <p:cNvSpPr/>
            <p:nvPr/>
          </p:nvSpPr>
          <p:spPr>
            <a:xfrm>
              <a:off x="3613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8" name="Google Shape;22868;p30"/>
            <p:cNvSpPr/>
            <p:nvPr/>
          </p:nvSpPr>
          <p:spPr>
            <a:xfrm>
              <a:off x="3854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69" name="Google Shape;22869;p30"/>
            <p:cNvSpPr/>
            <p:nvPr/>
          </p:nvSpPr>
          <p:spPr>
            <a:xfrm>
              <a:off x="4095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0" name="Google Shape;22870;p30"/>
            <p:cNvSpPr/>
            <p:nvPr/>
          </p:nvSpPr>
          <p:spPr>
            <a:xfrm>
              <a:off x="4336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1" name="Google Shape;22871;p30"/>
            <p:cNvSpPr/>
            <p:nvPr/>
          </p:nvSpPr>
          <p:spPr>
            <a:xfrm>
              <a:off x="4577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2" name="Google Shape;22872;p30"/>
            <p:cNvSpPr/>
            <p:nvPr/>
          </p:nvSpPr>
          <p:spPr>
            <a:xfrm>
              <a:off x="4818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3" name="Google Shape;22873;p30"/>
            <p:cNvSpPr/>
            <p:nvPr/>
          </p:nvSpPr>
          <p:spPr>
            <a:xfrm>
              <a:off x="5058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4" name="Google Shape;22874;p30"/>
            <p:cNvSpPr/>
            <p:nvPr/>
          </p:nvSpPr>
          <p:spPr>
            <a:xfrm>
              <a:off x="5299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5" name="Google Shape;22875;p30"/>
            <p:cNvSpPr/>
            <p:nvPr/>
          </p:nvSpPr>
          <p:spPr>
            <a:xfrm>
              <a:off x="5540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6" name="Google Shape;22876;p30"/>
            <p:cNvSpPr/>
            <p:nvPr/>
          </p:nvSpPr>
          <p:spPr>
            <a:xfrm>
              <a:off x="5781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7" name="Google Shape;22877;p30"/>
            <p:cNvSpPr/>
            <p:nvPr/>
          </p:nvSpPr>
          <p:spPr>
            <a:xfrm>
              <a:off x="6022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8" name="Google Shape;22878;p30"/>
            <p:cNvSpPr/>
            <p:nvPr/>
          </p:nvSpPr>
          <p:spPr>
            <a:xfrm>
              <a:off x="6263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79" name="Google Shape;22879;p30"/>
            <p:cNvSpPr/>
            <p:nvPr/>
          </p:nvSpPr>
          <p:spPr>
            <a:xfrm>
              <a:off x="6504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0" name="Google Shape;22880;p30"/>
            <p:cNvSpPr/>
            <p:nvPr/>
          </p:nvSpPr>
          <p:spPr>
            <a:xfrm>
              <a:off x="67452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1" name="Google Shape;22881;p30"/>
            <p:cNvSpPr/>
            <p:nvPr/>
          </p:nvSpPr>
          <p:spPr>
            <a:xfrm>
              <a:off x="69861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2" name="Google Shape;22882;p30"/>
            <p:cNvSpPr/>
            <p:nvPr/>
          </p:nvSpPr>
          <p:spPr>
            <a:xfrm>
              <a:off x="72270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3" name="Google Shape;22883;p30"/>
            <p:cNvSpPr/>
            <p:nvPr/>
          </p:nvSpPr>
          <p:spPr>
            <a:xfrm>
              <a:off x="74679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4" name="Google Shape;22884;p30"/>
            <p:cNvSpPr/>
            <p:nvPr/>
          </p:nvSpPr>
          <p:spPr>
            <a:xfrm>
              <a:off x="77088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5" name="Google Shape;22885;p30"/>
            <p:cNvSpPr/>
            <p:nvPr/>
          </p:nvSpPr>
          <p:spPr>
            <a:xfrm>
              <a:off x="79497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6" name="Google Shape;22886;p30"/>
            <p:cNvSpPr/>
            <p:nvPr/>
          </p:nvSpPr>
          <p:spPr>
            <a:xfrm>
              <a:off x="81906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7" name="Google Shape;22887;p30"/>
            <p:cNvSpPr/>
            <p:nvPr/>
          </p:nvSpPr>
          <p:spPr>
            <a:xfrm>
              <a:off x="84315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8" name="Google Shape;22888;p30"/>
            <p:cNvSpPr/>
            <p:nvPr/>
          </p:nvSpPr>
          <p:spPr>
            <a:xfrm>
              <a:off x="86724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  <p:sp>
          <p:nvSpPr>
            <p:cNvPr id="22889" name="Google Shape;22889;p30"/>
            <p:cNvSpPr/>
            <p:nvPr/>
          </p:nvSpPr>
          <p:spPr>
            <a:xfrm>
              <a:off x="8913300" y="5058900"/>
              <a:ext cx="240900" cy="240900"/>
            </a:xfrm>
            <a:prstGeom prst="rect">
              <a:avLst/>
            </a:prstGeom>
            <a:noFill/>
            <a:ln w="9525" cap="flat" cmpd="sng">
              <a:solidFill>
                <a:schemeClr val="dk2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marR="0" lvl="0" indent="0" algn="l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sz="2400" b="0" i="0" u="none" strike="noStrike" kern="1200" cap="none" spc="0" normalizeH="0" baseline="0" noProof="0">
                <a:ln>
                  <a:noFill/>
                </a:ln>
                <a:solidFill>
                  <a:srgbClr val="684130"/>
                </a:solidFill>
                <a:effectLst/>
                <a:uLnTx/>
                <a:uFillTx/>
                <a:latin typeface="Arial"/>
                <a:ea typeface="+mn-ea"/>
                <a:cs typeface="+mn-cs"/>
              </a:endParaRPr>
            </a:p>
          </p:txBody>
        </p:sp>
      </p:grpSp>
      <p:sp>
        <p:nvSpPr>
          <p:cNvPr id="22890" name="Google Shape;22890;p30"/>
          <p:cNvSpPr/>
          <p:nvPr/>
        </p:nvSpPr>
        <p:spPr>
          <a:xfrm rot="-6345070" flipH="1">
            <a:off x="639637" y="6047450"/>
            <a:ext cx="97252" cy="194612"/>
          </a:xfrm>
          <a:prstGeom prst="roundRect">
            <a:avLst>
              <a:gd name="adj" fmla="val 50000"/>
            </a:avLst>
          </a:prstGeom>
          <a:solidFill>
            <a:schemeClr val="accent5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1" name="Google Shape;22891;p30"/>
          <p:cNvSpPr/>
          <p:nvPr/>
        </p:nvSpPr>
        <p:spPr>
          <a:xfrm rot="-9002992" flipH="1">
            <a:off x="1536088" y="6235114"/>
            <a:ext cx="96947" cy="194785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2" name="Google Shape;22892;p30"/>
          <p:cNvSpPr/>
          <p:nvPr/>
        </p:nvSpPr>
        <p:spPr>
          <a:xfrm rot="-469745" flipH="1">
            <a:off x="715654" y="5176721"/>
            <a:ext cx="96903" cy="194996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3" name="Google Shape;22893;p30"/>
          <p:cNvSpPr/>
          <p:nvPr/>
        </p:nvSpPr>
        <p:spPr>
          <a:xfrm rot="-9837433" flipH="1">
            <a:off x="10775868" y="616859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1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4" name="Google Shape;22894;p30"/>
          <p:cNvSpPr/>
          <p:nvPr/>
        </p:nvSpPr>
        <p:spPr>
          <a:xfrm rot="-9837433" flipH="1">
            <a:off x="11624561" y="1090981"/>
            <a:ext cx="96977" cy="194723"/>
          </a:xfrm>
          <a:prstGeom prst="roundRect">
            <a:avLst>
              <a:gd name="adj" fmla="val 50000"/>
            </a:avLst>
          </a:prstGeom>
          <a:solidFill>
            <a:schemeClr val="accent2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  <p:sp>
        <p:nvSpPr>
          <p:cNvPr id="22895" name="Google Shape;22895;p30"/>
          <p:cNvSpPr/>
          <p:nvPr/>
        </p:nvSpPr>
        <p:spPr>
          <a:xfrm rot="-7177666" flipH="1">
            <a:off x="11361250" y="1979457"/>
            <a:ext cx="97095" cy="194585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  <a:effectLst>
            <a:outerShdw dist="28575" dir="2580000" algn="bl" rotWithShape="0">
              <a:schemeClr val="dk1">
                <a:alpha val="21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sz="2400" b="0" i="0" u="none" strike="noStrike" kern="1200" cap="none" spc="0" normalizeH="0" baseline="0" noProof="0">
              <a:ln>
                <a:noFill/>
              </a:ln>
              <a:solidFill>
                <a:srgbClr val="684130"/>
              </a:solidFill>
              <a:effectLst/>
              <a:uLnTx/>
              <a:uFillTx/>
              <a:latin typeface="Arial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107952858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9" Type="http://schemas.openxmlformats.org/officeDocument/2006/relationships/slideLayout" Target="../slideLayouts/slideLayout39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42" Type="http://schemas.openxmlformats.org/officeDocument/2006/relationships/slideLayout" Target="../slideLayouts/slideLayout42.xml"/><Relationship Id="rId47" Type="http://schemas.openxmlformats.org/officeDocument/2006/relationships/slideLayout" Target="../slideLayouts/slideLayout47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38" Type="http://schemas.openxmlformats.org/officeDocument/2006/relationships/slideLayout" Target="../slideLayouts/slideLayout38.xml"/><Relationship Id="rId46" Type="http://schemas.openxmlformats.org/officeDocument/2006/relationships/slideLayout" Target="../slideLayouts/slideLayout46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41" Type="http://schemas.openxmlformats.org/officeDocument/2006/relationships/slideLayout" Target="../slideLayouts/slideLayout4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37" Type="http://schemas.openxmlformats.org/officeDocument/2006/relationships/slideLayout" Target="../slideLayouts/slideLayout37.xml"/><Relationship Id="rId40" Type="http://schemas.openxmlformats.org/officeDocument/2006/relationships/slideLayout" Target="../slideLayouts/slideLayout40.xml"/><Relationship Id="rId45" Type="http://schemas.openxmlformats.org/officeDocument/2006/relationships/slideLayout" Target="../slideLayouts/slideLayout45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slideLayout" Target="../slideLayouts/slideLayout36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4" Type="http://schemas.openxmlformats.org/officeDocument/2006/relationships/slideLayout" Target="../slideLayouts/slideLayout44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43" Type="http://schemas.openxmlformats.org/officeDocument/2006/relationships/slideLayout" Target="../slideLayouts/slideLayout43.xml"/><Relationship Id="rId48" Type="http://schemas.openxmlformats.org/officeDocument/2006/relationships/theme" Target="../theme/theme1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55.xml"/><Relationship Id="rId13" Type="http://schemas.openxmlformats.org/officeDocument/2006/relationships/slideLayout" Target="../slideLayouts/slideLayout60.xml"/><Relationship Id="rId18" Type="http://schemas.openxmlformats.org/officeDocument/2006/relationships/slideLayout" Target="../slideLayouts/slideLayout65.xml"/><Relationship Id="rId26" Type="http://schemas.openxmlformats.org/officeDocument/2006/relationships/slideLayout" Target="../slideLayouts/slideLayout73.xml"/><Relationship Id="rId3" Type="http://schemas.openxmlformats.org/officeDocument/2006/relationships/slideLayout" Target="../slideLayouts/slideLayout50.xml"/><Relationship Id="rId21" Type="http://schemas.openxmlformats.org/officeDocument/2006/relationships/slideLayout" Target="../slideLayouts/slideLayout68.xml"/><Relationship Id="rId7" Type="http://schemas.openxmlformats.org/officeDocument/2006/relationships/slideLayout" Target="../slideLayouts/slideLayout54.xml"/><Relationship Id="rId12" Type="http://schemas.openxmlformats.org/officeDocument/2006/relationships/slideLayout" Target="../slideLayouts/slideLayout59.xml"/><Relationship Id="rId17" Type="http://schemas.openxmlformats.org/officeDocument/2006/relationships/slideLayout" Target="../slideLayouts/slideLayout64.xml"/><Relationship Id="rId25" Type="http://schemas.openxmlformats.org/officeDocument/2006/relationships/slideLayout" Target="../slideLayouts/slideLayout72.xml"/><Relationship Id="rId2" Type="http://schemas.openxmlformats.org/officeDocument/2006/relationships/slideLayout" Target="../slideLayouts/slideLayout49.xml"/><Relationship Id="rId16" Type="http://schemas.openxmlformats.org/officeDocument/2006/relationships/slideLayout" Target="../slideLayouts/slideLayout63.xml"/><Relationship Id="rId20" Type="http://schemas.openxmlformats.org/officeDocument/2006/relationships/slideLayout" Target="../slideLayouts/slideLayout67.xml"/><Relationship Id="rId1" Type="http://schemas.openxmlformats.org/officeDocument/2006/relationships/slideLayout" Target="../slideLayouts/slideLayout48.xml"/><Relationship Id="rId6" Type="http://schemas.openxmlformats.org/officeDocument/2006/relationships/slideLayout" Target="../slideLayouts/slideLayout53.xml"/><Relationship Id="rId11" Type="http://schemas.openxmlformats.org/officeDocument/2006/relationships/slideLayout" Target="../slideLayouts/slideLayout58.xml"/><Relationship Id="rId24" Type="http://schemas.openxmlformats.org/officeDocument/2006/relationships/slideLayout" Target="../slideLayouts/slideLayout71.xml"/><Relationship Id="rId5" Type="http://schemas.openxmlformats.org/officeDocument/2006/relationships/slideLayout" Target="../slideLayouts/slideLayout52.xml"/><Relationship Id="rId15" Type="http://schemas.openxmlformats.org/officeDocument/2006/relationships/slideLayout" Target="../slideLayouts/slideLayout62.xml"/><Relationship Id="rId23" Type="http://schemas.openxmlformats.org/officeDocument/2006/relationships/slideLayout" Target="../slideLayouts/slideLayout70.xml"/><Relationship Id="rId28" Type="http://schemas.openxmlformats.org/officeDocument/2006/relationships/theme" Target="../theme/theme2.xml"/><Relationship Id="rId10" Type="http://schemas.openxmlformats.org/officeDocument/2006/relationships/slideLayout" Target="../slideLayouts/slideLayout57.xml"/><Relationship Id="rId19" Type="http://schemas.openxmlformats.org/officeDocument/2006/relationships/slideLayout" Target="../slideLayouts/slideLayout66.xml"/><Relationship Id="rId4" Type="http://schemas.openxmlformats.org/officeDocument/2006/relationships/slideLayout" Target="../slideLayouts/slideLayout51.xml"/><Relationship Id="rId9" Type="http://schemas.openxmlformats.org/officeDocument/2006/relationships/slideLayout" Target="../slideLayouts/slideLayout56.xml"/><Relationship Id="rId14" Type="http://schemas.openxmlformats.org/officeDocument/2006/relationships/slideLayout" Target="../slideLayouts/slideLayout61.xml"/><Relationship Id="rId22" Type="http://schemas.openxmlformats.org/officeDocument/2006/relationships/slideLayout" Target="../slideLayouts/slideLayout69.xml"/><Relationship Id="rId27" Type="http://schemas.openxmlformats.org/officeDocument/2006/relationships/slideLayout" Target="../slideLayouts/slideLayout74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2.xml"/><Relationship Id="rId13" Type="http://schemas.openxmlformats.org/officeDocument/2006/relationships/slideLayout" Target="../slideLayouts/slideLayout87.xml"/><Relationship Id="rId18" Type="http://schemas.openxmlformats.org/officeDocument/2006/relationships/slideLayout" Target="../slideLayouts/slideLayout92.xml"/><Relationship Id="rId26" Type="http://schemas.openxmlformats.org/officeDocument/2006/relationships/slideLayout" Target="../slideLayouts/slideLayout100.xml"/><Relationship Id="rId3" Type="http://schemas.openxmlformats.org/officeDocument/2006/relationships/slideLayout" Target="../slideLayouts/slideLayout77.xml"/><Relationship Id="rId21" Type="http://schemas.openxmlformats.org/officeDocument/2006/relationships/slideLayout" Target="../slideLayouts/slideLayout95.xml"/><Relationship Id="rId7" Type="http://schemas.openxmlformats.org/officeDocument/2006/relationships/slideLayout" Target="../slideLayouts/slideLayout81.xml"/><Relationship Id="rId12" Type="http://schemas.openxmlformats.org/officeDocument/2006/relationships/slideLayout" Target="../slideLayouts/slideLayout86.xml"/><Relationship Id="rId17" Type="http://schemas.openxmlformats.org/officeDocument/2006/relationships/slideLayout" Target="../slideLayouts/slideLayout91.xml"/><Relationship Id="rId25" Type="http://schemas.openxmlformats.org/officeDocument/2006/relationships/slideLayout" Target="../slideLayouts/slideLayout99.xml"/><Relationship Id="rId2" Type="http://schemas.openxmlformats.org/officeDocument/2006/relationships/slideLayout" Target="../slideLayouts/slideLayout76.xml"/><Relationship Id="rId16" Type="http://schemas.openxmlformats.org/officeDocument/2006/relationships/slideLayout" Target="../slideLayouts/slideLayout90.xml"/><Relationship Id="rId20" Type="http://schemas.openxmlformats.org/officeDocument/2006/relationships/slideLayout" Target="../slideLayouts/slideLayout94.xml"/><Relationship Id="rId1" Type="http://schemas.openxmlformats.org/officeDocument/2006/relationships/slideLayout" Target="../slideLayouts/slideLayout75.xml"/><Relationship Id="rId6" Type="http://schemas.openxmlformats.org/officeDocument/2006/relationships/slideLayout" Target="../slideLayouts/slideLayout80.xml"/><Relationship Id="rId11" Type="http://schemas.openxmlformats.org/officeDocument/2006/relationships/slideLayout" Target="../slideLayouts/slideLayout85.xml"/><Relationship Id="rId24" Type="http://schemas.openxmlformats.org/officeDocument/2006/relationships/slideLayout" Target="../slideLayouts/slideLayout98.xml"/><Relationship Id="rId5" Type="http://schemas.openxmlformats.org/officeDocument/2006/relationships/slideLayout" Target="../slideLayouts/slideLayout79.xml"/><Relationship Id="rId15" Type="http://schemas.openxmlformats.org/officeDocument/2006/relationships/slideLayout" Target="../slideLayouts/slideLayout89.xml"/><Relationship Id="rId23" Type="http://schemas.openxmlformats.org/officeDocument/2006/relationships/slideLayout" Target="../slideLayouts/slideLayout97.xml"/><Relationship Id="rId28" Type="http://schemas.openxmlformats.org/officeDocument/2006/relationships/theme" Target="../theme/theme3.xml"/><Relationship Id="rId10" Type="http://schemas.openxmlformats.org/officeDocument/2006/relationships/slideLayout" Target="../slideLayouts/slideLayout84.xml"/><Relationship Id="rId19" Type="http://schemas.openxmlformats.org/officeDocument/2006/relationships/slideLayout" Target="../slideLayouts/slideLayout93.xml"/><Relationship Id="rId4" Type="http://schemas.openxmlformats.org/officeDocument/2006/relationships/slideLayout" Target="../slideLayouts/slideLayout78.xml"/><Relationship Id="rId9" Type="http://schemas.openxmlformats.org/officeDocument/2006/relationships/slideLayout" Target="../slideLayouts/slideLayout83.xml"/><Relationship Id="rId14" Type="http://schemas.openxmlformats.org/officeDocument/2006/relationships/slideLayout" Target="../slideLayouts/slideLayout88.xml"/><Relationship Id="rId22" Type="http://schemas.openxmlformats.org/officeDocument/2006/relationships/slideLayout" Target="../slideLayouts/slideLayout96.xml"/><Relationship Id="rId27" Type="http://schemas.openxmlformats.org/officeDocument/2006/relationships/slideLayout" Target="../slideLayouts/slideLayout10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E94F66F9-C659-4502-9482-4B8A55A6DBB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39A1648-7158-4D6E-A53A-32C00F90BD7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F9951FB-E3EE-4DCB-AF65-BA0DCE198F0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83DF02E-2989-4500-BEC6-028E9283B66F}" type="datetimeFigureOut">
              <a:rPr lang="en-US" smtClean="0"/>
              <a:t>31/10/2024</a:t>
            </a:fld>
            <a:endParaRPr lang="en-US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A1B4AF8C-C96A-4781-89A0-793C14890861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B676426-973E-4D93-AAA0-DFB7F37E58BA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76637D0-8FB2-471E-A45F-2D580B0C06B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3818155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726" r:id="rId2"/>
    <p:sldLayoutId id="2147483650" r:id="rId3"/>
    <p:sldLayoutId id="2147483760" r:id="rId4"/>
    <p:sldLayoutId id="2147483759" r:id="rId5"/>
    <p:sldLayoutId id="2147483758" r:id="rId6"/>
    <p:sldLayoutId id="2147483757" r:id="rId7"/>
    <p:sldLayoutId id="2147483756" r:id="rId8"/>
    <p:sldLayoutId id="2147483755" r:id="rId9"/>
    <p:sldLayoutId id="2147483754" r:id="rId10"/>
    <p:sldLayoutId id="2147483753" r:id="rId11"/>
    <p:sldLayoutId id="2147483752" r:id="rId12"/>
    <p:sldLayoutId id="2147483751" r:id="rId13"/>
    <p:sldLayoutId id="2147483750" r:id="rId14"/>
    <p:sldLayoutId id="2147483749" r:id="rId15"/>
    <p:sldLayoutId id="2147483748" r:id="rId16"/>
    <p:sldLayoutId id="2147483747" r:id="rId17"/>
    <p:sldLayoutId id="2147483746" r:id="rId18"/>
    <p:sldLayoutId id="2147483743" r:id="rId19"/>
    <p:sldLayoutId id="2147483741" r:id="rId20"/>
    <p:sldLayoutId id="2147483740" r:id="rId21"/>
    <p:sldLayoutId id="2147483739" r:id="rId22"/>
    <p:sldLayoutId id="2147483651" r:id="rId23"/>
    <p:sldLayoutId id="2147483652" r:id="rId24"/>
    <p:sldLayoutId id="2147483653" r:id="rId25"/>
    <p:sldLayoutId id="2147483654" r:id="rId26"/>
    <p:sldLayoutId id="2147483655" r:id="rId27"/>
    <p:sldLayoutId id="2147483745" r:id="rId28"/>
    <p:sldLayoutId id="2147483744" r:id="rId29"/>
    <p:sldLayoutId id="2147483742" r:id="rId30"/>
    <p:sldLayoutId id="2147483738" r:id="rId31"/>
    <p:sldLayoutId id="2147483737" r:id="rId32"/>
    <p:sldLayoutId id="2147483736" r:id="rId33"/>
    <p:sldLayoutId id="2147483735" r:id="rId34"/>
    <p:sldLayoutId id="2147483734" r:id="rId35"/>
    <p:sldLayoutId id="2147483733" r:id="rId36"/>
    <p:sldLayoutId id="2147483732" r:id="rId37"/>
    <p:sldLayoutId id="2147483731" r:id="rId38"/>
    <p:sldLayoutId id="2147483730" r:id="rId39"/>
    <p:sldLayoutId id="2147483729" r:id="rId40"/>
    <p:sldLayoutId id="2147483728" r:id="rId41"/>
    <p:sldLayoutId id="2147483727" r:id="rId42"/>
    <p:sldLayoutId id="2147483656" r:id="rId43"/>
    <p:sldLayoutId id="2147483657" r:id="rId44"/>
    <p:sldLayoutId id="2147483658" r:id="rId45"/>
    <p:sldLayoutId id="2147483659" r:id="rId46"/>
    <p:sldLayoutId id="2147483761" r:id="rId47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593367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um Raisin"/>
              <a:buNone/>
              <a:defRPr sz="3500">
                <a:solidFill>
                  <a:schemeClr val="dk1"/>
                </a:solidFill>
                <a:latin typeface="Rum Raisin"/>
                <a:ea typeface="Rum Raisin"/>
                <a:cs typeface="Rum Raisin"/>
                <a:sym typeface="Rum Rais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536633"/>
            <a:ext cx="102424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●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○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■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●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○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■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●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○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■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513991513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64" r:id="rId1"/>
    <p:sldLayoutId id="2147483765" r:id="rId2"/>
    <p:sldLayoutId id="2147483766" r:id="rId3"/>
    <p:sldLayoutId id="2147483767" r:id="rId4"/>
    <p:sldLayoutId id="2147483768" r:id="rId5"/>
    <p:sldLayoutId id="2147483769" r:id="rId6"/>
    <p:sldLayoutId id="2147483770" r:id="rId7"/>
    <p:sldLayoutId id="2147483771" r:id="rId8"/>
    <p:sldLayoutId id="2147483772" r:id="rId9"/>
    <p:sldLayoutId id="2147483773" r:id="rId10"/>
    <p:sldLayoutId id="2147483774" r:id="rId11"/>
    <p:sldLayoutId id="2147483775" r:id="rId12"/>
    <p:sldLayoutId id="2147483776" r:id="rId13"/>
    <p:sldLayoutId id="2147483777" r:id="rId14"/>
    <p:sldLayoutId id="2147483778" r:id="rId15"/>
    <p:sldLayoutId id="2147483779" r:id="rId16"/>
    <p:sldLayoutId id="2147483780" r:id="rId17"/>
    <p:sldLayoutId id="2147483781" r:id="rId18"/>
    <p:sldLayoutId id="2147483782" r:id="rId19"/>
    <p:sldLayoutId id="2147483783" r:id="rId20"/>
    <p:sldLayoutId id="2147483784" r:id="rId21"/>
    <p:sldLayoutId id="2147483785" r:id="rId22"/>
    <p:sldLayoutId id="2147483786" r:id="rId23"/>
    <p:sldLayoutId id="2147483787" r:id="rId24"/>
    <p:sldLayoutId id="2147483788" r:id="rId25"/>
    <p:sldLayoutId id="2147483789" r:id="rId26"/>
    <p:sldLayoutId id="2147483790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lt1"/>
        </a:soli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950967" y="593367"/>
            <a:ext cx="10290000" cy="763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um Raisin"/>
              <a:buNone/>
              <a:defRPr sz="3500">
                <a:solidFill>
                  <a:schemeClr val="dk1"/>
                </a:solidFill>
                <a:latin typeface="Rum Raisin"/>
                <a:ea typeface="Rum Raisin"/>
                <a:cs typeface="Rum Raisin"/>
                <a:sym typeface="Rum Raisin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Bebas Neue"/>
              <a:buNone/>
              <a:defRPr sz="3500">
                <a:solidFill>
                  <a:schemeClr val="dk1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950967" y="1536633"/>
            <a:ext cx="10242400" cy="4555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●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1pPr>
            <a:lvl2pPr marL="914400" lvl="1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○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2pPr>
            <a:lvl3pPr marL="1371600" lvl="2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■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3pPr>
            <a:lvl4pPr marL="1828800" lvl="3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●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4pPr>
            <a:lvl5pPr marL="2286000" lvl="4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○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5pPr>
            <a:lvl6pPr marL="2743200" lvl="5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■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6pPr>
            <a:lvl7pPr marL="3200400" lvl="6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●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7pPr>
            <a:lvl8pPr marL="3657600" lvl="7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○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8pPr>
            <a:lvl9pPr marL="4114800" lvl="8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Anaheim"/>
              <a:buChar char="■"/>
              <a:defRPr>
                <a:solidFill>
                  <a:schemeClr val="dk1"/>
                </a:solidFill>
                <a:latin typeface="Anaheim"/>
                <a:ea typeface="Anaheim"/>
                <a:cs typeface="Anaheim"/>
                <a:sym typeface="Anaheim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834250430"/>
      </p:ext>
    </p:extLst>
  </p:cSld>
  <p:clrMap bg1="lt1" tx1="dk1" bg2="dk2" tx2="lt2" accent1="accent1" accent2="accent2" accent3="accent3" accent4="accent4" accent5="accent5" accent6="accent6" hlink="hlink" folHlink="folHlink"/>
  <p:sldLayoutIdLst>
    <p:sldLayoutId id="2147483792" r:id="rId1"/>
    <p:sldLayoutId id="2147483793" r:id="rId2"/>
    <p:sldLayoutId id="2147483794" r:id="rId3"/>
    <p:sldLayoutId id="2147483795" r:id="rId4"/>
    <p:sldLayoutId id="2147483796" r:id="rId5"/>
    <p:sldLayoutId id="2147483797" r:id="rId6"/>
    <p:sldLayoutId id="2147483798" r:id="rId7"/>
    <p:sldLayoutId id="2147483799" r:id="rId8"/>
    <p:sldLayoutId id="2147483800" r:id="rId9"/>
    <p:sldLayoutId id="2147483801" r:id="rId10"/>
    <p:sldLayoutId id="2147483802" r:id="rId11"/>
    <p:sldLayoutId id="2147483803" r:id="rId12"/>
    <p:sldLayoutId id="2147483804" r:id="rId13"/>
    <p:sldLayoutId id="2147483805" r:id="rId14"/>
    <p:sldLayoutId id="2147483806" r:id="rId15"/>
    <p:sldLayoutId id="2147483807" r:id="rId16"/>
    <p:sldLayoutId id="2147483808" r:id="rId17"/>
    <p:sldLayoutId id="2147483809" r:id="rId18"/>
    <p:sldLayoutId id="2147483810" r:id="rId19"/>
    <p:sldLayoutId id="2147483811" r:id="rId20"/>
    <p:sldLayoutId id="2147483812" r:id="rId21"/>
    <p:sldLayoutId id="2147483813" r:id="rId22"/>
    <p:sldLayoutId id="2147483814" r:id="rId23"/>
    <p:sldLayoutId id="2147483815" r:id="rId24"/>
    <p:sldLayoutId id="2147483816" r:id="rId25"/>
    <p:sldLayoutId id="2147483817" r:id="rId26"/>
    <p:sldLayoutId id="2147483818" r:id="rId27"/>
  </p:sldLayoutIdLst>
  <p:hf sldNum="0"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867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57.xml"/><Relationship Id="rId4" Type="http://schemas.microsoft.com/office/2007/relationships/hdphoto" Target="../media/hdphoto1.wdp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jpeg"/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4.jpeg"/><Relationship Id="rId4" Type="http://schemas.openxmlformats.org/officeDocument/2006/relationships/image" Target="../media/image23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jpe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27.xml"/><Relationship Id="rId5" Type="http://schemas.openxmlformats.org/officeDocument/2006/relationships/image" Target="../media/image28.png"/><Relationship Id="rId4" Type="http://schemas.openxmlformats.org/officeDocument/2006/relationships/image" Target="../media/image27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32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jpeg"/><Relationship Id="rId2" Type="http://schemas.openxmlformats.org/officeDocument/2006/relationships/image" Target="../media/image33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5" Type="http://schemas.openxmlformats.org/officeDocument/2006/relationships/image" Target="../media/image36.jpeg"/><Relationship Id="rId4" Type="http://schemas.openxmlformats.org/officeDocument/2006/relationships/image" Target="../media/image35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jpeg"/><Relationship Id="rId2" Type="http://schemas.openxmlformats.org/officeDocument/2006/relationships/image" Target="../media/image37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5" Type="http://schemas.openxmlformats.org/officeDocument/2006/relationships/image" Target="../media/image40.png"/><Relationship Id="rId4" Type="http://schemas.openxmlformats.org/officeDocument/2006/relationships/image" Target="../media/image39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jpeg"/><Relationship Id="rId2" Type="http://schemas.openxmlformats.org/officeDocument/2006/relationships/image" Target="../media/image41.jpe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png"/><Relationship Id="rId5" Type="http://schemas.openxmlformats.org/officeDocument/2006/relationships/image" Target="../media/image44.jpeg"/><Relationship Id="rId4" Type="http://schemas.openxmlformats.org/officeDocument/2006/relationships/image" Target="../media/image43.jpe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png"/><Relationship Id="rId2" Type="http://schemas.openxmlformats.org/officeDocument/2006/relationships/image" Target="../media/image34.jpeg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11.png"/><Relationship Id="rId5" Type="http://schemas.openxmlformats.org/officeDocument/2006/relationships/image" Target="../media/image45.jpeg"/><Relationship Id="rId4" Type="http://schemas.openxmlformats.org/officeDocument/2006/relationships/image" Target="../media/image44.jpeg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7.jpeg"/><Relationship Id="rId2" Type="http://schemas.openxmlformats.org/officeDocument/2006/relationships/image" Target="../media/image46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5" Type="http://schemas.openxmlformats.org/officeDocument/2006/relationships/image" Target="../media/image49.jpeg"/><Relationship Id="rId4" Type="http://schemas.openxmlformats.org/officeDocument/2006/relationships/image" Target="../media/image48.jpe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png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9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eg"/><Relationship Id="rId2" Type="http://schemas.openxmlformats.org/officeDocument/2006/relationships/image" Target="../media/image45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5" Type="http://schemas.openxmlformats.org/officeDocument/2006/relationships/image" Target="../media/image52.jpeg"/><Relationship Id="rId4" Type="http://schemas.openxmlformats.org/officeDocument/2006/relationships/image" Target="../media/image51.jpe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jpe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.png"/><Relationship Id="rId5" Type="http://schemas.openxmlformats.org/officeDocument/2006/relationships/image" Target="../media/image55.jpeg"/><Relationship Id="rId4" Type="http://schemas.openxmlformats.org/officeDocument/2006/relationships/image" Target="../media/image54.jpeg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gif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2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8.jpeg"/><Relationship Id="rId1" Type="http://schemas.openxmlformats.org/officeDocument/2006/relationships/slideLayout" Target="../slideLayouts/slideLayout2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9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4.png"/><Relationship Id="rId3" Type="http://schemas.openxmlformats.org/officeDocument/2006/relationships/image" Target="../media/image10.png"/><Relationship Id="rId7" Type="http://schemas.openxmlformats.org/officeDocument/2006/relationships/image" Target="../media/image13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7.xml"/><Relationship Id="rId6" Type="http://schemas.openxmlformats.org/officeDocument/2006/relationships/image" Target="../media/image12.jpeg"/><Relationship Id="rId5" Type="http://schemas.openxmlformats.org/officeDocument/2006/relationships/image" Target="../media/image11.png"/><Relationship Id="rId4" Type="http://schemas.microsoft.com/office/2007/relationships/hdphoto" Target="../media/hdphoto2.wdp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7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7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7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11.png"/><Relationship Id="rId1" Type="http://schemas.openxmlformats.org/officeDocument/2006/relationships/slideLayout" Target="../slideLayouts/slideLayout2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jpeg"/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47.xml"/><Relationship Id="rId4" Type="http://schemas.openxmlformats.org/officeDocument/2006/relationships/image" Target="../media/image20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6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5" name="Picture 54" descr="Download Cute Kids Student Teachers Png Clipart - free transparent png  images - pngaaa.com"/>
          <p:cNvPicPr>
            <a:picLocks noChangeAspect="1" noChangeArrowheads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3383" b="94361" l="4000" r="96778">
                        <a14:foregroundMark x1="47556" y1="23684" x2="45889" y2="32707"/>
                        <a14:foregroundMark x1="16333" y1="65977" x2="88889" y2="62970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235940" y="28092"/>
            <a:ext cx="7297663" cy="431373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6" name="Rectangle 55"/>
          <p:cNvSpPr/>
          <p:nvPr/>
        </p:nvSpPr>
        <p:spPr>
          <a:xfrm>
            <a:off x="4000242" y="2360553"/>
            <a:ext cx="4421403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B14D01"/>
                </a:solidFill>
                <a:effectLst/>
                <a:uLnTx/>
                <a:uFillTx/>
                <a:latin typeface="#9Slide05 FS Blonde Script" panose="03000503000000000000" pitchFamily="65" charset="0"/>
                <a:ea typeface="微软雅黑" pitchFamily="34" charset="-122"/>
                <a:cs typeface="+mn-cs"/>
              </a:rPr>
              <a:t>Ai là </a:t>
            </a:r>
            <a:r>
              <a:rPr kumimoji="0" lang="en-US" altLang="zh-CN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B14D01"/>
                </a:solidFill>
                <a:effectLst/>
                <a:uLnTx/>
                <a:uFillTx/>
                <a:latin typeface="#9Slide05 FS Blonde Script" panose="03000503000000000000" pitchFamily="65" charset="0"/>
                <a:ea typeface="微软雅黑" pitchFamily="34" charset="-122"/>
                <a:cs typeface="+mn-cs"/>
              </a:rPr>
              <a:t>nhà</a:t>
            </a: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B14D01"/>
                </a:solidFill>
                <a:effectLst/>
                <a:uLnTx/>
                <a:uFillTx/>
                <a:latin typeface="#9Slide05 FS Blonde Script" panose="03000503000000000000" pitchFamily="65" charset="0"/>
                <a:ea typeface="微软雅黑" pitchFamily="34" charset="-122"/>
                <a:cs typeface="+mn-cs"/>
              </a:rPr>
              <a:t> thông </a:t>
            </a:r>
            <a:r>
              <a:rPr kumimoji="0" lang="en-US" altLang="zh-CN" sz="4800" b="1" i="0" u="none" strike="noStrike" kern="1200" cap="none" spc="0" normalizeH="0" baseline="0" noProof="0" dirty="0" err="1">
                <a:ln>
                  <a:noFill/>
                </a:ln>
                <a:solidFill>
                  <a:srgbClr val="B14D01"/>
                </a:solidFill>
                <a:effectLst/>
                <a:uLnTx/>
                <a:uFillTx/>
                <a:latin typeface="#9Slide05 FS Blonde Script" panose="03000503000000000000" pitchFamily="65" charset="0"/>
                <a:ea typeface="微软雅黑" pitchFamily="34" charset="-122"/>
                <a:cs typeface="+mn-cs"/>
              </a:rPr>
              <a:t>thái</a:t>
            </a:r>
            <a:r>
              <a:rPr kumimoji="0" lang="en-US" altLang="zh-CN" sz="4800" b="1" i="0" u="none" strike="noStrike" kern="1200" cap="none" spc="0" normalizeH="0" baseline="0" noProof="0" dirty="0">
                <a:ln>
                  <a:noFill/>
                </a:ln>
                <a:solidFill>
                  <a:srgbClr val="B14D01"/>
                </a:solidFill>
                <a:effectLst/>
                <a:uLnTx/>
                <a:uFillTx/>
                <a:latin typeface="#9Slide05 FS Blonde Script" panose="03000503000000000000" pitchFamily="65" charset="0"/>
                <a:ea typeface="微软雅黑" pitchFamily="34" charset="-122"/>
                <a:cs typeface="+mn-cs"/>
              </a:rPr>
              <a:t>?</a:t>
            </a:r>
          </a:p>
        </p:txBody>
      </p:sp>
      <p:sp>
        <p:nvSpPr>
          <p:cNvPr id="59" name="Google Shape;23907;p39"/>
          <p:cNvSpPr/>
          <p:nvPr/>
        </p:nvSpPr>
        <p:spPr>
          <a:xfrm>
            <a:off x="2082467" y="4415133"/>
            <a:ext cx="8254568" cy="2259151"/>
          </a:xfrm>
          <a:prstGeom prst="rect">
            <a:avLst/>
          </a:prstGeom>
          <a:solidFill>
            <a:schemeClr val="lt2"/>
          </a:solidFill>
          <a:ln>
            <a:noFill/>
          </a:ln>
          <a:effectLst>
            <a:outerShdw dist="66675" dir="2640000" algn="bl" rotWithShape="0">
              <a:schemeClr val="dk1">
                <a:alpha val="16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1867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/>
              <a:ea typeface="+mn-ea"/>
              <a:cs typeface="Arial"/>
              <a:sym typeface="Arial"/>
            </a:endParaRPr>
          </a:p>
        </p:txBody>
      </p:sp>
      <p:grpSp>
        <p:nvGrpSpPr>
          <p:cNvPr id="17" name="Google Shape;23913;p39"/>
          <p:cNvGrpSpPr/>
          <p:nvPr/>
        </p:nvGrpSpPr>
        <p:grpSpPr>
          <a:xfrm>
            <a:off x="9221294" y="3718882"/>
            <a:ext cx="1733200" cy="1733200"/>
            <a:chOff x="7390500" y="987900"/>
            <a:chExt cx="1299900" cy="1299900"/>
          </a:xfrm>
        </p:grpSpPr>
        <p:sp>
          <p:nvSpPr>
            <p:cNvPr id="18" name="Google Shape;23914;p39"/>
            <p:cNvSpPr/>
            <p:nvPr/>
          </p:nvSpPr>
          <p:spPr>
            <a:xfrm>
              <a:off x="7390500" y="987900"/>
              <a:ext cx="1299900" cy="1299900"/>
            </a:xfrm>
            <a:prstGeom prst="ellipse">
              <a:avLst/>
            </a:prstGeom>
            <a:solidFill>
              <a:schemeClr val="accent3"/>
            </a:solidFill>
            <a:ln>
              <a:noFill/>
            </a:ln>
            <a:effectLst>
              <a:outerShdw dist="57150" dir="3600000" algn="bl" rotWithShape="0">
                <a:schemeClr val="dk1">
                  <a:alpha val="19000"/>
                </a:schemeClr>
              </a:outerShdw>
            </a:effectLst>
          </p:spPr>
          <p:txBody>
            <a:bodyPr spcFirstLastPara="1" wrap="square" lIns="121900" tIns="121900" rIns="121900" bIns="121900" anchor="ctr" anchorCtr="0">
              <a:noAutofit/>
            </a:bodyPr>
            <a:lstStyle/>
            <a:p>
              <a:pPr marL="0" marR="0" lvl="0" indent="0" algn="l" defTabSz="121917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>
                  <a:srgbClr val="000000"/>
                </a:buClr>
                <a:buSzTx/>
                <a:buFontTx/>
                <a:buNone/>
                <a:tabLst/>
                <a:defRPr/>
              </a:pPr>
              <a:endParaRPr kumimoji="0" sz="1867" b="0" i="0" u="none" strike="noStrike" kern="0" cap="none" spc="0" normalizeH="0" baseline="0" noProof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/>
                <a:ea typeface="+mn-ea"/>
                <a:cs typeface="Arial"/>
                <a:sym typeface="Arial"/>
              </a:endParaRPr>
            </a:p>
          </p:txBody>
        </p:sp>
        <p:grpSp>
          <p:nvGrpSpPr>
            <p:cNvPr id="19" name="Google Shape;23915;p39"/>
            <p:cNvGrpSpPr/>
            <p:nvPr/>
          </p:nvGrpSpPr>
          <p:grpSpPr>
            <a:xfrm>
              <a:off x="7510811" y="1345919"/>
              <a:ext cx="1059281" cy="619125"/>
              <a:chOff x="6988025" y="1317150"/>
              <a:chExt cx="1816325" cy="1061600"/>
            </a:xfrm>
          </p:grpSpPr>
          <p:sp>
            <p:nvSpPr>
              <p:cNvPr id="20" name="Google Shape;23916;p39"/>
              <p:cNvSpPr/>
              <p:nvPr/>
            </p:nvSpPr>
            <p:spPr>
              <a:xfrm>
                <a:off x="6988025" y="1317150"/>
                <a:ext cx="1816325" cy="1061600"/>
              </a:xfrm>
              <a:custGeom>
                <a:avLst/>
                <a:gdLst/>
                <a:ahLst/>
                <a:cxnLst/>
                <a:rect l="l" t="t" r="r" b="b"/>
                <a:pathLst>
                  <a:path w="72653" h="42464" extrusionOk="0">
                    <a:moveTo>
                      <a:pt x="40541" y="1"/>
                    </a:moveTo>
                    <a:cubicBezTo>
                      <a:pt x="37021" y="1"/>
                      <a:pt x="32031" y="702"/>
                      <a:pt x="29040" y="4552"/>
                    </a:cubicBezTo>
                    <a:cubicBezTo>
                      <a:pt x="26932" y="7243"/>
                      <a:pt x="24182" y="9339"/>
                      <a:pt x="21039" y="10660"/>
                    </a:cubicBezTo>
                    <a:cubicBezTo>
                      <a:pt x="18193" y="11851"/>
                      <a:pt x="15026" y="11875"/>
                      <a:pt x="11942" y="12125"/>
                    </a:cubicBezTo>
                    <a:cubicBezTo>
                      <a:pt x="8870" y="12375"/>
                      <a:pt x="5644" y="12934"/>
                      <a:pt x="3298" y="14935"/>
                    </a:cubicBezTo>
                    <a:cubicBezTo>
                      <a:pt x="965" y="16947"/>
                      <a:pt x="0" y="20828"/>
                      <a:pt x="2024" y="23150"/>
                    </a:cubicBezTo>
                    <a:cubicBezTo>
                      <a:pt x="3242" y="24542"/>
                      <a:pt x="5183" y="25041"/>
                      <a:pt x="7066" y="25041"/>
                    </a:cubicBezTo>
                    <a:cubicBezTo>
                      <a:pt x="7356" y="25041"/>
                      <a:pt x="7645" y="25029"/>
                      <a:pt x="7930" y="25007"/>
                    </a:cubicBezTo>
                    <a:cubicBezTo>
                      <a:pt x="10073" y="24852"/>
                      <a:pt x="12168" y="24233"/>
                      <a:pt x="14312" y="24221"/>
                    </a:cubicBezTo>
                    <a:cubicBezTo>
                      <a:pt x="16455" y="24221"/>
                      <a:pt x="18800" y="24983"/>
                      <a:pt x="19836" y="26865"/>
                    </a:cubicBezTo>
                    <a:cubicBezTo>
                      <a:pt x="22110" y="30960"/>
                      <a:pt x="16681" y="36437"/>
                      <a:pt x="19110" y="40438"/>
                    </a:cubicBezTo>
                    <a:cubicBezTo>
                      <a:pt x="19961" y="41836"/>
                      <a:pt x="21531" y="42463"/>
                      <a:pt x="23178" y="42463"/>
                    </a:cubicBezTo>
                    <a:cubicBezTo>
                      <a:pt x="24504" y="42463"/>
                      <a:pt x="25879" y="42057"/>
                      <a:pt x="26968" y="41319"/>
                    </a:cubicBezTo>
                    <a:cubicBezTo>
                      <a:pt x="29421" y="39664"/>
                      <a:pt x="30826" y="36902"/>
                      <a:pt x="32314" y="34354"/>
                    </a:cubicBezTo>
                    <a:cubicBezTo>
                      <a:pt x="33802" y="31818"/>
                      <a:pt x="35683" y="29210"/>
                      <a:pt x="38493" y="28317"/>
                    </a:cubicBezTo>
                    <a:cubicBezTo>
                      <a:pt x="39281" y="28066"/>
                      <a:pt x="40088" y="27963"/>
                      <a:pt x="40902" y="27963"/>
                    </a:cubicBezTo>
                    <a:cubicBezTo>
                      <a:pt x="42672" y="27963"/>
                      <a:pt x="44476" y="28447"/>
                      <a:pt x="46196" y="28936"/>
                    </a:cubicBezTo>
                    <a:lnTo>
                      <a:pt x="56114" y="31722"/>
                    </a:lnTo>
                    <a:cubicBezTo>
                      <a:pt x="57839" y="32216"/>
                      <a:pt x="59631" y="32703"/>
                      <a:pt x="61409" y="32703"/>
                    </a:cubicBezTo>
                    <a:cubicBezTo>
                      <a:pt x="61988" y="32703"/>
                      <a:pt x="62566" y="32652"/>
                      <a:pt x="63139" y="32532"/>
                    </a:cubicBezTo>
                    <a:cubicBezTo>
                      <a:pt x="65461" y="32032"/>
                      <a:pt x="67652" y="29996"/>
                      <a:pt x="67449" y="27627"/>
                    </a:cubicBezTo>
                    <a:cubicBezTo>
                      <a:pt x="67211" y="24840"/>
                      <a:pt x="63949" y="22912"/>
                      <a:pt x="63996" y="20114"/>
                    </a:cubicBezTo>
                    <a:cubicBezTo>
                      <a:pt x="64044" y="17935"/>
                      <a:pt x="66056" y="16387"/>
                      <a:pt x="67925" y="15256"/>
                    </a:cubicBezTo>
                    <a:cubicBezTo>
                      <a:pt x="69783" y="14125"/>
                      <a:pt x="71878" y="12803"/>
                      <a:pt x="72259" y="10660"/>
                    </a:cubicBezTo>
                    <a:cubicBezTo>
                      <a:pt x="72652" y="8481"/>
                      <a:pt x="70926" y="6338"/>
                      <a:pt x="68830" y="5648"/>
                    </a:cubicBezTo>
                    <a:cubicBezTo>
                      <a:pt x="68118" y="5413"/>
                      <a:pt x="67380" y="5312"/>
                      <a:pt x="66636" y="5312"/>
                    </a:cubicBezTo>
                    <a:cubicBezTo>
                      <a:pt x="65192" y="5312"/>
                      <a:pt x="63724" y="5693"/>
                      <a:pt x="62365" y="6219"/>
                    </a:cubicBezTo>
                    <a:cubicBezTo>
                      <a:pt x="60305" y="7017"/>
                      <a:pt x="58377" y="8136"/>
                      <a:pt x="56281" y="8827"/>
                    </a:cubicBezTo>
                    <a:cubicBezTo>
                      <a:pt x="55478" y="9091"/>
                      <a:pt x="54580" y="9260"/>
                      <a:pt x="53713" y="9260"/>
                    </a:cubicBezTo>
                    <a:cubicBezTo>
                      <a:pt x="52356" y="9260"/>
                      <a:pt x="51073" y="8847"/>
                      <a:pt x="50340" y="7743"/>
                    </a:cubicBezTo>
                    <a:cubicBezTo>
                      <a:pt x="49518" y="6529"/>
                      <a:pt x="49697" y="4921"/>
                      <a:pt x="49173" y="3552"/>
                    </a:cubicBezTo>
                    <a:cubicBezTo>
                      <a:pt x="48423" y="1564"/>
                      <a:pt x="46244" y="397"/>
                      <a:pt x="44113" y="207"/>
                    </a:cubicBezTo>
                    <a:cubicBezTo>
                      <a:pt x="43449" y="147"/>
                      <a:pt x="42148" y="1"/>
                      <a:pt x="40541" y="1"/>
                    </a:cubicBez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</p:spPr>
            <p:txBody>
              <a:bodyPr spcFirstLastPara="1" wrap="square" lIns="121900" tIns="121900" rIns="121900" bIns="121900" anchor="ctr" anchorCtr="0">
                <a:noAutofit/>
              </a:bodyPr>
              <a:lstStyle/>
              <a:p>
                <a:pPr marL="0" marR="0" lvl="0" indent="0" algn="l" defTabSz="1219170" rtl="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>
                    <a:srgbClr val="000000"/>
                  </a:buClr>
                  <a:buSzTx/>
                  <a:buFontTx/>
                  <a:buNone/>
                  <a:tabLst/>
                  <a:defRPr/>
                </a:pPr>
                <a:endParaRPr kumimoji="0" sz="1867" b="0" i="0" u="none" strike="noStrike" kern="0" cap="none" spc="0" normalizeH="0" baseline="0" noProof="0">
                  <a:ln>
                    <a:noFill/>
                  </a:ln>
                  <a:solidFill>
                    <a:srgbClr val="000000"/>
                  </a:solidFill>
                  <a:effectLst/>
                  <a:uLnTx/>
                  <a:uFillTx/>
                  <a:latin typeface="Arial"/>
                  <a:ea typeface="+mn-ea"/>
                  <a:cs typeface="Arial"/>
                  <a:sym typeface="Arial"/>
                </a:endParaRPr>
              </a:p>
            </p:txBody>
          </p:sp>
          <p:grpSp>
            <p:nvGrpSpPr>
              <p:cNvPr id="21" name="Google Shape;23917;p39"/>
              <p:cNvGrpSpPr/>
              <p:nvPr/>
            </p:nvGrpSpPr>
            <p:grpSpPr>
              <a:xfrm rot="-520328">
                <a:off x="7526392" y="1652040"/>
                <a:ext cx="835154" cy="196765"/>
                <a:chOff x="121667" y="3206569"/>
                <a:chExt cx="999402" cy="235462"/>
              </a:xfrm>
            </p:grpSpPr>
            <p:sp>
              <p:nvSpPr>
                <p:cNvPr id="22" name="Google Shape;23918;p39"/>
                <p:cNvSpPr/>
                <p:nvPr/>
              </p:nvSpPr>
              <p:spPr>
                <a:xfrm>
                  <a:off x="306076" y="3206569"/>
                  <a:ext cx="88149" cy="87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26" h="5908" extrusionOk="0">
                      <a:moveTo>
                        <a:pt x="2954" y="1"/>
                      </a:moveTo>
                      <a:cubicBezTo>
                        <a:pt x="1327" y="1"/>
                        <a:pt x="0" y="1309"/>
                        <a:pt x="0" y="2954"/>
                      </a:cubicBezTo>
                      <a:cubicBezTo>
                        <a:pt x="0" y="4581"/>
                        <a:pt x="1327" y="5908"/>
                        <a:pt x="2954" y="5908"/>
                      </a:cubicBezTo>
                      <a:cubicBezTo>
                        <a:pt x="4599" y="5908"/>
                        <a:pt x="5925" y="4581"/>
                        <a:pt x="5925" y="2954"/>
                      </a:cubicBezTo>
                      <a:cubicBezTo>
                        <a:pt x="5925" y="1309"/>
                        <a:pt x="4599" y="1"/>
                        <a:pt x="29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3" name="Google Shape;23919;p39"/>
                <p:cNvSpPr/>
                <p:nvPr/>
              </p:nvSpPr>
              <p:spPr>
                <a:xfrm>
                  <a:off x="850871" y="3206569"/>
                  <a:ext cx="87882" cy="8788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5908" h="5908" extrusionOk="0">
                      <a:moveTo>
                        <a:pt x="2954" y="1"/>
                      </a:moveTo>
                      <a:cubicBezTo>
                        <a:pt x="1327" y="1"/>
                        <a:pt x="1" y="1309"/>
                        <a:pt x="1" y="2954"/>
                      </a:cubicBezTo>
                      <a:cubicBezTo>
                        <a:pt x="1" y="4581"/>
                        <a:pt x="1327" y="5908"/>
                        <a:pt x="2954" y="5908"/>
                      </a:cubicBezTo>
                      <a:cubicBezTo>
                        <a:pt x="4581" y="5908"/>
                        <a:pt x="5908" y="4581"/>
                        <a:pt x="5908" y="2954"/>
                      </a:cubicBezTo>
                      <a:cubicBezTo>
                        <a:pt x="5908" y="1309"/>
                        <a:pt x="4581" y="1"/>
                        <a:pt x="2954" y="1"/>
                      </a:cubicBezTo>
                      <a:close/>
                    </a:path>
                  </a:pathLst>
                </a:custGeom>
                <a:solidFill>
                  <a:schemeClr val="dk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4" name="Google Shape;23920;p39"/>
                <p:cNvSpPr/>
                <p:nvPr/>
              </p:nvSpPr>
              <p:spPr>
                <a:xfrm>
                  <a:off x="549149" y="3357572"/>
                  <a:ext cx="175748" cy="84460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1815" h="5678" fill="none" extrusionOk="0">
                      <a:moveTo>
                        <a:pt x="11814" y="0"/>
                      </a:moveTo>
                      <a:cubicBezTo>
                        <a:pt x="11814" y="3131"/>
                        <a:pt x="9161" y="5677"/>
                        <a:pt x="5907" y="5677"/>
                      </a:cubicBezTo>
                      <a:cubicBezTo>
                        <a:pt x="2653" y="5677"/>
                        <a:pt x="0" y="3131"/>
                        <a:pt x="0" y="0"/>
                      </a:cubicBezTo>
                    </a:path>
                  </a:pathLst>
                </a:custGeom>
                <a:noFill/>
                <a:ln w="7525" cap="rnd" cmpd="sng">
                  <a:solidFill>
                    <a:srgbClr val="674634"/>
                  </a:solidFill>
                  <a:prstDash val="solid"/>
                  <a:round/>
                  <a:headEnd type="none" w="sm" len="sm"/>
                  <a:tailEnd type="none" w="sm" len="sm"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5" name="Google Shape;23921;p39"/>
                <p:cNvSpPr/>
                <p:nvPr/>
              </p:nvSpPr>
              <p:spPr>
                <a:xfrm>
                  <a:off x="121667" y="3262080"/>
                  <a:ext cx="158121" cy="1581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30" h="10630" extrusionOk="0">
                      <a:moveTo>
                        <a:pt x="5324" y="0"/>
                      </a:moveTo>
                      <a:cubicBezTo>
                        <a:pt x="2388" y="0"/>
                        <a:pt x="1" y="2388"/>
                        <a:pt x="1" y="5324"/>
                      </a:cubicBezTo>
                      <a:cubicBezTo>
                        <a:pt x="1" y="8260"/>
                        <a:pt x="2388" y="10629"/>
                        <a:pt x="5324" y="10629"/>
                      </a:cubicBezTo>
                      <a:cubicBezTo>
                        <a:pt x="8260" y="10629"/>
                        <a:pt x="10630" y="8260"/>
                        <a:pt x="10630" y="5324"/>
                      </a:cubicBezTo>
                      <a:cubicBezTo>
                        <a:pt x="10630" y="2388"/>
                        <a:pt x="8260" y="0"/>
                        <a:pt x="5324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  <p:sp>
              <p:nvSpPr>
                <p:cNvPr id="26" name="Google Shape;23922;p39"/>
                <p:cNvSpPr/>
                <p:nvPr/>
              </p:nvSpPr>
              <p:spPr>
                <a:xfrm>
                  <a:off x="962933" y="3262080"/>
                  <a:ext cx="158136" cy="15812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0631" h="10630" extrusionOk="0">
                      <a:moveTo>
                        <a:pt x="5307" y="0"/>
                      </a:moveTo>
                      <a:cubicBezTo>
                        <a:pt x="2371" y="0"/>
                        <a:pt x="1" y="2388"/>
                        <a:pt x="1" y="5324"/>
                      </a:cubicBezTo>
                      <a:cubicBezTo>
                        <a:pt x="1" y="8260"/>
                        <a:pt x="2371" y="10629"/>
                        <a:pt x="5307" y="10629"/>
                      </a:cubicBezTo>
                      <a:cubicBezTo>
                        <a:pt x="8242" y="10629"/>
                        <a:pt x="10630" y="8260"/>
                        <a:pt x="10630" y="5324"/>
                      </a:cubicBezTo>
                      <a:cubicBezTo>
                        <a:pt x="10630" y="2388"/>
                        <a:pt x="8242" y="0"/>
                        <a:pt x="5307" y="0"/>
                      </a:cubicBezTo>
                      <a:close/>
                    </a:path>
                  </a:pathLst>
                </a:custGeom>
                <a:solidFill>
                  <a:schemeClr val="accent1"/>
                </a:solidFill>
                <a:ln>
                  <a:noFill/>
                </a:ln>
              </p:spPr>
              <p:txBody>
                <a:bodyPr spcFirstLastPara="1" wrap="square" lIns="121900" tIns="121900" rIns="121900" bIns="121900" anchor="ctr" anchorCtr="0">
                  <a:noAutofit/>
                </a:bodyPr>
                <a:lstStyle/>
                <a:p>
                  <a:pPr marL="0" marR="0" lvl="0" indent="0" algn="l" defTabSz="1219170" rtl="0" eaLnBrk="1" fontAlgn="auto" latinLnBrk="0" hangingPunct="1">
                    <a:lnSpc>
                      <a:spcPct val="100000"/>
                    </a:lnSpc>
                    <a:spcBef>
                      <a:spcPts val="0"/>
                    </a:spcBef>
                    <a:spcAft>
                      <a:spcPts val="0"/>
                    </a:spcAft>
                    <a:buClr>
                      <a:srgbClr val="000000"/>
                    </a:buClr>
                    <a:buSzTx/>
                    <a:buFontTx/>
                    <a:buNone/>
                    <a:tabLst/>
                    <a:defRPr/>
                  </a:pPr>
                  <a:endParaRPr kumimoji="0" sz="1867" b="0" i="0" u="none" strike="noStrike" kern="0" cap="none" spc="0" normalizeH="0" baseline="0" noProof="0">
                    <a:ln>
                      <a:noFill/>
                    </a:ln>
                    <a:solidFill>
                      <a:srgbClr val="000000"/>
                    </a:solidFill>
                    <a:effectLst/>
                    <a:uLnTx/>
                    <a:uFillTx/>
                    <a:latin typeface="Arial"/>
                    <a:ea typeface="+mn-ea"/>
                    <a:cs typeface="Arial"/>
                    <a:sym typeface="Arial"/>
                  </a:endParaRPr>
                </a:p>
              </p:txBody>
            </p:sp>
          </p:grpSp>
        </p:grpSp>
      </p:grpSp>
      <p:sp>
        <p:nvSpPr>
          <p:cNvPr id="27" name="Rectangle 26"/>
          <p:cNvSpPr/>
          <p:nvPr/>
        </p:nvSpPr>
        <p:spPr>
          <a:xfrm>
            <a:off x="2172851" y="4591741"/>
            <a:ext cx="8120624" cy="201285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- Hoạt động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9D3A00"/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cá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D3A00"/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nhân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.</a:t>
            </a:r>
          </a:p>
          <a:p>
            <a:pPr marL="0" marR="0" lvl="0" indent="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- Có 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D3A00"/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5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câu hỏi, GV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lần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lượt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đọc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5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câu hỏi.</a:t>
            </a:r>
          </a:p>
          <a:p>
            <a:pPr marL="0" marR="0" lvl="0" indent="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- HS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lắng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nghe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9E3B01"/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ghi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E3B01"/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1" i="0" u="none" strike="noStrike" kern="1200" cap="none" spc="0" normalizeH="0" baseline="0" noProof="0" dirty="0" err="1">
                <a:ln>
                  <a:noFill/>
                </a:ln>
                <a:solidFill>
                  <a:srgbClr val="9E3B01"/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đáp</a:t>
            </a:r>
            <a:r>
              <a:rPr kumimoji="0" lang="en-US" sz="2400" b="1" i="0" u="none" strike="noStrike" kern="1200" cap="none" spc="0" normalizeH="0" baseline="0" noProof="0" dirty="0">
                <a:ln>
                  <a:noFill/>
                </a:ln>
                <a:solidFill>
                  <a:srgbClr val="9E3B01"/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án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của mình vào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giấy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note</a:t>
            </a:r>
          </a:p>
          <a:p>
            <a:pPr marL="0" marR="0" lvl="0" indent="0" algn="just" defTabSz="914400" rtl="0" eaLnBrk="1" fontAlgn="auto" latinLnBrk="0" hangingPunct="1">
              <a:lnSpc>
                <a:spcPct val="13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-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Sau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khi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hết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smtClean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5 câu 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hỏi thì HS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đối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chiếu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kết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quả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chấm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 </a:t>
            </a:r>
            <a:r>
              <a:rPr kumimoji="0" lang="en-US" sz="2400" b="0" i="0" u="none" strike="noStrike" kern="1200" cap="none" spc="0" normalizeH="0" baseline="0" noProof="0" dirty="0" err="1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chéo</a:t>
            </a:r>
            <a:r>
              <a:rPr kumimoji="0" lang="en-US" sz="2400" b="0" i="0" u="none" strike="noStrike" kern="1200" cap="none" spc="0" normalizeH="0" baseline="0" noProof="0" dirty="0">
                <a:ln>
                  <a:noFill/>
                </a:ln>
                <a:solidFill>
                  <a:srgbClr val="FAF5EE">
                    <a:lumMod val="10000"/>
                  </a:srgbClr>
                </a:solidFill>
                <a:effectLst/>
                <a:uLnTx/>
                <a:uFillTx/>
                <a:latin typeface="#9Slide03 Roboto Condensed" panose="02000000000000000000" pitchFamily="2" charset="0"/>
                <a:ea typeface="#9Slide03 Roboto Condensed" panose="02000000000000000000" pitchFamily="2" charset="0"/>
                <a:cs typeface="+mn-cs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42898050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9" fill="hold">
                      <p:stCondLst>
                        <p:cond delay="indefinite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4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9" grpId="0" animBg="1"/>
      <p:bldP spid="27" grpId="0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7635" name="Picture 3" descr="20140925-chay-viec-mat-tien-ma-van-that-nghiep-2">
            <a:extLst>
              <a:ext uri="{FF2B5EF4-FFF2-40B4-BE49-F238E27FC236}">
                <a16:creationId xmlns:a16="http://schemas.microsoft.com/office/drawing/2014/main" id="{162BD4D2-DEDA-47D6-A4D6-C76BE6C15A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7058" y="3677886"/>
            <a:ext cx="5411950" cy="2938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97639" name="Picture 7" descr="a1-1435198724_660x0">
            <a:extLst>
              <a:ext uri="{FF2B5EF4-FFF2-40B4-BE49-F238E27FC236}">
                <a16:creationId xmlns:a16="http://schemas.microsoft.com/office/drawing/2014/main" id="{6FE68B58-C5D1-439B-B1E4-8457EC7B5A5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514559" y="3677886"/>
            <a:ext cx="4928171" cy="301572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676A276F-FBBD-4075-B3E8-71E498EA714C}"/>
              </a:ext>
            </a:extLst>
          </p:cNvPr>
          <p:cNvSpPr txBox="1"/>
          <p:nvPr/>
        </p:nvSpPr>
        <p:spPr>
          <a:xfrm>
            <a:off x="4970244" y="-20169"/>
            <a:ext cx="32461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KHÓ KHĂN</a:t>
            </a:r>
          </a:p>
        </p:txBody>
      </p:sp>
      <p:pic>
        <p:nvPicPr>
          <p:cNvPr id="7" name="Picture 14" descr="A picture containing text, person, outdoor, person&#10;&#10;Description automatically generated">
            <a:extLst>
              <a:ext uri="{FF2B5EF4-FFF2-40B4-BE49-F238E27FC236}">
                <a16:creationId xmlns:a16="http://schemas.microsoft.com/office/drawing/2014/main" id="{A6932EA6-89FD-4F9E-8D83-4D778A2EAC8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976" r="17847" b="-4"/>
          <a:stretch/>
        </p:blipFill>
        <p:spPr bwMode="auto">
          <a:xfrm>
            <a:off x="737057" y="544774"/>
            <a:ext cx="5411949" cy="293867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image362.jpg" descr="Related image">
            <a:extLst>
              <a:ext uri="{FF2B5EF4-FFF2-40B4-BE49-F238E27FC236}">
                <a16:creationId xmlns:a16="http://schemas.microsoft.com/office/drawing/2014/main" id="{E096D3B5-4F63-4AD4-B7CF-EF9BA38B99C9}"/>
              </a:ext>
            </a:extLst>
          </p:cNvPr>
          <p:cNvPicPr/>
          <p:nvPr/>
        </p:nvPicPr>
        <p:blipFill>
          <a:blip r:embed="rId5"/>
          <a:srcRect t="5058" b="5058"/>
          <a:stretch>
            <a:fillRect/>
          </a:stretch>
        </p:blipFill>
        <p:spPr>
          <a:xfrm>
            <a:off x="6514559" y="503051"/>
            <a:ext cx="4928171" cy="3052966"/>
          </a:xfrm>
          <a:prstGeom prst="rect">
            <a:avLst/>
          </a:prstGeom>
          <a:ln/>
        </p:spPr>
      </p:pic>
    </p:spTree>
  </p:cSld>
  <p:clrMapOvr>
    <a:masterClrMapping/>
  </p:clrMapOvr>
  <p:transition spd="med">
    <p:wheel spokes="3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7" dur="500"/>
                                        <p:tgtEl>
                                          <p:spTgt spid="1976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 nodeType="clickPar">
                      <p:stCondLst>
                        <p:cond delay="indefinite"/>
                      </p:stCondLst>
                      <p:childTnLst>
                        <p:par>
                          <p:cTn id="9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0" presetID="3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6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linds(horizontal)">
                                      <p:cBhvr>
                                        <p:cTn id="12" dur="500"/>
                                        <p:tgtEl>
                                          <p:spTgt spid="1976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Hình ảnh 2">
            <a:extLst>
              <a:ext uri="{FF2B5EF4-FFF2-40B4-BE49-F238E27FC236}">
                <a16:creationId xmlns:a16="http://schemas.microsoft.com/office/drawing/2014/main" id="{65422547-DF89-4BF4-973E-1CFB3F1D88C4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4817" r="24988" b="-2"/>
          <a:stretch/>
        </p:blipFill>
        <p:spPr>
          <a:xfrm>
            <a:off x="20" y="10"/>
            <a:ext cx="3728839" cy="4197358"/>
          </a:xfrm>
          <a:prstGeom prst="rect">
            <a:avLst/>
          </a:prstGeom>
        </p:spPr>
      </p:pic>
      <p:pic>
        <p:nvPicPr>
          <p:cNvPr id="49154" name="Picture 2" descr="Lời nguyền tài nguyên - Bảo vệ môi trường">
            <a:extLst>
              <a:ext uri="{FF2B5EF4-FFF2-40B4-BE49-F238E27FC236}">
                <a16:creationId xmlns:a16="http://schemas.microsoft.com/office/drawing/2014/main" id="{7B00DD2E-65BB-4E86-A731-62AFFF209BAD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3308" r="8281" b="3"/>
          <a:stretch/>
        </p:blipFill>
        <p:spPr bwMode="auto">
          <a:xfrm>
            <a:off x="3847755" y="5"/>
            <a:ext cx="3686887" cy="4197368"/>
          </a:xfrm>
          <a:custGeom>
            <a:avLst/>
            <a:gdLst/>
            <a:ahLst/>
            <a:cxnLst/>
            <a:rect l="l" t="t" r="r" b="b"/>
            <a:pathLst>
              <a:path w="3686887" h="4197368">
                <a:moveTo>
                  <a:pt x="0" y="0"/>
                </a:moveTo>
                <a:lnTo>
                  <a:pt x="3686887" y="0"/>
                </a:lnTo>
                <a:lnTo>
                  <a:pt x="3686887" y="3832811"/>
                </a:lnTo>
                <a:lnTo>
                  <a:pt x="3497100" y="3826712"/>
                </a:lnTo>
                <a:cubicBezTo>
                  <a:pt x="3497100" y="3826712"/>
                  <a:pt x="3493758" y="3826712"/>
                  <a:pt x="3493758" y="3826712"/>
                </a:cubicBezTo>
                <a:cubicBezTo>
                  <a:pt x="3426914" y="3823370"/>
                  <a:pt x="3363416" y="3823370"/>
                  <a:pt x="3296571" y="3820027"/>
                </a:cubicBezTo>
                <a:cubicBezTo>
                  <a:pt x="3065966" y="3820027"/>
                  <a:pt x="2835360" y="3820027"/>
                  <a:pt x="2608095" y="3820027"/>
                </a:cubicBezTo>
                <a:cubicBezTo>
                  <a:pt x="2384173" y="3910265"/>
                  <a:pt x="2140198" y="3833396"/>
                  <a:pt x="1919619" y="3903581"/>
                </a:cubicBezTo>
                <a:cubicBezTo>
                  <a:pt x="1685670" y="3900239"/>
                  <a:pt x="1465092" y="3970423"/>
                  <a:pt x="1234485" y="4000503"/>
                </a:cubicBezTo>
                <a:cubicBezTo>
                  <a:pt x="1060693" y="4013871"/>
                  <a:pt x="883561" y="3997160"/>
                  <a:pt x="723139" y="4067345"/>
                </a:cubicBezTo>
                <a:cubicBezTo>
                  <a:pt x="661310" y="4095753"/>
                  <a:pt x="606165" y="4128339"/>
                  <a:pt x="583188" y="4172622"/>
                </a:cubicBezTo>
                <a:lnTo>
                  <a:pt x="575662" y="4197368"/>
                </a:lnTo>
                <a:lnTo>
                  <a:pt x="0" y="4197368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9156" name="Picture 4" descr="Nguồn tài nguyên ngày càng bị cạn kiệt: Ai phải gánh chịu hậu quả?">
            <a:extLst>
              <a:ext uri="{FF2B5EF4-FFF2-40B4-BE49-F238E27FC236}">
                <a16:creationId xmlns:a16="http://schemas.microsoft.com/office/drawing/2014/main" id="{8AC36E95-CC4C-43F7-8932-917839584F17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0800" r="12821" b="-2"/>
          <a:stretch/>
        </p:blipFill>
        <p:spPr bwMode="auto">
          <a:xfrm>
            <a:off x="7653541" y="1"/>
            <a:ext cx="4538463" cy="3877247"/>
          </a:xfrm>
          <a:custGeom>
            <a:avLst/>
            <a:gdLst/>
            <a:ahLst/>
            <a:cxnLst/>
            <a:rect l="l" t="t" r="r" b="b"/>
            <a:pathLst>
              <a:path w="4538463" h="3877247">
                <a:moveTo>
                  <a:pt x="0" y="0"/>
                </a:moveTo>
                <a:lnTo>
                  <a:pt x="4538463" y="0"/>
                </a:lnTo>
                <a:lnTo>
                  <a:pt x="4538463" y="3437173"/>
                </a:lnTo>
                <a:lnTo>
                  <a:pt x="4530710" y="3429000"/>
                </a:lnTo>
                <a:cubicBezTo>
                  <a:pt x="4370289" y="3495842"/>
                  <a:pt x="4239946" y="3686344"/>
                  <a:pt x="4056129" y="3636211"/>
                </a:cubicBezTo>
                <a:cubicBezTo>
                  <a:pt x="3872313" y="3589422"/>
                  <a:pt x="3788760" y="3830055"/>
                  <a:pt x="3618310" y="3756528"/>
                </a:cubicBezTo>
                <a:cubicBezTo>
                  <a:pt x="3394389" y="3823371"/>
                  <a:pt x="3163783" y="3823371"/>
                  <a:pt x="2933176" y="3810002"/>
                </a:cubicBezTo>
                <a:cubicBezTo>
                  <a:pt x="2702570" y="3840081"/>
                  <a:pt x="2471962" y="3873503"/>
                  <a:pt x="2238015" y="3850107"/>
                </a:cubicBezTo>
                <a:cubicBezTo>
                  <a:pt x="2007408" y="3870161"/>
                  <a:pt x="1783486" y="3883529"/>
                  <a:pt x="1552880" y="3863476"/>
                </a:cubicBezTo>
                <a:cubicBezTo>
                  <a:pt x="1322274" y="3886870"/>
                  <a:pt x="1091667" y="3876844"/>
                  <a:pt x="864402" y="3860134"/>
                </a:cubicBezTo>
                <a:cubicBezTo>
                  <a:pt x="757455" y="3860134"/>
                  <a:pt x="653849" y="3856792"/>
                  <a:pt x="546902" y="3856792"/>
                </a:cubicBezTo>
                <a:cubicBezTo>
                  <a:pt x="404861" y="3850108"/>
                  <a:pt x="262821" y="3845095"/>
                  <a:pt x="120363" y="3840499"/>
                </a:cubicBezTo>
                <a:lnTo>
                  <a:pt x="0" y="3836632"/>
                </a:lnTo>
                <a:close/>
              </a:path>
            </a:pathLst>
          </a:cu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4" name="Hình ảnh 3">
            <a:extLst>
              <a:ext uri="{FF2B5EF4-FFF2-40B4-BE49-F238E27FC236}">
                <a16:creationId xmlns:a16="http://schemas.microsoft.com/office/drawing/2014/main" id="{215743E1-1AA2-4CC6-A71D-6FEB0776208A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t="42737" b="948"/>
          <a:stretch/>
        </p:blipFill>
        <p:spPr>
          <a:xfrm>
            <a:off x="20" y="4297691"/>
            <a:ext cx="6836830" cy="2560309"/>
          </a:xfrm>
          <a:custGeom>
            <a:avLst/>
            <a:gdLst/>
            <a:ahLst/>
            <a:cxnLst/>
            <a:rect l="l" t="t" r="r" b="b"/>
            <a:pathLst>
              <a:path w="6836850" h="2541737">
                <a:moveTo>
                  <a:pt x="0" y="0"/>
                </a:moveTo>
                <a:lnTo>
                  <a:pt x="4460098" y="0"/>
                </a:lnTo>
                <a:lnTo>
                  <a:pt x="4483996" y="31836"/>
                </a:lnTo>
                <a:cubicBezTo>
                  <a:pt x="4644419" y="28495"/>
                  <a:pt x="4627708" y="282495"/>
                  <a:pt x="4788129" y="245732"/>
                </a:cubicBezTo>
                <a:cubicBezTo>
                  <a:pt x="4754709" y="362707"/>
                  <a:pt x="4641076" y="302548"/>
                  <a:pt x="4600971" y="389443"/>
                </a:cubicBezTo>
                <a:cubicBezTo>
                  <a:pt x="4684524" y="462970"/>
                  <a:pt x="4844945" y="409497"/>
                  <a:pt x="4871683" y="563233"/>
                </a:cubicBezTo>
                <a:cubicBezTo>
                  <a:pt x="4838262" y="723655"/>
                  <a:pt x="4945210" y="703602"/>
                  <a:pt x="5032105" y="713629"/>
                </a:cubicBezTo>
                <a:cubicBezTo>
                  <a:pt x="5239317" y="733683"/>
                  <a:pt x="5439843" y="747050"/>
                  <a:pt x="5643713" y="780472"/>
                </a:cubicBezTo>
                <a:cubicBezTo>
                  <a:pt x="5693844" y="790498"/>
                  <a:pt x="5810819" y="767103"/>
                  <a:pt x="5800794" y="870709"/>
                </a:cubicBezTo>
                <a:cubicBezTo>
                  <a:pt x="5790767" y="954261"/>
                  <a:pt x="5700529" y="924184"/>
                  <a:pt x="5643713" y="927525"/>
                </a:cubicBezTo>
                <a:cubicBezTo>
                  <a:pt x="5329553" y="967632"/>
                  <a:pt x="5012052" y="904131"/>
                  <a:pt x="4701235" y="907472"/>
                </a:cubicBezTo>
                <a:cubicBezTo>
                  <a:pt x="4664472" y="907472"/>
                  <a:pt x="4657787" y="1017762"/>
                  <a:pt x="4577576" y="980999"/>
                </a:cubicBezTo>
                <a:cubicBezTo>
                  <a:pt x="4788129" y="1081263"/>
                  <a:pt x="5767372" y="1108001"/>
                  <a:pt x="6094900" y="1161474"/>
                </a:cubicBezTo>
                <a:cubicBezTo>
                  <a:pt x="5754004" y="1542477"/>
                  <a:pt x="5429817" y="1311870"/>
                  <a:pt x="5159105" y="1525765"/>
                </a:cubicBezTo>
                <a:cubicBezTo>
                  <a:pt x="5159105" y="1525765"/>
                  <a:pt x="5212580" y="1525765"/>
                  <a:pt x="5443187" y="1595950"/>
                </a:cubicBezTo>
                <a:cubicBezTo>
                  <a:pt x="5627002" y="1652765"/>
                  <a:pt x="5536765" y="1732976"/>
                  <a:pt x="6001321" y="1886715"/>
                </a:cubicBezTo>
                <a:cubicBezTo>
                  <a:pt x="5824188" y="1936846"/>
                  <a:pt x="5593581" y="1839925"/>
                  <a:pt x="5506685" y="2100610"/>
                </a:cubicBezTo>
                <a:cubicBezTo>
                  <a:pt x="5643713" y="2147401"/>
                  <a:pt x="5807477" y="2103953"/>
                  <a:pt x="5904398" y="2227611"/>
                </a:cubicBezTo>
                <a:cubicBezTo>
                  <a:pt x="5934478" y="2264375"/>
                  <a:pt x="5964557" y="2287770"/>
                  <a:pt x="6001321" y="2307821"/>
                </a:cubicBezTo>
                <a:cubicBezTo>
                  <a:pt x="5984612" y="2314507"/>
                  <a:pt x="5964557" y="2321190"/>
                  <a:pt x="5951188" y="2327874"/>
                </a:cubicBezTo>
                <a:cubicBezTo>
                  <a:pt x="5977925" y="2351271"/>
                  <a:pt x="6663060" y="2478270"/>
                  <a:pt x="6836850" y="2481613"/>
                </a:cubicBezTo>
                <a:cubicBezTo>
                  <a:pt x="6761652" y="2506679"/>
                  <a:pt x="6636845" y="2527828"/>
                  <a:pt x="6553814" y="2540165"/>
                </a:cubicBezTo>
                <a:lnTo>
                  <a:pt x="6542822" y="2541737"/>
                </a:lnTo>
                <a:lnTo>
                  <a:pt x="0" y="2541737"/>
                </a:lnTo>
                <a:close/>
              </a:path>
            </a:pathLst>
          </a:custGeom>
        </p:spPr>
      </p:pic>
      <p:sp>
        <p:nvSpPr>
          <p:cNvPr id="10" name="TextBox 1">
            <a:extLst>
              <a:ext uri="{FF2B5EF4-FFF2-40B4-BE49-F238E27FC236}">
                <a16:creationId xmlns:a16="http://schemas.microsoft.com/office/drawing/2014/main" id="{AECFFB08-442F-4EDD-A7A9-A192587DAB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9600" y="3677892"/>
            <a:ext cx="11140201" cy="769441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endParaRPr kumimoji="0" lang="vi-VN" altLang="en-US" sz="4400" b="0" i="0" u="none" strike="noStrike" kern="1200" cap="none" spc="0" normalizeH="0" baseline="0" noProof="0">
              <a:ln>
                <a:noFill/>
              </a:ln>
              <a:solidFill>
                <a:srgbClr val="FF0066"/>
              </a:solidFill>
              <a:effectLst/>
              <a:uLnTx/>
              <a:uFillTx/>
              <a:latin typeface="#9Slide05 Atlantika" pitchFamily="2" charset="0"/>
              <a:ea typeface="+mn-ea"/>
              <a:cs typeface="#9Slide03 Arima Madurai" panose="00000500000000000000" pitchFamily="2" charset="0"/>
            </a:endParaRPr>
          </a:p>
        </p:txBody>
      </p:sp>
      <p:sp>
        <p:nvSpPr>
          <p:cNvPr id="11" name="TextBox 1">
            <a:extLst>
              <a:ext uri="{FF2B5EF4-FFF2-40B4-BE49-F238E27FC236}">
                <a16:creationId xmlns:a16="http://schemas.microsoft.com/office/drawing/2014/main" id="{BF13542D-1A54-4E4A-8B8B-0666C6512D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35859" y="4802542"/>
            <a:ext cx="4538462" cy="120032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ctr" defTabSz="914400" rtl="0" eaLnBrk="1" fontAlgn="base" latinLnBrk="0" hangingPunct="1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en-US" sz="3600" b="0" i="0" u="none" strike="noStrike" kern="1200" cap="none" spc="0" normalizeH="0" baseline="0" noProof="0">
                <a:ln>
                  <a:noFill/>
                </a:ln>
                <a:solidFill>
                  <a:srgbClr val="0000FF"/>
                </a:solidFill>
                <a:effectLst/>
                <a:uLnTx/>
                <a:uFillTx/>
                <a:latin typeface="#9Slide03 Arima Madurai" panose="00000500000000000000" pitchFamily="2" charset="0"/>
                <a:ea typeface="+mn-ea"/>
                <a:cs typeface="#9Slide03 Arima Madurai" panose="00000500000000000000" pitchFamily="2" charset="0"/>
              </a:rPr>
              <a:t>Tài nguyên cạn kiệt, môi trường ô nhiễm</a:t>
            </a:r>
            <a:endParaRPr kumimoji="0" lang="vi-VN" altLang="en-US" sz="3600" b="0" i="0" u="none" strike="noStrike" kern="1200" cap="none" spc="0" normalizeH="0" baseline="0" noProof="0">
              <a:ln>
                <a:noFill/>
              </a:ln>
              <a:solidFill>
                <a:srgbClr val="0000FF"/>
              </a:solidFill>
              <a:effectLst/>
              <a:uLnTx/>
              <a:uFillTx/>
              <a:latin typeface="#9Slide03 Arima Madurai" panose="00000500000000000000" pitchFamily="2" charset="0"/>
              <a:ea typeface="+mn-ea"/>
              <a:cs typeface="#9Slide03 Arima Madurai" panose="00000500000000000000" pitchFamily="2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0690998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491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3" dur="500"/>
                                        <p:tgtEl>
                                          <p:spTgt spid="49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6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9252531-8132-4908-9173-C41AC1D06769}"/>
              </a:ext>
            </a:extLst>
          </p:cNvPr>
          <p:cNvGrpSpPr/>
          <p:nvPr/>
        </p:nvGrpSpPr>
        <p:grpSpPr>
          <a:xfrm>
            <a:off x="872863" y="93172"/>
            <a:ext cx="5620702" cy="872949"/>
            <a:chOff x="1133366" y="2220084"/>
            <a:chExt cx="5681780" cy="9144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3" name="Arrow: Pentagon 2">
              <a:extLst>
                <a:ext uri="{FF2B5EF4-FFF2-40B4-BE49-F238E27FC236}">
                  <a16:creationId xmlns:a16="http://schemas.microsoft.com/office/drawing/2014/main" id="{EDF44B02-C7D4-43EB-9A1C-D3A9D7ED2239}"/>
                </a:ext>
              </a:extLst>
            </p:cNvPr>
            <p:cNvSpPr/>
            <p:nvPr/>
          </p:nvSpPr>
          <p:spPr>
            <a:xfrm>
              <a:off x="1133366" y="2220084"/>
              <a:ext cx="5681780" cy="914400"/>
            </a:xfrm>
            <a:prstGeom prst="homePlat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0A0D230-C254-44CB-A530-00A9D818CFA4}"/>
                </a:ext>
              </a:extLst>
            </p:cNvPr>
            <p:cNvSpPr txBox="1"/>
            <p:nvPr/>
          </p:nvSpPr>
          <p:spPr>
            <a:xfrm>
              <a:off x="1307656" y="2384346"/>
              <a:ext cx="5176902" cy="62866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endParaRPr lang="en-US" sz="3300">
                <a:solidFill>
                  <a:srgbClr val="0070C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3BF5E59E-1C51-4D6A-BDCC-169F0DD6CC24}"/>
              </a:ext>
            </a:extLst>
          </p:cNvPr>
          <p:cNvSpPr txBox="1"/>
          <p:nvPr/>
        </p:nvSpPr>
        <p:spPr>
          <a:xfrm>
            <a:off x="2044930" y="268389"/>
            <a:ext cx="738151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>
                <a:solidFill>
                  <a:srgbClr val="0070C0"/>
                </a:solidFill>
                <a:latin typeface="Arial" pitchFamily="34" charset="0"/>
                <a:cs typeface="Arial" pitchFamily="34" charset="0"/>
              </a:rPr>
              <a:t>Dân cư,tôn giáo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A35662B-4097-4F11-A25E-1EA633DA8650}"/>
              </a:ext>
            </a:extLst>
          </p:cNvPr>
          <p:cNvGrpSpPr/>
          <p:nvPr/>
        </p:nvGrpSpPr>
        <p:grpSpPr>
          <a:xfrm>
            <a:off x="110635" y="93172"/>
            <a:ext cx="1301952" cy="872949"/>
            <a:chOff x="344605" y="154323"/>
            <a:chExt cx="1301952" cy="872949"/>
          </a:xfrm>
        </p:grpSpPr>
        <p:sp>
          <p:nvSpPr>
            <p:cNvPr id="7" name="Arrow: Pentagon 6">
              <a:extLst>
                <a:ext uri="{FF2B5EF4-FFF2-40B4-BE49-F238E27FC236}">
                  <a16:creationId xmlns:a16="http://schemas.microsoft.com/office/drawing/2014/main" id="{2566DAB2-8108-478E-BC4C-FA9EACA1552A}"/>
                </a:ext>
              </a:extLst>
            </p:cNvPr>
            <p:cNvSpPr/>
            <p:nvPr/>
          </p:nvSpPr>
          <p:spPr>
            <a:xfrm>
              <a:off x="344605" y="154323"/>
              <a:ext cx="1301952" cy="872949"/>
            </a:xfrm>
            <a:prstGeom prst="homePlate">
              <a:avLst/>
            </a:prstGeom>
            <a:solidFill>
              <a:schemeClr val="accent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b="1">
                  <a:latin typeface="Arial" pitchFamily="34" charset="0"/>
                  <a:cs typeface="Arial" pitchFamily="34" charset="0"/>
                </a:rPr>
                <a:t>1</a:t>
              </a:r>
            </a:p>
          </p:txBody>
        </p:sp>
        <p:sp>
          <p:nvSpPr>
            <p:cNvPr id="8" name="Isosceles Triangle 7">
              <a:extLst>
                <a:ext uri="{FF2B5EF4-FFF2-40B4-BE49-F238E27FC236}">
                  <a16:creationId xmlns:a16="http://schemas.microsoft.com/office/drawing/2014/main" id="{D27078DB-C4BE-459A-A8FC-3764D4B8EE3D}"/>
                </a:ext>
              </a:extLst>
            </p:cNvPr>
            <p:cNvSpPr/>
            <p:nvPr/>
          </p:nvSpPr>
          <p:spPr>
            <a:xfrm rot="5400000">
              <a:off x="1335337" y="461696"/>
              <a:ext cx="262394" cy="254000"/>
            </a:xfrm>
            <a:prstGeom prst="triangle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9EFB2B51-8BE8-4FA1-A42F-506CD58E11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528E6B54-FAFB-40AB-8857-56B29D573226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2917" t="22815" r="34749" b="18815"/>
          <a:stretch/>
        </p:blipFill>
        <p:spPr>
          <a:xfrm>
            <a:off x="6493565" y="1031154"/>
            <a:ext cx="5646359" cy="5733674"/>
          </a:xfrm>
          <a:prstGeom prst="rect">
            <a:avLst/>
          </a:prstGeom>
        </p:spPr>
      </p:pic>
      <p:sp>
        <p:nvSpPr>
          <p:cNvPr id="11" name="Speech Bubble: Rectangle with Corners Rounded 10">
            <a:extLst>
              <a:ext uri="{FF2B5EF4-FFF2-40B4-BE49-F238E27FC236}">
                <a16:creationId xmlns:a16="http://schemas.microsoft.com/office/drawing/2014/main" id="{F7213779-ED81-450F-ACC4-58AD044AA7DA}"/>
              </a:ext>
            </a:extLst>
          </p:cNvPr>
          <p:cNvSpPr/>
          <p:nvPr/>
        </p:nvSpPr>
        <p:spPr>
          <a:xfrm>
            <a:off x="519998" y="2608741"/>
            <a:ext cx="4798031" cy="2527443"/>
          </a:xfrm>
          <a:prstGeom prst="wedgeRoundRectCallout">
            <a:avLst>
              <a:gd name="adj1" fmla="val 77597"/>
              <a:gd name="adj2" fmla="val -24315"/>
              <a:gd name="adj3" fmla="val 16667"/>
            </a:avLst>
          </a:prstGeom>
          <a:solidFill>
            <a:srgbClr val="FCFEB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Box 11">
            <a:extLst>
              <a:ext uri="{FF2B5EF4-FFF2-40B4-BE49-F238E27FC236}">
                <a16:creationId xmlns:a16="http://schemas.microsoft.com/office/drawing/2014/main" id="{9E03C9DF-63A0-4681-979B-71D7B51A4EEB}"/>
              </a:ext>
            </a:extLst>
          </p:cNvPr>
          <p:cNvSpPr txBox="1"/>
          <p:nvPr/>
        </p:nvSpPr>
        <p:spPr>
          <a:xfrm>
            <a:off x="728126" y="2853457"/>
            <a:ext cx="4798031" cy="20621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vi-VN" sz="32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Dân cư châu Á thuộc chủng tộc nào? Mỗi chủng tộc sống chủ yếu ở khu vực nào?</a:t>
            </a:r>
            <a:endParaRPr lang="en-US" sz="3200">
              <a:solidFill>
                <a:srgbClr val="FF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EC4CA6CC-0ABA-4239-8D90-B6DFF879EB5D}"/>
              </a:ext>
            </a:extLst>
          </p:cNvPr>
          <p:cNvSpPr txBox="1"/>
          <p:nvPr/>
        </p:nvSpPr>
        <p:spPr>
          <a:xfrm>
            <a:off x="311870" y="1772615"/>
            <a:ext cx="6019494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ü"/>
            </a:pPr>
            <a:r>
              <a:rPr lang="vi-VN" sz="34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Chủng tộc Ơ-rô-pê-ô-it:</a:t>
            </a:r>
          </a:p>
          <a:p>
            <a:r>
              <a:rPr lang="vi-VN" sz="34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Nam Á, Trung Á, Tây Nam Á</a:t>
            </a:r>
            <a:endParaRPr lang="en-US" sz="3400">
              <a:solidFill>
                <a:srgbClr val="1B04F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180FCE69-E26B-4331-940D-5CFFEE48F33D}"/>
              </a:ext>
            </a:extLst>
          </p:cNvPr>
          <p:cNvSpPr txBox="1"/>
          <p:nvPr/>
        </p:nvSpPr>
        <p:spPr>
          <a:xfrm>
            <a:off x="311870" y="3155048"/>
            <a:ext cx="6142772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ü"/>
            </a:pPr>
            <a:r>
              <a:rPr lang="vi-VN" sz="34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Chủng tộc Môn-gô- lô-it:</a:t>
            </a:r>
          </a:p>
          <a:p>
            <a:r>
              <a:rPr lang="vi-VN" sz="34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Bắc Á, Đông Á, Đông Nam Á</a:t>
            </a:r>
            <a:endParaRPr lang="en-US" sz="3400">
              <a:solidFill>
                <a:srgbClr val="1B04F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5C825A63-6414-46E2-856B-8C98F8FC98FB}"/>
              </a:ext>
            </a:extLst>
          </p:cNvPr>
          <p:cNvSpPr txBox="1"/>
          <p:nvPr/>
        </p:nvSpPr>
        <p:spPr>
          <a:xfrm>
            <a:off x="311870" y="4530928"/>
            <a:ext cx="4884016" cy="11387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" panose="05000000000000000000" pitchFamily="2" charset="2"/>
              <a:buChar char="ü"/>
            </a:pPr>
            <a:r>
              <a:rPr lang="vi-VN" sz="34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Chủng tộc Ô-xtra-lô-it</a:t>
            </a:r>
          </a:p>
          <a:p>
            <a:r>
              <a:rPr lang="vi-VN" sz="34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Nam Á, Đông Nam Á</a:t>
            </a:r>
            <a:endParaRPr lang="en-US" sz="3400">
              <a:solidFill>
                <a:srgbClr val="1B04F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6" name="Explosion: 8 Points 15">
            <a:extLst>
              <a:ext uri="{FF2B5EF4-FFF2-40B4-BE49-F238E27FC236}">
                <a16:creationId xmlns:a16="http://schemas.microsoft.com/office/drawing/2014/main" id="{9E431334-76AB-4D41-A487-3D4C819E6689}"/>
              </a:ext>
            </a:extLst>
          </p:cNvPr>
          <p:cNvSpPr/>
          <p:nvPr/>
        </p:nvSpPr>
        <p:spPr>
          <a:xfrm>
            <a:off x="689203" y="1989958"/>
            <a:ext cx="5642161" cy="4471694"/>
          </a:xfrm>
          <a:prstGeom prst="irregularSeal1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4325BBE-1AFC-4FF7-9D7E-6710CF30EA78}"/>
              </a:ext>
            </a:extLst>
          </p:cNvPr>
          <p:cNvSpPr txBox="1"/>
          <p:nvPr/>
        </p:nvSpPr>
        <p:spPr>
          <a:xfrm>
            <a:off x="2030144" y="3334116"/>
            <a:ext cx="2919386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Việt Nam thuộc chủng tộc nào?</a:t>
            </a:r>
          </a:p>
        </p:txBody>
      </p:sp>
    </p:spTree>
    <p:extLst>
      <p:ext uri="{BB962C8B-B14F-4D97-AF65-F5344CB8AC3E}">
        <p14:creationId xmlns:p14="http://schemas.microsoft.com/office/powerpoint/2010/main" val="403142671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6" fill="hold">
                      <p:stCondLst>
                        <p:cond delay="indefinite"/>
                      </p:stCondLst>
                      <p:childTnLst>
                        <p:par>
                          <p:cTn id="17" fill="hold">
                            <p:stCondLst>
                              <p:cond delay="0"/>
                            </p:stCondLst>
                            <p:childTnLst>
                              <p:par>
                                <p:cTn id="18" presetID="53" presetClass="exit" presetSubtype="32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1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53" presetClass="exit" presetSubtype="32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 calcmode="lin" valueType="num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w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5" dur="500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ppt_h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out" filter="fade">
                                      <p:cBhvr>
                                        <p:cTn id="26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4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3" fill="hold">
                      <p:stCondLst>
                        <p:cond delay="indefinite"/>
                      </p:stCondLst>
                      <p:childTnLst>
                        <p:par>
                          <p:cTn id="44" fill="hold">
                            <p:stCondLst>
                              <p:cond delay="0"/>
                            </p:stCondLst>
                            <p:childTnLst>
                              <p:par>
                                <p:cTn id="45" presetID="10" presetClass="exit" presetSubtype="0" fill="hold" grpId="1" nodeType="click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6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8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10" presetClass="exit" presetSubtype="0" fill="hold" grpId="1" nodeType="withEffect">
                                  <p:stCondLst>
                                    <p:cond delay="0"/>
                                  </p:stCondLst>
                                  <p:childTnLst>
                                    <p:animEffect transition="out" filter="fade">
                                      <p:cBhvr>
                                        <p:cTn id="52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set>
                                      <p:cBhvr>
                                        <p:cTn id="53" dur="1" fill="hold">
                                          <p:stCondLst>
                                            <p:cond delay="499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hidden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0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5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1" grpId="1" animBg="1"/>
      <p:bldP spid="12" grpId="0"/>
      <p:bldP spid="12" grpId="1"/>
      <p:bldP spid="13" grpId="0"/>
      <p:bldP spid="13" grpId="1"/>
      <p:bldP spid="14" grpId="0"/>
      <p:bldP spid="14" grpId="1"/>
      <p:bldP spid="15" grpId="0"/>
      <p:bldP spid="15" grpId="1"/>
      <p:bldP spid="16" grpId="0" animBg="1"/>
      <p:bldP spid="17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7" name="Table 6">
            <a:extLst>
              <a:ext uri="{FF2B5EF4-FFF2-40B4-BE49-F238E27FC236}">
                <a16:creationId xmlns:a16="http://schemas.microsoft.com/office/drawing/2014/main" id="{06323BB4-0058-42F9-892B-0F20BA4F9060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136317139"/>
              </p:ext>
            </p:extLst>
          </p:nvPr>
        </p:nvGraphicFramePr>
        <p:xfrm>
          <a:off x="2845981" y="72957"/>
          <a:ext cx="9346019" cy="6875721"/>
        </p:xfrm>
        <a:graphic>
          <a:graphicData uri="http://schemas.openxmlformats.org/drawingml/2006/table">
            <a:tbl>
              <a:tblPr bandRow="1">
                <a:tableStyleId>{5C22544A-7EE6-4342-B048-85BDC9FD1C3A}</a:tableStyleId>
              </a:tblPr>
              <a:tblGrid>
                <a:gridCol w="2587410">
                  <a:extLst>
                    <a:ext uri="{9D8B030D-6E8A-4147-A177-3AD203B41FA5}">
                      <a16:colId xmlns:a16="http://schemas.microsoft.com/office/drawing/2014/main" val="1919794690"/>
                    </a:ext>
                  </a:extLst>
                </a:gridCol>
                <a:gridCol w="6758609">
                  <a:extLst>
                    <a:ext uri="{9D8B030D-6E8A-4147-A177-3AD203B41FA5}">
                      <a16:colId xmlns:a16="http://schemas.microsoft.com/office/drawing/2014/main" val="804720878"/>
                    </a:ext>
                  </a:extLst>
                </a:gridCol>
              </a:tblGrid>
              <a:tr h="1485405">
                <a:tc>
                  <a:txBody>
                    <a:bodyPr/>
                    <a:lstStyle/>
                    <a:p>
                      <a:pPr indent="18034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……………………………………………………</a:t>
                      </a:r>
                      <a:r>
                        <a:rPr lang="vi-VN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</a:t>
                      </a:r>
                      <a:r>
                        <a:rPr lang="en-US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</a:t>
                      </a:r>
                      <a:endParaRPr lang="en-US" sz="18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rgbClr val="F7FA76">
                        <a:alpha val="78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Thời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gian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ra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đời:hơn</a:t>
                      </a:r>
                      <a:r>
                        <a:rPr lang="en-US" sz="1800" baseline="0" dirty="0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1000 </a:t>
                      </a:r>
                      <a:r>
                        <a:rPr lang="en-US" sz="1800" baseline="0" dirty="0" err="1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năm</a:t>
                      </a:r>
                      <a:r>
                        <a:rPr lang="en-US" sz="1800" baseline="0" dirty="0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baseline="0" dirty="0" err="1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trước</a:t>
                      </a:r>
                      <a:r>
                        <a:rPr lang="en-US" sz="1800" baseline="0" dirty="0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baseline="0" dirty="0" err="1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công</a:t>
                      </a:r>
                      <a:r>
                        <a:rPr lang="en-US" sz="1800" baseline="0" dirty="0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baseline="0" dirty="0" err="1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nguyên</a:t>
                      </a:r>
                      <a:r>
                        <a:rPr lang="en-US" sz="1800" baseline="0" dirty="0" smtClean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</a:t>
                      </a:r>
                      <a:endParaRPr lang="en-US" sz="1800" dirty="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Nguồn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gốc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:………………………….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thần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Bra-ma, Si-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va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thần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Vệ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Nữ</a:t>
                      </a:r>
                      <a:endParaRPr lang="en-US" sz="1800" dirty="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Nơi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cúng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: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thánh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địa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,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đền</a:t>
                      </a:r>
                      <a:r>
                        <a:rPr lang="en-US" sz="1800" dirty="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  <a:r>
                        <a:rPr lang="en-US" sz="1800" dirty="0" err="1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</a:t>
                      </a:r>
                      <a:endParaRPr lang="en-US" sz="1800" dirty="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ea typeface="Noto Sans Symbols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rgbClr val="F7FA76">
                        <a:alpha val="78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606057812"/>
                  </a:ext>
                </a:extLst>
              </a:tr>
              <a:tr h="1485405">
                <a:tc>
                  <a:txBody>
                    <a:bodyPr/>
                    <a:lstStyle/>
                    <a:p>
                      <a:pPr indent="18034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………………………………………………………………………………..</a:t>
                      </a:r>
                      <a:endParaRPr lang="en-US" sz="18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Thời gian ra đời: thế kỉ VI TCN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Nguồn gốc:………………………….</a:t>
                      </a:r>
                      <a:r>
                        <a:rPr lang="vi-VN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...........................................</a:t>
                      </a:r>
                      <a:endParaRPr lang="en-US" sz="180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lvl="0" indent="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......................................................................................................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 Phật Thích ca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Nơi thờ cúng: chùa</a:t>
                      </a:r>
                      <a:endParaRPr lang="en-US" sz="180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ea typeface="Noto Sans Symbols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2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89228828"/>
                  </a:ext>
                </a:extLst>
              </a:tr>
              <a:tr h="1485405">
                <a:tc>
                  <a:txBody>
                    <a:bodyPr/>
                    <a:lstStyle/>
                    <a:p>
                      <a:pPr indent="18034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……………………………………………………</a:t>
                      </a:r>
                      <a:r>
                        <a:rPr lang="vi-VN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</a:t>
                      </a:r>
                      <a:r>
                        <a:rPr lang="en-US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.............................</a:t>
                      </a:r>
                      <a:endParaRPr lang="en-US" sz="18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Thời gian ra đời: đầu Công nguyên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Nguồn gốc:……………………..</a:t>
                      </a:r>
                      <a:r>
                        <a:rPr lang="vi-VN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..................................................</a:t>
                      </a:r>
                      <a:endParaRPr lang="en-US" sz="180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lvl="0" indent="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.........................................................................................................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 Chúa Giê-su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Nơi thờ cúng: nhà thờ</a:t>
                      </a:r>
                      <a:endParaRPr lang="en-US" sz="180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ea typeface="Noto Sans Symbols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4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248209778"/>
                  </a:ext>
                </a:extLst>
              </a:tr>
              <a:tr h="1485405">
                <a:tc>
                  <a:txBody>
                    <a:bodyPr/>
                    <a:lstStyle/>
                    <a:p>
                      <a:pPr indent="18034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……………………………………………………</a:t>
                      </a:r>
                      <a:r>
                        <a:rPr lang="vi-VN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</a:t>
                      </a:r>
                      <a:r>
                        <a:rPr lang="en-US" sz="1800"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......................................................................</a:t>
                      </a:r>
                      <a:endParaRPr lang="en-US" sz="1800"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Thời gian ra đời: Thế kỉ VII sau CN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Nguồn gốc:………………………..</a:t>
                      </a:r>
                      <a:r>
                        <a:rPr lang="vi-VN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.............................................</a:t>
                      </a:r>
                      <a:endParaRPr lang="en-US" sz="180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marL="0" lvl="0" indent="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None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……………………………………………………………………………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Thờ thánh A-la</a:t>
                      </a:r>
                    </a:p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>
                          <a:solidFill>
                            <a:srgbClr val="0070C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Nơi thờ cúng: nhà thờ, thánh địa</a:t>
                      </a:r>
                      <a:endParaRPr lang="en-US" sz="1800">
                        <a:solidFill>
                          <a:srgbClr val="0070C0"/>
                        </a:solidFill>
                        <a:effectLst/>
                        <a:latin typeface="Arial" panose="020B0604020202020204" pitchFamily="34" charset="0"/>
                        <a:ea typeface="Noto Sans Symbols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5">
                        <a:lumMod val="40000"/>
                        <a:lumOff val="6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085305504"/>
                  </a:ext>
                </a:extLst>
              </a:tr>
              <a:tr h="452556">
                <a:tc>
                  <a:txBody>
                    <a:bodyPr/>
                    <a:lstStyle/>
                    <a:p>
                      <a:pPr indent="18034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2400" b="1">
                          <a:solidFill>
                            <a:srgbClr val="1B04FA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Tôn giáo ở VN</a:t>
                      </a:r>
                      <a:endParaRPr lang="en-US" sz="2400" b="1">
                        <a:solidFill>
                          <a:srgbClr val="1B04FA"/>
                        </a:solidFill>
                        <a:effectLst/>
                        <a:latin typeface="Arial" panose="020B0604020202020204" pitchFamily="34" charset="0"/>
                        <a:ea typeface="Times New Roman" panose="02020603050405020304" pitchFamily="18" charset="0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marL="342900" lvl="0" indent="-342900" algn="just">
                        <a:lnSpc>
                          <a:spcPct val="120000"/>
                        </a:lnSpc>
                        <a:spcAft>
                          <a:spcPts val="0"/>
                        </a:spcAft>
                        <a:buFont typeface="Arial" panose="020B0604020202020204" pitchFamily="34" charset="0"/>
                        <a:buChar char="●"/>
                        <a:tabLst>
                          <a:tab pos="180340" algn="l"/>
                          <a:tab pos="450215" algn="l"/>
                        </a:tabLst>
                      </a:pPr>
                      <a:r>
                        <a:rPr lang="en-US" sz="1800" dirty="0">
                          <a:solidFill>
                            <a:srgbClr val="00B050"/>
                          </a:solidFill>
                          <a:effectLst/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 </a:t>
                      </a:r>
                      <a:endParaRPr lang="en-US" sz="1800" dirty="0">
                        <a:solidFill>
                          <a:srgbClr val="00B050"/>
                        </a:solidFill>
                        <a:effectLst/>
                        <a:latin typeface="Arial" panose="020B0604020202020204" pitchFamily="34" charset="0"/>
                        <a:ea typeface="Noto Sans Symbols"/>
                        <a:cs typeface="Arial" panose="020B0604020202020204" pitchFamily="34" charset="0"/>
                      </a:endParaRPr>
                    </a:p>
                  </a:txBody>
                  <a:tcPr marL="39396" marR="39396" marT="0" marB="0"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66528094"/>
                  </a:ext>
                </a:extLst>
              </a:tr>
            </a:tbl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7D546FC5-38C2-4390-88E8-3AE62C58636D}"/>
              </a:ext>
            </a:extLst>
          </p:cNvPr>
          <p:cNvSpPr txBox="1"/>
          <p:nvPr/>
        </p:nvSpPr>
        <p:spPr>
          <a:xfrm>
            <a:off x="57979" y="2798803"/>
            <a:ext cx="2703961" cy="2400657"/>
          </a:xfrm>
          <a:prstGeom prst="rect">
            <a:avLst/>
          </a:prstGeom>
          <a:solidFill>
            <a:srgbClr val="00B050"/>
          </a:solidFill>
          <a:ln>
            <a:solidFill>
              <a:srgbClr val="00B0F0"/>
            </a:solidFill>
          </a:ln>
        </p:spPr>
        <p:txBody>
          <a:bodyPr wrap="square" rtlCol="0">
            <a:spAutoFit/>
          </a:bodyPr>
          <a:lstStyle/>
          <a:p>
            <a:pPr algn="just"/>
            <a:r>
              <a:rPr lang="en-US" sz="30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Điền tên và nơi ra đời các tôn giáo ở châu Á vào chỗ trống</a:t>
            </a:r>
            <a:endParaRPr lang="en-US" sz="3000"/>
          </a:p>
        </p:txBody>
      </p:sp>
      <p:sp>
        <p:nvSpPr>
          <p:cNvPr id="9" name="Rectangle: Rounded Corners 8">
            <a:extLst>
              <a:ext uri="{FF2B5EF4-FFF2-40B4-BE49-F238E27FC236}">
                <a16:creationId xmlns:a16="http://schemas.microsoft.com/office/drawing/2014/main" id="{980740E6-F42D-4300-8F3E-9F2CEEB08429}"/>
              </a:ext>
            </a:extLst>
          </p:cNvPr>
          <p:cNvSpPr/>
          <p:nvPr/>
        </p:nvSpPr>
        <p:spPr>
          <a:xfrm>
            <a:off x="304652" y="2228792"/>
            <a:ext cx="2547991" cy="529185"/>
          </a:xfrm>
          <a:prstGeom prst="roundRect">
            <a:avLst/>
          </a:prstGeom>
          <a:solidFill>
            <a:srgbClr val="FCFEB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vi-VN" sz="20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THẢO LUẬN CẶP</a:t>
            </a:r>
            <a:endParaRPr lang="en-US" sz="2000" b="1">
              <a:solidFill>
                <a:srgbClr val="1B04FA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682C5A8D-56DA-48B8-B88A-3CA64DB7B7D1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24000" t="48594" r="67417" b="41481"/>
          <a:stretch/>
        </p:blipFill>
        <p:spPr>
          <a:xfrm>
            <a:off x="270386" y="1414910"/>
            <a:ext cx="1177065" cy="648092"/>
          </a:xfrm>
          <a:prstGeom prst="rect">
            <a:avLst/>
          </a:prstGeom>
          <a:ln>
            <a:solidFill>
              <a:schemeClr val="accent1">
                <a:shade val="50000"/>
              </a:schemeClr>
            </a:solidFill>
          </a:ln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0094DFC9-009D-459D-B6A7-540DC679A26E}"/>
              </a:ext>
            </a:extLst>
          </p:cNvPr>
          <p:cNvSpPr txBox="1"/>
          <p:nvPr/>
        </p:nvSpPr>
        <p:spPr>
          <a:xfrm>
            <a:off x="3267423" y="536734"/>
            <a:ext cx="1855401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Ấn Độ giáo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84046CCA-DF86-4A74-9DAB-FAB6F6B85FB2}"/>
              </a:ext>
            </a:extLst>
          </p:cNvPr>
          <p:cNvSpPr txBox="1"/>
          <p:nvPr/>
        </p:nvSpPr>
        <p:spPr>
          <a:xfrm>
            <a:off x="7323385" y="412359"/>
            <a:ext cx="1080551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000" b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Ấn Độ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8713396-A905-495B-BA99-FEC6D6C247A6}"/>
              </a:ext>
            </a:extLst>
          </p:cNvPr>
          <p:cNvSpPr txBox="1"/>
          <p:nvPr/>
        </p:nvSpPr>
        <p:spPr>
          <a:xfrm>
            <a:off x="3267423" y="1923841"/>
            <a:ext cx="1855401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Phật giáo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1BB2F866-9F33-421B-B078-8ABE154CFA96}"/>
              </a:ext>
            </a:extLst>
          </p:cNvPr>
          <p:cNvSpPr txBox="1"/>
          <p:nvPr/>
        </p:nvSpPr>
        <p:spPr>
          <a:xfrm>
            <a:off x="7199986" y="1862947"/>
            <a:ext cx="1080551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000" b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Ấn Độ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9C69656B-C302-49F2-8DBF-E04C1997CD8C}"/>
              </a:ext>
            </a:extLst>
          </p:cNvPr>
          <p:cNvSpPr txBox="1"/>
          <p:nvPr/>
        </p:nvSpPr>
        <p:spPr>
          <a:xfrm>
            <a:off x="3202320" y="3408307"/>
            <a:ext cx="1730847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 tô giáo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AE278350-6EF6-410B-A155-B4DBF8A1E357}"/>
              </a:ext>
            </a:extLst>
          </p:cNvPr>
          <p:cNvSpPr txBox="1"/>
          <p:nvPr/>
        </p:nvSpPr>
        <p:spPr>
          <a:xfrm>
            <a:off x="3385611" y="5330014"/>
            <a:ext cx="1649187" cy="461665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Hồi giáo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B9CA2009-25F8-4701-AF21-E881BEE91F10}"/>
              </a:ext>
            </a:extLst>
          </p:cNvPr>
          <p:cNvSpPr txBox="1"/>
          <p:nvPr/>
        </p:nvSpPr>
        <p:spPr>
          <a:xfrm>
            <a:off x="7141638" y="3501642"/>
            <a:ext cx="1444043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000" b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Pa-le-xtin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3C372241-8998-4E61-BED2-E5621FC8A623}"/>
              </a:ext>
            </a:extLst>
          </p:cNvPr>
          <p:cNvSpPr txBox="1"/>
          <p:nvPr/>
        </p:nvSpPr>
        <p:spPr>
          <a:xfrm>
            <a:off x="7157203" y="5177723"/>
            <a:ext cx="1769892" cy="40011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000" b="1">
                <a:solidFill>
                  <a:srgbClr val="7030A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Ả rập xê út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0AFB5ACE-BD66-4FF5-B9B3-67DB8875D234}"/>
              </a:ext>
            </a:extLst>
          </p:cNvPr>
          <p:cNvSpPr txBox="1"/>
          <p:nvPr/>
        </p:nvSpPr>
        <p:spPr>
          <a:xfrm>
            <a:off x="5875792" y="6453425"/>
            <a:ext cx="4076281" cy="369332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Phật giáo,tin lành, thiên chúa giáo</a:t>
            </a:r>
          </a:p>
        </p:txBody>
      </p:sp>
      <p:pic>
        <p:nvPicPr>
          <p:cNvPr id="21" name="3 Minute Timer (Nho)">
            <a:hlinkClick r:id="" action="ppaction://media"/>
            <a:extLst>
              <a:ext uri="{FF2B5EF4-FFF2-40B4-BE49-F238E27FC236}">
                <a16:creationId xmlns:a16="http://schemas.microsoft.com/office/drawing/2014/main" id="{24FB11A2-C62A-49A5-A368-518B7A8418D2}"/>
              </a:ext>
            </a:extLst>
          </p:cNvPr>
          <p:cNvPicPr>
            <a:picLocks noChangeAspect="1"/>
          </p:cNvPicPr>
          <p:nvPr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5"/>
          <a:stretch>
            <a:fillRect/>
          </a:stretch>
        </p:blipFill>
        <p:spPr>
          <a:xfrm>
            <a:off x="1555733" y="1450812"/>
            <a:ext cx="1171535" cy="648092"/>
          </a:xfrm>
          <a:prstGeom prst="rect">
            <a:avLst/>
          </a:prstGeom>
        </p:spPr>
      </p:pic>
      <p:sp>
        <p:nvSpPr>
          <p:cNvPr id="22" name="TextBox 21">
            <a:extLst>
              <a:ext uri="{FF2B5EF4-FFF2-40B4-BE49-F238E27FC236}">
                <a16:creationId xmlns:a16="http://schemas.microsoft.com/office/drawing/2014/main" id="{E90A95DF-76D7-4026-A9A6-350B49063F9D}"/>
              </a:ext>
            </a:extLst>
          </p:cNvPr>
          <p:cNvSpPr txBox="1"/>
          <p:nvPr/>
        </p:nvSpPr>
        <p:spPr>
          <a:xfrm>
            <a:off x="170108" y="166138"/>
            <a:ext cx="2213113" cy="584775"/>
          </a:xfrm>
          <a:prstGeom prst="rect">
            <a:avLst/>
          </a:prstGeom>
          <a:solidFill>
            <a:srgbClr val="00B050"/>
          </a:solidFill>
        </p:spPr>
        <p:txBody>
          <a:bodyPr wrap="square" rtlCol="0">
            <a:spAutoFit/>
          </a:bodyPr>
          <a:lstStyle/>
          <a:p>
            <a:r>
              <a:rPr lang="en-US" sz="3200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b. Tôn giáo</a:t>
            </a:r>
          </a:p>
        </p:txBody>
      </p:sp>
    </p:spTree>
    <p:extLst>
      <p:ext uri="{BB962C8B-B14F-4D97-AF65-F5344CB8AC3E}">
        <p14:creationId xmlns:p14="http://schemas.microsoft.com/office/powerpoint/2010/main" val="3113107854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0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1" fill="hold">
                      <p:stCondLst>
                        <p:cond delay="indefinite"/>
                      </p:stCondLst>
                      <p:childTnLst>
                        <p:par>
                          <p:cTn id="12" fill="hold">
                            <p:stCondLst>
                              <p:cond delay="0"/>
                            </p:stCondLst>
                            <p:childTnLst>
                              <p:par>
                                <p:cTn id="13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4" fill="hold">
                      <p:stCondLst>
                        <p:cond delay="indefinite"/>
                      </p:stCondLst>
                      <p:childTnLst>
                        <p:par>
                          <p:cTn id="25" fill="hold">
                            <p:stCondLst>
                              <p:cond delay="0"/>
                            </p:stCondLst>
                            <p:childTnLst>
                              <p:par>
                                <p:cTn id="2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8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4" fill="hold">
                      <p:stCondLst>
                        <p:cond delay="indefinite"/>
                      </p:stCondLst>
                      <p:childTnLst>
                        <p:par>
                          <p:cTn id="35" fill="hold">
                            <p:stCondLst>
                              <p:cond delay="0"/>
                            </p:stCondLst>
                            <p:childTnLst>
                              <p:par>
                                <p:cTn id="3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8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9" fill="hold">
                      <p:stCondLst>
                        <p:cond delay="indefinite"/>
                      </p:stCondLst>
                      <p:childTnLst>
                        <p:par>
                          <p:cTn id="40" fill="hold">
                            <p:stCondLst>
                              <p:cond delay="0"/>
                            </p:stCondLst>
                            <p:childTnLst>
                              <p:par>
                                <p:cTn id="4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3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4" fill="hold">
                      <p:stCondLst>
                        <p:cond delay="indefinite"/>
                      </p:stCondLst>
                      <p:childTnLst>
                        <p:par>
                          <p:cTn id="45" fill="hold">
                            <p:stCondLst>
                              <p:cond delay="0"/>
                            </p:stCondLst>
                            <p:childTnLst>
                              <p:par>
                                <p:cTn id="4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8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9" fill="hold">
                      <p:stCondLst>
                        <p:cond delay="indefinite"/>
                      </p:stCondLst>
                      <p:childTnLst>
                        <p:par>
                          <p:cTn id="50" fill="hold">
                            <p:stCondLst>
                              <p:cond delay="0"/>
                            </p:stCondLst>
                            <p:childTnLst>
                              <p:par>
                                <p:cTn id="5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3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4" fill="hold">
                      <p:stCondLst>
                        <p:cond delay="indefinite"/>
                      </p:stCondLst>
                      <p:childTnLst>
                        <p:par>
                          <p:cTn id="55" fill="hold">
                            <p:stCondLst>
                              <p:cond delay="0"/>
                            </p:stCondLst>
                            <p:childTnLst>
                              <p:par>
                                <p:cTn id="5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8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9" fill="hold">
                      <p:stCondLst>
                        <p:cond delay="indefinite"/>
                      </p:stCondLst>
                      <p:childTnLst>
                        <p:par>
                          <p:cTn id="60" fill="hold">
                            <p:stCondLst>
                              <p:cond delay="0"/>
                            </p:stCondLst>
                            <p:childTnLst>
                              <p:par>
                                <p:cTn id="61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3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4" fill="hold">
                      <p:stCondLst>
                        <p:cond delay="indefinite"/>
                      </p:stCondLst>
                      <p:childTnLst>
                        <p:par>
                          <p:cTn id="65" fill="hold">
                            <p:stCondLst>
                              <p:cond delay="0"/>
                            </p:stCondLst>
                            <p:childTnLst>
                              <p:par>
                                <p:cTn id="66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68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9" fill="hold">
                      <p:stCondLst>
                        <p:cond delay="indefinite"/>
                      </p:stCondLst>
                      <p:childTnLst>
                        <p:par>
                          <p:cTn id="70" fill="hold">
                            <p:stCondLst>
                              <p:cond delay="0"/>
                            </p:stCondLst>
                            <p:childTnLst>
                              <p:par>
                                <p:cTn id="71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72" dur="195118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seq concurrent="1" nextAc="seek">
              <p:cTn id="73" restart="whenNotActive" fill="hold" evtFilter="cancelBubble" nodeType="interactiveSeq">
                <p:stCondLst>
                  <p:cond evt="onClick" delay="0">
                    <p:tgtEl>
                      <p:spTgt spid="21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74" fill="hold">
                      <p:stCondLst>
                        <p:cond delay="0"/>
                      </p:stCondLst>
                      <p:childTnLst>
                        <p:par>
                          <p:cTn id="75" fill="hold">
                            <p:stCondLst>
                              <p:cond delay="0"/>
                            </p:stCondLst>
                            <p:childTnLst>
                              <p:par>
                                <p:cTn id="76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77" dur="1" fill="hold"/>
                                        <p:tgtEl>
                                          <p:spTgt spid="21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21"/>
                  </p:tgtEl>
                </p:cond>
              </p:nextCondLst>
            </p:seq>
            <p:video>
              <p:cMediaNode vol="80000">
                <p:cTn id="78" fill="hold" display="0">
                  <p:stCondLst>
                    <p:cond delay="indefinite"/>
                  </p:stCondLst>
                </p:cTn>
                <p:tgtEl>
                  <p:spTgt spid="21"/>
                </p:tgtEl>
              </p:cMediaNode>
            </p:video>
          </p:childTnLst>
        </p:cTn>
      </p:par>
    </p:tnLst>
    <p:bldLst>
      <p:bldP spid="8" grpId="0" animBg="1"/>
      <p:bldP spid="9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18" grpId="0" animBg="1"/>
      <p:bldP spid="19" grpId="0" animBg="1"/>
      <p:bldP spid="20" grpId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5">
            <a:extLst>
              <a:ext uri="{FF2B5EF4-FFF2-40B4-BE49-F238E27FC236}">
                <a16:creationId xmlns:a16="http://schemas.microsoft.com/office/drawing/2014/main" id="{006B3688-0506-4BE3-A488-EB2E08191C4F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28417" t="23259" r="30250" b="37334"/>
          <a:stretch/>
        </p:blipFill>
        <p:spPr>
          <a:xfrm>
            <a:off x="948463" y="1181146"/>
            <a:ext cx="10175358" cy="5456945"/>
          </a:xfrm>
          <a:prstGeom prst="rect">
            <a:avLst/>
          </a:prstGeom>
        </p:spPr>
      </p:pic>
      <p:grpSp>
        <p:nvGrpSpPr>
          <p:cNvPr id="7" name="Group 6">
            <a:extLst>
              <a:ext uri="{FF2B5EF4-FFF2-40B4-BE49-F238E27FC236}">
                <a16:creationId xmlns:a16="http://schemas.microsoft.com/office/drawing/2014/main" id="{087F5461-DB15-4E55-A8D7-0C4258D1B4CD}"/>
              </a:ext>
            </a:extLst>
          </p:cNvPr>
          <p:cNvGrpSpPr/>
          <p:nvPr/>
        </p:nvGrpSpPr>
        <p:grpSpPr>
          <a:xfrm>
            <a:off x="872863" y="93172"/>
            <a:ext cx="5620702" cy="872949"/>
            <a:chOff x="1133366" y="2220084"/>
            <a:chExt cx="5681780" cy="9144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8" name="Arrow: Pentagon 7">
              <a:extLst>
                <a:ext uri="{FF2B5EF4-FFF2-40B4-BE49-F238E27FC236}">
                  <a16:creationId xmlns:a16="http://schemas.microsoft.com/office/drawing/2014/main" id="{8A62C658-8A30-4F71-8319-A42D001A4FEC}"/>
                </a:ext>
              </a:extLst>
            </p:cNvPr>
            <p:cNvSpPr/>
            <p:nvPr/>
          </p:nvSpPr>
          <p:spPr>
            <a:xfrm>
              <a:off x="1133366" y="2220084"/>
              <a:ext cx="5681780" cy="914400"/>
            </a:xfrm>
            <a:prstGeom prst="homePlat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9" name="TextBox 8">
              <a:extLst>
                <a:ext uri="{FF2B5EF4-FFF2-40B4-BE49-F238E27FC236}">
                  <a16:creationId xmlns:a16="http://schemas.microsoft.com/office/drawing/2014/main" id="{E6EB0993-B5A2-4B69-9623-EB82F4FEBD43}"/>
                </a:ext>
              </a:extLst>
            </p:cNvPr>
            <p:cNvSpPr txBox="1"/>
            <p:nvPr/>
          </p:nvSpPr>
          <p:spPr>
            <a:xfrm>
              <a:off x="1307656" y="2384346"/>
              <a:ext cx="5176902" cy="62866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endParaRPr lang="en-US" sz="3300">
                <a:solidFill>
                  <a:srgbClr val="0070C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10" name="TextBox 9">
            <a:extLst>
              <a:ext uri="{FF2B5EF4-FFF2-40B4-BE49-F238E27FC236}">
                <a16:creationId xmlns:a16="http://schemas.microsoft.com/office/drawing/2014/main" id="{8D35B903-99F1-4712-8C35-A1E57393A048}"/>
              </a:ext>
            </a:extLst>
          </p:cNvPr>
          <p:cNvSpPr txBox="1"/>
          <p:nvPr/>
        </p:nvSpPr>
        <p:spPr>
          <a:xfrm>
            <a:off x="2044930" y="268389"/>
            <a:ext cx="738151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>
                <a:solidFill>
                  <a:srgbClr val="0070C0"/>
                </a:solidFill>
                <a:latin typeface="Arial" pitchFamily="34" charset="0"/>
                <a:cs typeface="Arial" pitchFamily="34" charset="0"/>
              </a:rPr>
              <a:t>Dân cư,tôn giáo</a:t>
            </a:r>
          </a:p>
        </p:txBody>
      </p:sp>
      <p:grpSp>
        <p:nvGrpSpPr>
          <p:cNvPr id="11" name="Group 10">
            <a:extLst>
              <a:ext uri="{FF2B5EF4-FFF2-40B4-BE49-F238E27FC236}">
                <a16:creationId xmlns:a16="http://schemas.microsoft.com/office/drawing/2014/main" id="{020D09D9-C579-4382-8AEA-B11B6395A741}"/>
              </a:ext>
            </a:extLst>
          </p:cNvPr>
          <p:cNvGrpSpPr/>
          <p:nvPr/>
        </p:nvGrpSpPr>
        <p:grpSpPr>
          <a:xfrm>
            <a:off x="110635" y="93172"/>
            <a:ext cx="1301952" cy="872949"/>
            <a:chOff x="344605" y="154323"/>
            <a:chExt cx="1301952" cy="872949"/>
          </a:xfrm>
        </p:grpSpPr>
        <p:sp>
          <p:nvSpPr>
            <p:cNvPr id="12" name="Arrow: Pentagon 11">
              <a:extLst>
                <a:ext uri="{FF2B5EF4-FFF2-40B4-BE49-F238E27FC236}">
                  <a16:creationId xmlns:a16="http://schemas.microsoft.com/office/drawing/2014/main" id="{AC887196-CB16-4DAD-ACC7-F4C3E0C30EB6}"/>
                </a:ext>
              </a:extLst>
            </p:cNvPr>
            <p:cNvSpPr/>
            <p:nvPr/>
          </p:nvSpPr>
          <p:spPr>
            <a:xfrm>
              <a:off x="344605" y="154323"/>
              <a:ext cx="1301952" cy="872949"/>
            </a:xfrm>
            <a:prstGeom prst="homePlate">
              <a:avLst/>
            </a:prstGeom>
            <a:solidFill>
              <a:schemeClr val="accent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b="1">
                  <a:latin typeface="Arial" pitchFamily="34" charset="0"/>
                  <a:cs typeface="Arial" pitchFamily="34" charset="0"/>
                </a:rPr>
                <a:t>1</a:t>
              </a:r>
            </a:p>
          </p:txBody>
        </p:sp>
        <p:sp>
          <p:nvSpPr>
            <p:cNvPr id="13" name="Isosceles Triangle 12">
              <a:extLst>
                <a:ext uri="{FF2B5EF4-FFF2-40B4-BE49-F238E27FC236}">
                  <a16:creationId xmlns:a16="http://schemas.microsoft.com/office/drawing/2014/main" id="{AE49779A-B387-477A-8A86-4D2C259F797F}"/>
                </a:ext>
              </a:extLst>
            </p:cNvPr>
            <p:cNvSpPr/>
            <p:nvPr/>
          </p:nvSpPr>
          <p:spPr>
            <a:xfrm rot="5400000">
              <a:off x="1335337" y="461696"/>
              <a:ext cx="262394" cy="254000"/>
            </a:xfrm>
            <a:prstGeom prst="triangle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14" name="Picture 13">
            <a:extLst>
              <a:ext uri="{FF2B5EF4-FFF2-40B4-BE49-F238E27FC236}">
                <a16:creationId xmlns:a16="http://schemas.microsoft.com/office/drawing/2014/main" id="{6CCD383C-7587-464C-932B-E8A70DD5D2B3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87857866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andogiao2">
            <a:extLst>
              <a:ext uri="{FF2B5EF4-FFF2-40B4-BE49-F238E27FC236}">
                <a16:creationId xmlns:a16="http://schemas.microsoft.com/office/drawing/2014/main" id="{188281F6-481A-417E-A0DB-62D7F1F4853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6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9616" b="3847"/>
          <a:stretch>
            <a:fillRect/>
          </a:stretch>
        </p:blipFill>
        <p:spPr bwMode="auto">
          <a:xfrm>
            <a:off x="5350632" y="365198"/>
            <a:ext cx="3505200" cy="3679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55" name="Picture 3" descr="andogiao5">
            <a:extLst>
              <a:ext uri="{FF2B5EF4-FFF2-40B4-BE49-F238E27FC236}">
                <a16:creationId xmlns:a16="http://schemas.microsoft.com/office/drawing/2014/main" id="{E2B0E3A9-25BC-4417-85EA-49FB1804634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02"/>
          <a:stretch>
            <a:fillRect/>
          </a:stretch>
        </p:blipFill>
        <p:spPr bwMode="auto">
          <a:xfrm>
            <a:off x="495298" y="3615669"/>
            <a:ext cx="4000501" cy="2743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56" name="Picture 4" descr="andogiao1">
            <a:extLst>
              <a:ext uri="{FF2B5EF4-FFF2-40B4-BE49-F238E27FC236}">
                <a16:creationId xmlns:a16="http://schemas.microsoft.com/office/drawing/2014/main" id="{D7ED07D8-492C-4706-A3EB-48006F7C13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6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874884" y="3065329"/>
            <a:ext cx="3317116" cy="379267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3557" name="Picture 5" descr="angco-vat">
            <a:extLst>
              <a:ext uri="{FF2B5EF4-FFF2-40B4-BE49-F238E27FC236}">
                <a16:creationId xmlns:a16="http://schemas.microsoft.com/office/drawing/2014/main" id="{D8B3014E-A811-414A-891E-12A6C55B796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320"/>
          <a:stretch>
            <a:fillRect/>
          </a:stretch>
        </p:blipFill>
        <p:spPr bwMode="auto">
          <a:xfrm>
            <a:off x="457200" y="321365"/>
            <a:ext cx="4038600" cy="28194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558" name="Text Box 6">
            <a:extLst>
              <a:ext uri="{FF2B5EF4-FFF2-40B4-BE49-F238E27FC236}">
                <a16:creationId xmlns:a16="http://schemas.microsoft.com/office/drawing/2014/main" id="{4720CAB5-B08E-44FB-B625-3D4A674E39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4347" y="3178003"/>
            <a:ext cx="3962401" cy="400110"/>
          </a:xfrm>
          <a:prstGeom prst="rect">
            <a:avLst/>
          </a:prstGeom>
          <a:solidFill>
            <a:srgbClr val="FCFEB0"/>
          </a:solidFill>
          <a:ln w="9525">
            <a:noFill/>
            <a:miter lim="800000"/>
            <a:headEnd/>
            <a:tailEnd/>
          </a:ln>
          <a:effectLst/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Một thánh địa của Ấn Độ giáo</a:t>
            </a:r>
          </a:p>
        </p:txBody>
      </p:sp>
      <p:sp>
        <p:nvSpPr>
          <p:cNvPr id="23559" name="Text Box 7">
            <a:extLst>
              <a:ext uri="{FF2B5EF4-FFF2-40B4-BE49-F238E27FC236}">
                <a16:creationId xmlns:a16="http://schemas.microsoft.com/office/drawing/2014/main" id="{FC613B58-EA1D-4C2D-8A90-C3B3414FBB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76275" y="6457950"/>
            <a:ext cx="3657600" cy="400050"/>
          </a:xfrm>
          <a:prstGeom prst="rect">
            <a:avLst/>
          </a:prstGeom>
          <a:solidFill>
            <a:srgbClr val="FCFEB0"/>
          </a:solidFill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Một nghi lễ của Ấn Độ giáo</a:t>
            </a:r>
          </a:p>
        </p:txBody>
      </p:sp>
      <p:sp>
        <p:nvSpPr>
          <p:cNvPr id="23560" name="Text Box 8">
            <a:extLst>
              <a:ext uri="{FF2B5EF4-FFF2-40B4-BE49-F238E27FC236}">
                <a16:creationId xmlns:a16="http://schemas.microsoft.com/office/drawing/2014/main" id="{12D38837-76BE-4ADD-8809-D41C8F35FC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13032" y="1862621"/>
            <a:ext cx="2421768" cy="907941"/>
          </a:xfrm>
          <a:prstGeom prst="rect">
            <a:avLst/>
          </a:prstGeom>
          <a:solidFill>
            <a:srgbClr val="FCFEB0"/>
          </a:solidFill>
          <a:ln>
            <a:noFill/>
          </a:ln>
          <a:effectLst/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ts val="600"/>
              </a:spcBef>
              <a:buFontTx/>
              <a:buNone/>
            </a:pPr>
            <a:r>
              <a:rPr lang="en-US" altLang="en-US" sz="24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Các vị thần </a:t>
            </a:r>
          </a:p>
          <a:p>
            <a:pPr algn="ctr" eaLnBrk="1" hangingPunct="1">
              <a:spcBef>
                <a:spcPts val="600"/>
              </a:spcBef>
              <a:buFontTx/>
              <a:buNone/>
            </a:pPr>
            <a:r>
              <a:rPr lang="en-US" altLang="en-US" sz="2400" b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của Ấn Độ giáo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95477ED9-8D68-44A6-AAFF-7DBAE92EC95C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8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7" dur="2000"/>
                                        <p:tgtEl>
                                          <p:spTgt spid="235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0" dur="2000"/>
                                        <p:tgtEl>
                                          <p:spTgt spid="235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8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3" dur="2000"/>
                                        <p:tgtEl>
                                          <p:spTgt spid="235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8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amond(in)">
                                      <p:cBhvr>
                                        <p:cTn id="16" dur="2000"/>
                                        <p:tgtEl>
                                          <p:spTgt spid="235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1" dur="500"/>
                                        <p:tgtEl>
                                          <p:spTgt spid="235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2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235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5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7" dur="500"/>
                                        <p:tgtEl>
                                          <p:spTgt spid="235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558" grpId="0" animBg="1"/>
      <p:bldP spid="23559" grpId="0" animBg="1"/>
      <p:bldP spid="23560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 descr="hoigiao7">
            <a:extLst>
              <a:ext uri="{FF2B5EF4-FFF2-40B4-BE49-F238E27FC236}">
                <a16:creationId xmlns:a16="http://schemas.microsoft.com/office/drawing/2014/main" id="{2053D57A-7DA7-4656-890E-C98ABFC22DA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8571"/>
          <a:stretch>
            <a:fillRect/>
          </a:stretch>
        </p:blipFill>
        <p:spPr bwMode="auto">
          <a:xfrm>
            <a:off x="5941887" y="3559863"/>
            <a:ext cx="5236395" cy="27928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7" name="Picture 3" descr="hoi giao mec ca">
            <a:extLst>
              <a:ext uri="{FF2B5EF4-FFF2-40B4-BE49-F238E27FC236}">
                <a16:creationId xmlns:a16="http://schemas.microsoft.com/office/drawing/2014/main" id="{BCC58DC2-BF06-4840-927E-271D65A1FB6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24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41887" y="-40481"/>
            <a:ext cx="5236395" cy="2971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4" descr="hoi giao">
            <a:extLst>
              <a:ext uri="{FF2B5EF4-FFF2-40B4-BE49-F238E27FC236}">
                <a16:creationId xmlns:a16="http://schemas.microsoft.com/office/drawing/2014/main" id="{46CC6879-48BF-435A-BD2F-3EAD6BC4F41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18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546" b="2272"/>
          <a:stretch>
            <a:fillRect/>
          </a:stretch>
        </p:blipFill>
        <p:spPr bwMode="auto">
          <a:xfrm>
            <a:off x="565079" y="3536052"/>
            <a:ext cx="5106255" cy="281667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5" descr="hoi giao 4">
            <a:extLst>
              <a:ext uri="{FF2B5EF4-FFF2-40B4-BE49-F238E27FC236}">
                <a16:creationId xmlns:a16="http://schemas.microsoft.com/office/drawing/2014/main" id="{85D5288F-62EE-41B7-9E4B-0556E89763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18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4000" b="20088"/>
          <a:stretch>
            <a:fillRect/>
          </a:stretch>
        </p:blipFill>
        <p:spPr bwMode="auto">
          <a:xfrm>
            <a:off x="565079" y="114650"/>
            <a:ext cx="4981253" cy="28166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" name="Text Box 7">
            <a:extLst>
              <a:ext uri="{FF2B5EF4-FFF2-40B4-BE49-F238E27FC236}">
                <a16:creationId xmlns:a16="http://schemas.microsoft.com/office/drawing/2014/main" id="{5062F382-8439-4502-BA55-F28F039A55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17201" y="2988228"/>
            <a:ext cx="2590800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 b="1">
                <a:solidFill>
                  <a:srgbClr val="00B050"/>
                </a:solidFill>
                <a:latin typeface="Times New Roman" panose="02020603050405020304" pitchFamily="18" charset="0"/>
              </a:rPr>
              <a:t>Nhà thờ Hồi giáo</a:t>
            </a:r>
          </a:p>
        </p:txBody>
      </p:sp>
      <p:sp>
        <p:nvSpPr>
          <p:cNvPr id="11" name="Text Box 8">
            <a:extLst>
              <a:ext uri="{FF2B5EF4-FFF2-40B4-BE49-F238E27FC236}">
                <a16:creationId xmlns:a16="http://schemas.microsoft.com/office/drawing/2014/main" id="{DA6984D1-01E0-4E11-91BD-D8ACC389C9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00900" y="2993231"/>
            <a:ext cx="2362200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 b="1">
                <a:solidFill>
                  <a:srgbClr val="00B050"/>
                </a:solidFill>
                <a:latin typeface="Times New Roman" panose="02020603050405020304" pitchFamily="18" charset="0"/>
              </a:rPr>
              <a:t>Thánh địa Mec-ca </a:t>
            </a:r>
          </a:p>
        </p:txBody>
      </p:sp>
      <p:sp>
        <p:nvSpPr>
          <p:cNvPr id="12" name="Text Box 9">
            <a:extLst>
              <a:ext uri="{FF2B5EF4-FFF2-40B4-BE49-F238E27FC236}">
                <a16:creationId xmlns:a16="http://schemas.microsoft.com/office/drawing/2014/main" id="{1F039B15-79C8-4392-97EE-35419042CA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022334" y="6447676"/>
            <a:ext cx="4267200" cy="400050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2000" b="1">
                <a:solidFill>
                  <a:srgbClr val="00B050"/>
                </a:solidFill>
                <a:latin typeface="Times New Roman" panose="02020603050405020304" pitchFamily="18" charset="0"/>
              </a:rPr>
              <a:t>Tín đồ đạo Hồi đang cầu nguyện</a:t>
            </a:r>
          </a:p>
        </p:txBody>
      </p:sp>
      <p:pic>
        <p:nvPicPr>
          <p:cNvPr id="13" name="Picture 12">
            <a:extLst>
              <a:ext uri="{FF2B5EF4-FFF2-40B4-BE49-F238E27FC236}">
                <a16:creationId xmlns:a16="http://schemas.microsoft.com/office/drawing/2014/main" id="{25959F23-34B6-4D58-95DD-E1C55D362C27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9250" t="16517" r="40417" b="67812"/>
          <a:stretch/>
        </p:blipFill>
        <p:spPr>
          <a:xfrm>
            <a:off x="11209176" y="0"/>
            <a:ext cx="982824" cy="83838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7163389"/>
      </p:ext>
    </p:extLst>
  </p:cSld>
  <p:clrMapOvr>
    <a:masterClrMapping/>
  </p:clrMapOvr>
  <p:transition spd="slow">
    <p:fade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0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7" dur="2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0" dur="2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20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3" dur="2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edge">
                                      <p:cBhvr>
                                        <p:cTn id="16" dur="2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>
                      <p:stCondLst>
                        <p:cond delay="indefinite"/>
                      </p:stCondLst>
                      <p:childTnLst>
                        <p:par>
                          <p:cTn id="18" fill="hold">
                            <p:stCondLst>
                              <p:cond delay="0"/>
                            </p:stCondLst>
                            <p:childTnLst>
                              <p:par>
                                <p:cTn id="19" presetID="21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1" dur="2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21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4" dur="2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21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heel(4)">
                                      <p:cBhvr>
                                        <p:cTn id="27" dur="2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2" descr="quanam">
            <a:extLst>
              <a:ext uri="{FF2B5EF4-FFF2-40B4-BE49-F238E27FC236}">
                <a16:creationId xmlns:a16="http://schemas.microsoft.com/office/drawing/2014/main" id="{D7D7F9FD-9892-4016-A863-D568E26DB77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6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3429000"/>
            <a:ext cx="4572000" cy="307895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5" name="Picture 3" descr="A4P1N9ACAMXIG9UCAWVP3SCCACU3XPLCAE3UZSZCAJG21CHCANPQTGVCAY80846CA20CTFGCAAVZLPRCAT8ZXSSCAXT5FCICA24K261CAWS0X0MCA9GXP54CAEUX106CA6DV1XCCAVYMS7ZCAD23DCFCA4M4LX9">
            <a:extLst>
              <a:ext uri="{FF2B5EF4-FFF2-40B4-BE49-F238E27FC236}">
                <a16:creationId xmlns:a16="http://schemas.microsoft.com/office/drawing/2014/main" id="{473C80B6-A884-446E-BCE2-88DF8BB9758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934" y="3489327"/>
            <a:ext cx="4253499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6" name="Picture 4" descr="Kathmandu_1024_768">
            <a:extLst>
              <a:ext uri="{FF2B5EF4-FFF2-40B4-BE49-F238E27FC236}">
                <a16:creationId xmlns:a16="http://schemas.microsoft.com/office/drawing/2014/main" id="{FDFB6497-7107-4FFD-B182-9C34D054F5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5999" y="350043"/>
            <a:ext cx="4404190" cy="30066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8677" name="Picture 5" descr="Lumbini3">
            <a:extLst>
              <a:ext uri="{FF2B5EF4-FFF2-40B4-BE49-F238E27FC236}">
                <a16:creationId xmlns:a16="http://schemas.microsoft.com/office/drawing/2014/main" id="{DDCBD74D-C298-4BBF-AFFE-6CD36E941B1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21934" y="404020"/>
            <a:ext cx="4253500" cy="30480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78" name="Text Box 6">
            <a:extLst>
              <a:ext uri="{FF2B5EF4-FFF2-40B4-BE49-F238E27FC236}">
                <a16:creationId xmlns:a16="http://schemas.microsoft.com/office/drawing/2014/main" id="{85FB05B8-7656-4E10-A5E8-30819E5B4DA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8699" y="0"/>
            <a:ext cx="251460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Times New Roman" panose="02020603050405020304" pitchFamily="18" charset="0"/>
              </a:rPr>
              <a:t>Nơi ra đời đạo Phật</a:t>
            </a:r>
          </a:p>
        </p:txBody>
      </p:sp>
      <p:sp>
        <p:nvSpPr>
          <p:cNvPr id="28679" name="Text Box 7">
            <a:extLst>
              <a:ext uri="{FF2B5EF4-FFF2-40B4-BE49-F238E27FC236}">
                <a16:creationId xmlns:a16="http://schemas.microsoft.com/office/drawing/2014/main" id="{BB0E8F91-1288-445C-9F36-2DA060D01F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95500" y="6504255"/>
            <a:ext cx="205740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Times New Roman" panose="02020603050405020304" pitchFamily="18" charset="0"/>
              </a:rPr>
              <a:t>Phật Thích ca</a:t>
            </a:r>
          </a:p>
        </p:txBody>
      </p:sp>
      <p:sp>
        <p:nvSpPr>
          <p:cNvPr id="28680" name="Text Box 8">
            <a:extLst>
              <a:ext uri="{FF2B5EF4-FFF2-40B4-BE49-F238E27FC236}">
                <a16:creationId xmlns:a16="http://schemas.microsoft.com/office/drawing/2014/main" id="{417A3C7D-721E-4523-A214-3C6636FBE1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630275" y="6475413"/>
            <a:ext cx="236220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Times New Roman" panose="02020603050405020304" pitchFamily="18" charset="0"/>
              </a:rPr>
              <a:t>Quan âm bồ tát</a:t>
            </a:r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093A9049-B5A6-4E87-B1F9-D3F091812DA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286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286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3" dur="500"/>
                                        <p:tgtEl>
                                          <p:spTgt spid="286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4" fill="hold" nodeType="clickPar">
                      <p:stCondLst>
                        <p:cond delay="indefinite"/>
                      </p:stCondLst>
                      <p:childTnLst>
                        <p:par>
                          <p:cTn id="15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6" presetID="16" presetClass="entr" presetSubtype="2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18" dur="500"/>
                                        <p:tgtEl>
                                          <p:spTgt spid="286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1" dur="500"/>
                                        <p:tgtEl>
                                          <p:spTgt spid="286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4" dur="500"/>
                                        <p:tgtEl>
                                          <p:spTgt spid="286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2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6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Horizontal)">
                                      <p:cBhvr>
                                        <p:cTn id="27" dur="500"/>
                                        <p:tgtEl>
                                          <p:spTgt spid="286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678" grpId="0"/>
      <p:bldP spid="28679" grpId="0"/>
      <p:bldP spid="28680" grpId="0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andogiao5">
            <a:extLst>
              <a:ext uri="{FF2B5EF4-FFF2-40B4-BE49-F238E27FC236}">
                <a16:creationId xmlns:a16="http://schemas.microsoft.com/office/drawing/2014/main" id="{F04C5EA2-6BE4-41A4-BA39-7B178CBE49E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702"/>
          <a:stretch>
            <a:fillRect/>
          </a:stretch>
        </p:blipFill>
        <p:spPr bwMode="auto">
          <a:xfrm>
            <a:off x="1752600" y="173218"/>
            <a:ext cx="4419600" cy="2741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3" name="Picture 3" descr="hoi giao 4">
            <a:extLst>
              <a:ext uri="{FF2B5EF4-FFF2-40B4-BE49-F238E27FC236}">
                <a16:creationId xmlns:a16="http://schemas.microsoft.com/office/drawing/2014/main" id="{F10C01FB-9DB2-4824-BE60-530C32B6D75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4000" b="20088"/>
          <a:stretch>
            <a:fillRect/>
          </a:stretch>
        </p:blipFill>
        <p:spPr bwMode="auto">
          <a:xfrm>
            <a:off x="6248400" y="173218"/>
            <a:ext cx="4191000" cy="2741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30724" name="Picture 4" descr="Lumbini3">
            <a:extLst>
              <a:ext uri="{FF2B5EF4-FFF2-40B4-BE49-F238E27FC236}">
                <a16:creationId xmlns:a16="http://schemas.microsoft.com/office/drawing/2014/main" id="{872537DA-BD31-4C5B-8E75-9DCDB1D78FE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lum bright="6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8400" y="3352800"/>
            <a:ext cx="41910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5" name="Text Box 5">
            <a:extLst>
              <a:ext uri="{FF2B5EF4-FFF2-40B4-BE49-F238E27FC236}">
                <a16:creationId xmlns:a16="http://schemas.microsoft.com/office/drawing/2014/main" id="{56F5219B-C3F7-445D-850A-134F00DBFC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743200" y="2957245"/>
            <a:ext cx="2895600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Times New Roman" panose="02020603050405020304" pitchFamily="18" charset="0"/>
              </a:rPr>
              <a:t> Một nghi lễ củaẤn Độ giáo</a:t>
            </a:r>
          </a:p>
        </p:txBody>
      </p:sp>
      <p:sp>
        <p:nvSpPr>
          <p:cNvPr id="30726" name="Text Box 6">
            <a:extLst>
              <a:ext uri="{FF2B5EF4-FFF2-40B4-BE49-F238E27FC236}">
                <a16:creationId xmlns:a16="http://schemas.microsoft.com/office/drawing/2014/main" id="{A8F4F114-C4EE-46F8-91C8-A09EDF64AEC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67600" y="2971801"/>
            <a:ext cx="2389188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Times New Roman" panose="02020603050405020304" pitchFamily="18" charset="0"/>
              </a:rPr>
              <a:t>Nhà thờ Hồi giáo</a:t>
            </a:r>
          </a:p>
        </p:txBody>
      </p:sp>
      <p:sp>
        <p:nvSpPr>
          <p:cNvPr id="30727" name="Text Box 7">
            <a:extLst>
              <a:ext uri="{FF2B5EF4-FFF2-40B4-BE49-F238E27FC236}">
                <a16:creationId xmlns:a16="http://schemas.microsoft.com/office/drawing/2014/main" id="{E9879AE3-42DD-478F-9AAE-B5FCE3C148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315201" y="6447889"/>
            <a:ext cx="2816225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Times New Roman" panose="02020603050405020304" pitchFamily="18" charset="0"/>
              </a:rPr>
              <a:t>Nơi ra đời đạo Phật</a:t>
            </a:r>
          </a:p>
        </p:txBody>
      </p:sp>
      <p:pic>
        <p:nvPicPr>
          <p:cNvPr id="30728" name="Picture 8" descr="Lebanon4">
            <a:extLst>
              <a:ext uri="{FF2B5EF4-FFF2-40B4-BE49-F238E27FC236}">
                <a16:creationId xmlns:a16="http://schemas.microsoft.com/office/drawing/2014/main" id="{2AC25674-5510-446C-A284-08FBE65216D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52600" y="3352800"/>
            <a:ext cx="4419600" cy="304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29" name="Text Box 9">
            <a:extLst>
              <a:ext uri="{FF2B5EF4-FFF2-40B4-BE49-F238E27FC236}">
                <a16:creationId xmlns:a16="http://schemas.microsoft.com/office/drawing/2014/main" id="{5B181BF2-E284-48F5-9116-13C3F22F8C2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1801" y="6447889"/>
            <a:ext cx="2816225" cy="366713"/>
          </a:xfrm>
          <a:prstGeom prst="rect">
            <a:avLst/>
          </a:prstGeom>
          <a:noFill/>
          <a:ln>
            <a:noFill/>
          </a:ln>
          <a:effectLst/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Times New Roman" panose="02020603050405020304" pitchFamily="18" charset="0"/>
              </a:rPr>
              <a:t>Nhà thờ Ki-tô giáo</a:t>
            </a: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D46CFF9F-A810-40E4-8F16-05397500B2F8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6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7" dur="2000"/>
                                        <p:tgtEl>
                                          <p:spTgt spid="307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0" dur="2000"/>
                                        <p:tgtEl>
                                          <p:spTgt spid="307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6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3" dur="2000"/>
                                        <p:tgtEl>
                                          <p:spTgt spid="307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6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ircle(in)">
                                      <p:cBhvr>
                                        <p:cTn id="16" dur="2000"/>
                                        <p:tgtEl>
                                          <p:spTgt spid="307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7" fill="hold" nodeType="clickPar">
                      <p:stCondLst>
                        <p:cond delay="indefinite"/>
                      </p:stCondLst>
                      <p:childTnLst>
                        <p:par>
                          <p:cTn id="18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19" presetID="1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1" dur="2000"/>
                                        <p:tgtEl>
                                          <p:spTgt spid="307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4" dur="2000"/>
                                        <p:tgtEl>
                                          <p:spTgt spid="307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27" dur="2000"/>
                                        <p:tgtEl>
                                          <p:spTgt spid="307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7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plus(in)">
                                      <p:cBhvr>
                                        <p:cTn id="30" dur="2000"/>
                                        <p:tgtEl>
                                          <p:spTgt spid="307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725" grpId="0"/>
      <p:bldP spid="30726" grpId="0"/>
      <p:bldP spid="30727" grpId="0"/>
      <p:bldP spid="30729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AutoShape 3" descr="Kết quả hình ảnh cho hinh anh chua hoang phap o Viet nam">
            <a:extLst>
              <a:ext uri="{FF2B5EF4-FFF2-40B4-BE49-F238E27FC236}">
                <a16:creationId xmlns:a16="http://schemas.microsoft.com/office/drawing/2014/main" id="{143A3297-4DA3-4226-8CB7-06DBF424AC74}"/>
              </a:ext>
            </a:extLst>
          </p:cNvPr>
          <p:cNvSpPr>
            <a:spLocks noChangeAspect="1" noChangeArrowheads="1"/>
          </p:cNvSpPr>
          <p:nvPr/>
        </p:nvSpPr>
        <p:spPr bwMode="auto">
          <a:xfrm>
            <a:off x="5943600" y="3276600"/>
            <a:ext cx="304800" cy="30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0"/>
              </a:spcBef>
              <a:buFontTx/>
              <a:buNone/>
            </a:pPr>
            <a:endParaRPr lang="vi-VN" altLang="en-US" sz="1800"/>
          </a:p>
        </p:txBody>
      </p:sp>
      <p:pic>
        <p:nvPicPr>
          <p:cNvPr id="24579" name="Picture 5" descr="Kết quả hình ảnh cho hinh anh chua hoang phap o Viet nam">
            <a:extLst>
              <a:ext uri="{FF2B5EF4-FFF2-40B4-BE49-F238E27FC236}">
                <a16:creationId xmlns:a16="http://schemas.microsoft.com/office/drawing/2014/main" id="{CB6D6659-6FDD-4135-8330-77B447935AF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4991" y="829923"/>
            <a:ext cx="4123362" cy="26752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0" name="Picture 7" descr="thumbnail">
            <a:extLst>
              <a:ext uri="{FF2B5EF4-FFF2-40B4-BE49-F238E27FC236}">
                <a16:creationId xmlns:a16="http://schemas.microsoft.com/office/drawing/2014/main" id="{318C1BCF-D378-413F-8D9F-C1EC9C8DB9D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3795620"/>
            <a:ext cx="4331416" cy="28818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1" name="Picture 9" descr="Kết quả hình ảnh cho hinh anh chua hoang phap o Viet nam">
            <a:extLst>
              <a:ext uri="{FF2B5EF4-FFF2-40B4-BE49-F238E27FC236}">
                <a16:creationId xmlns:a16="http://schemas.microsoft.com/office/drawing/2014/main" id="{C5C961B7-3DEE-4F97-80F7-C18DCDCAA4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04991" y="3791164"/>
            <a:ext cx="4123362" cy="28863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582" name="Text Box 6">
            <a:extLst>
              <a:ext uri="{FF2B5EF4-FFF2-40B4-BE49-F238E27FC236}">
                <a16:creationId xmlns:a16="http://schemas.microsoft.com/office/drawing/2014/main" id="{C60D7705-27D7-4AAC-876A-DC4AB7CCCD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2902" y="130715"/>
            <a:ext cx="5318589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Comic Sans MS" panose="030F0702030302020204" pitchFamily="66" charset="0"/>
              </a:rPr>
              <a:t>Những nét đặc trưng của Phật giáo</a:t>
            </a:r>
          </a:p>
        </p:txBody>
      </p:sp>
      <p:pic>
        <p:nvPicPr>
          <p:cNvPr id="24583" name="Picture 34" descr="dao phat">
            <a:extLst>
              <a:ext uri="{FF2B5EF4-FFF2-40B4-BE49-F238E27FC236}">
                <a16:creationId xmlns:a16="http://schemas.microsoft.com/office/drawing/2014/main" id="{4297DE8F-9284-4BFB-A5A6-9762A6C1FB0B}"/>
              </a:ext>
            </a:extLst>
          </p:cNvPr>
          <p:cNvPicPr preferRelativeResize="0"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829923"/>
            <a:ext cx="4331416" cy="2675277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C4AB3740-A328-437A-B33B-E4F56DD7C7DB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9250" t="16517" r="40417" b="67812"/>
          <a:stretch/>
        </p:blipFill>
        <p:spPr>
          <a:xfrm>
            <a:off x="10932160" y="7990"/>
            <a:ext cx="1259840" cy="1074695"/>
          </a:xfrm>
          <a:prstGeom prst="rect">
            <a:avLst/>
          </a:prstGeom>
        </p:spPr>
      </p:pic>
    </p:spTree>
  </p:cSld>
  <p:clrMapOvr>
    <a:masterClrMapping/>
  </p:clrMapOvr>
  <p:transition spd="med">
    <p:circle/>
  </p:transition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38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822" name="Google Shape;23822;p36"/>
          <p:cNvSpPr/>
          <p:nvPr/>
        </p:nvSpPr>
        <p:spPr>
          <a:xfrm>
            <a:off x="10660352" y="63882"/>
            <a:ext cx="1424600" cy="1400020"/>
          </a:xfrm>
          <a:prstGeom prst="ellipse">
            <a:avLst/>
          </a:prstGeom>
          <a:solidFill>
            <a:srgbClr val="E0CFBE"/>
          </a:solidFill>
          <a:ln>
            <a:noFill/>
          </a:ln>
          <a:effectLst>
            <a:outerShdw dist="57150" dir="3600000" algn="bl" rotWithShape="0">
              <a:schemeClr val="dk1">
                <a:alpha val="19000"/>
              </a:schemeClr>
            </a:outerShdw>
          </a:effectLst>
        </p:spPr>
        <p:txBody>
          <a:bodyPr spcFirstLastPara="1" wrap="square" lIns="121900" tIns="121900" rIns="121900" bIns="121900" anchor="ctr" anchorCtr="0">
            <a:noAutofit/>
          </a:bodyPr>
          <a:lstStyle/>
          <a:p>
            <a:pPr marL="0" marR="0" lvl="0" indent="0" algn="l" defTabSz="121917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Tx/>
              <a:buFontTx/>
              <a:buNone/>
              <a:tabLst/>
              <a:defRPr/>
            </a:pPr>
            <a:endParaRPr kumimoji="0" sz="2000" b="0" i="0" u="none" strike="noStrike" kern="0" cap="none" spc="0" normalizeH="0" baseline="0" noProof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Times New Roman" panose="02020603050405020304" pitchFamily="18" charset="0"/>
              <a:ea typeface="+mn-ea"/>
              <a:cs typeface="Times New Roman" panose="02020603050405020304" pitchFamily="18" charset="0"/>
              <a:sym typeface="Arial"/>
            </a:endParaRPr>
          </a:p>
        </p:txBody>
      </p:sp>
      <p:pic>
        <p:nvPicPr>
          <p:cNvPr id="18" name="Picture 6" descr="Sofa góc tiết kiệm diện tích không gian cho phòng khách nhỏ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13449" y="1280564"/>
            <a:ext cx="922067" cy="92206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9" name="Rectangle 18"/>
          <p:cNvSpPr/>
          <p:nvPr/>
        </p:nvSpPr>
        <p:spPr>
          <a:xfrm>
            <a:off x="1513894" y="1553110"/>
            <a:ext cx="6063219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Quốc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gia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nào có số dân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đông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nhất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thế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giới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?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745A">
                  <a:lumMod val="50000"/>
                </a:srgbClr>
              </a:solidFill>
              <a:effectLst/>
              <a:uLnTx/>
              <a:uFillTx/>
              <a:latin typeface="Times New Roman" panose="02020603050405020304" pitchFamily="18" charset="0"/>
              <a:ea typeface="#9Slide03 Roboto Medium" panose="02000000000000000000" pitchFamily="2" charset="0"/>
              <a:cs typeface="Times New Roman" panose="02020603050405020304" pitchFamily="18" charset="0"/>
            </a:endParaRPr>
          </a:p>
        </p:txBody>
      </p:sp>
      <p:sp>
        <p:nvSpPr>
          <p:cNvPr id="20" name="Rectangle: Rounded Corners 6">
            <a:extLst>
              <a:ext uri="{FF2B5EF4-FFF2-40B4-BE49-F238E27FC236}">
                <a16:creationId xmlns:a16="http://schemas.microsoft.com/office/drawing/2014/main" id="{1F31E1AE-68B3-4FC9-86EF-10F6E2721722}"/>
              </a:ext>
            </a:extLst>
          </p:cNvPr>
          <p:cNvSpPr/>
          <p:nvPr/>
        </p:nvSpPr>
        <p:spPr>
          <a:xfrm>
            <a:off x="8669854" y="1446175"/>
            <a:ext cx="2551140" cy="590843"/>
          </a:xfrm>
          <a:prstGeom prst="roundRect">
            <a:avLst/>
          </a:prstGeom>
          <a:solidFill>
            <a:srgbClr val="FFAABE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TRUNG QUỐC</a:t>
            </a:r>
          </a:p>
        </p:txBody>
      </p:sp>
      <p:pic>
        <p:nvPicPr>
          <p:cNvPr id="21" name="Picture 2" descr="Sofa góc tiết kiệm diện tích không gian cho phòng khách nhỏ"/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304" y="3606195"/>
            <a:ext cx="904330" cy="90433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2" name="Picture 4" descr="Sofa góc tiết kiệm diện tích không gian cho phòng khách nhỏ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55304" y="2401367"/>
            <a:ext cx="921959" cy="92195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3" name="Picture 8" descr="Sofa góc tiết kiệm diện tích không gian cho phòng khách nhỏ"/>
          <p:cNvPicPr>
            <a:picLocks noChangeAspect="1" noChangeArrowheads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3482" y="5696723"/>
            <a:ext cx="898098" cy="89809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4" name="Picture 10" descr="Sofa góc tiết kiệm diện tích không gian cho phòng khách nhỏ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04455" y="4635548"/>
            <a:ext cx="936152" cy="93615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5" name="Rectangle 24"/>
          <p:cNvSpPr/>
          <p:nvPr/>
        </p:nvSpPr>
        <p:spPr>
          <a:xfrm>
            <a:off x="1435516" y="2442525"/>
            <a:ext cx="6141597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Da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vàng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,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tóc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đen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,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mũi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thấp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, … là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đặc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điểm của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chủng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tộc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người nào?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745A">
                  <a:lumMod val="50000"/>
                </a:srgbClr>
              </a:solidFill>
              <a:effectLst/>
              <a:uLnTx/>
              <a:uFillTx/>
              <a:latin typeface="Times New Roman" panose="02020603050405020304" pitchFamily="18" charset="0"/>
              <a:ea typeface="#9Slide03 Roboto Medium" panose="02000000000000000000" pitchFamily="2" charset="0"/>
              <a:cs typeface="Times New Roman" panose="02020603050405020304" pitchFamily="18" charset="0"/>
            </a:endParaRPr>
          </a:p>
        </p:txBody>
      </p:sp>
      <p:sp>
        <p:nvSpPr>
          <p:cNvPr id="26" name="Rectangle: Rounded Corners 6">
            <a:extLst>
              <a:ext uri="{FF2B5EF4-FFF2-40B4-BE49-F238E27FC236}">
                <a16:creationId xmlns:a16="http://schemas.microsoft.com/office/drawing/2014/main" id="{1F31E1AE-68B3-4FC9-86EF-10F6E2721722}"/>
              </a:ext>
            </a:extLst>
          </p:cNvPr>
          <p:cNvSpPr/>
          <p:nvPr/>
        </p:nvSpPr>
        <p:spPr>
          <a:xfrm>
            <a:off x="8669856" y="2566924"/>
            <a:ext cx="2668704" cy="590843"/>
          </a:xfrm>
          <a:prstGeom prst="roundRect">
            <a:avLst/>
          </a:prstGeom>
          <a:solidFill>
            <a:srgbClr val="FFAABE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MÔN-GÔ-LÔ-ÍT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466481" y="3717901"/>
            <a:ext cx="721813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Quốc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gia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có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tuổi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thọ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trung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bình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cao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nhất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thế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giới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là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745A">
                  <a:lumMod val="50000"/>
                </a:srgbClr>
              </a:solidFill>
              <a:effectLst/>
              <a:uLnTx/>
              <a:uFillTx/>
              <a:latin typeface="Times New Roman" panose="02020603050405020304" pitchFamily="18" charset="0"/>
              <a:ea typeface="#9Slide03 Roboto Medium" panose="02000000000000000000" pitchFamily="2" charset="0"/>
              <a:cs typeface="Times New Roman" panose="02020603050405020304" pitchFamily="18" charset="0"/>
            </a:endParaRPr>
          </a:p>
        </p:txBody>
      </p:sp>
      <p:sp>
        <p:nvSpPr>
          <p:cNvPr id="28" name="Rectangle: Rounded Corners 6">
            <a:extLst>
              <a:ext uri="{FF2B5EF4-FFF2-40B4-BE49-F238E27FC236}">
                <a16:creationId xmlns:a16="http://schemas.microsoft.com/office/drawing/2014/main" id="{1F31E1AE-68B3-4FC9-86EF-10F6E2721722}"/>
              </a:ext>
            </a:extLst>
          </p:cNvPr>
          <p:cNvSpPr/>
          <p:nvPr/>
        </p:nvSpPr>
        <p:spPr>
          <a:xfrm>
            <a:off x="8653646" y="3687673"/>
            <a:ext cx="2795026" cy="590843"/>
          </a:xfrm>
          <a:prstGeom prst="roundRect">
            <a:avLst/>
          </a:prstGeom>
          <a:solidFill>
            <a:srgbClr val="FFAABE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NHẬT BẢN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435516" y="4785997"/>
            <a:ext cx="721813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Hồi giáo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ra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đời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tại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quốc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gia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nào?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745A">
                  <a:lumMod val="50000"/>
                </a:srgbClr>
              </a:solidFill>
              <a:effectLst/>
              <a:uLnTx/>
              <a:uFillTx/>
              <a:latin typeface="Times New Roman" panose="02020603050405020304" pitchFamily="18" charset="0"/>
              <a:ea typeface="#9Slide03 Roboto Medium" panose="02000000000000000000" pitchFamily="2" charset="0"/>
              <a:cs typeface="Times New Roman" panose="02020603050405020304" pitchFamily="18" charset="0"/>
            </a:endParaRPr>
          </a:p>
        </p:txBody>
      </p:sp>
      <p:sp>
        <p:nvSpPr>
          <p:cNvPr id="30" name="Rectangle: Rounded Corners 6">
            <a:extLst>
              <a:ext uri="{FF2B5EF4-FFF2-40B4-BE49-F238E27FC236}">
                <a16:creationId xmlns:a16="http://schemas.microsoft.com/office/drawing/2014/main" id="{1F31E1AE-68B3-4FC9-86EF-10F6E2721722}"/>
              </a:ext>
            </a:extLst>
          </p:cNvPr>
          <p:cNvSpPr/>
          <p:nvPr/>
        </p:nvSpPr>
        <p:spPr>
          <a:xfrm>
            <a:off x="8684611" y="4785997"/>
            <a:ext cx="2784578" cy="590843"/>
          </a:xfrm>
          <a:prstGeom prst="roundRect">
            <a:avLst/>
          </a:prstGeom>
          <a:solidFill>
            <a:srgbClr val="FFAABE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A-RẬP XÊ-ÚT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435515" y="5849970"/>
            <a:ext cx="7218130" cy="46166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0" marR="0" lvl="0" indent="0" algn="just" defTabSz="914400" rtl="0" eaLnBrk="1" fontAlgn="auto" latinLnBrk="0" hangingPunct="1">
              <a:lnSpc>
                <a:spcPct val="12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Tỉnh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(thành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phố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) có số dân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đông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</a:t>
            </a:r>
            <a:r>
              <a:rPr kumimoji="0" lang="en-US" sz="2000" b="0" i="0" u="none" strike="noStrike" kern="1200" cap="none" spc="0" normalizeH="0" baseline="0" noProof="0" dirty="0" err="1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nhất</a:t>
            </a:r>
            <a:r>
              <a:rPr kumimoji="0" lang="en-US" sz="2000" b="0" i="0" u="none" strike="noStrike" kern="1200" cap="none" spc="0" normalizeH="0" baseline="0" noProof="0" dirty="0" smtClean="0">
                <a:ln>
                  <a:noFill/>
                </a:ln>
                <a:solidFill>
                  <a:srgbClr val="00745A">
                    <a:lumMod val="5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 ở nước ta là</a:t>
            </a:r>
            <a:endParaRPr kumimoji="0" lang="en-US" sz="2000" b="0" i="0" u="none" strike="noStrike" kern="1200" cap="none" spc="0" normalizeH="0" baseline="0" noProof="0" dirty="0">
              <a:ln>
                <a:noFill/>
              </a:ln>
              <a:solidFill>
                <a:srgbClr val="00745A">
                  <a:lumMod val="50000"/>
                </a:srgbClr>
              </a:solidFill>
              <a:effectLst/>
              <a:uLnTx/>
              <a:uFillTx/>
              <a:latin typeface="Times New Roman" panose="02020603050405020304" pitchFamily="18" charset="0"/>
              <a:ea typeface="#9Slide03 Roboto Medium" panose="02000000000000000000" pitchFamily="2" charset="0"/>
              <a:cs typeface="Times New Roman" panose="02020603050405020304" pitchFamily="18" charset="0"/>
            </a:endParaRPr>
          </a:p>
        </p:txBody>
      </p:sp>
      <p:sp>
        <p:nvSpPr>
          <p:cNvPr id="32" name="Rectangle: Rounded Corners 6">
            <a:extLst>
              <a:ext uri="{FF2B5EF4-FFF2-40B4-BE49-F238E27FC236}">
                <a16:creationId xmlns:a16="http://schemas.microsoft.com/office/drawing/2014/main" id="{1F31E1AE-68B3-4FC9-86EF-10F6E2721722}"/>
              </a:ext>
            </a:extLst>
          </p:cNvPr>
          <p:cNvSpPr/>
          <p:nvPr/>
        </p:nvSpPr>
        <p:spPr>
          <a:xfrm>
            <a:off x="8684611" y="5794658"/>
            <a:ext cx="2764061" cy="590843"/>
          </a:xfrm>
          <a:prstGeom prst="roundRect">
            <a:avLst/>
          </a:prstGeom>
          <a:solidFill>
            <a:srgbClr val="FFAABE"/>
          </a:solidFill>
          <a:ln w="25400" cap="flat" cmpd="sng" algn="ctr">
            <a:noFill/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6858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Times New Roman" panose="02020603050405020304" pitchFamily="18" charset="0"/>
                <a:ea typeface="#9Slide03 Roboto Medium" panose="02000000000000000000" pitchFamily="2" charset="0"/>
                <a:cs typeface="Times New Roman" panose="02020603050405020304" pitchFamily="18" charset="0"/>
              </a:rPr>
              <a:t>TP. HỒ CHÍ MINH</a:t>
            </a:r>
          </a:p>
        </p:txBody>
      </p:sp>
      <p:sp>
        <p:nvSpPr>
          <p:cNvPr id="33" name="Rectangle 32"/>
          <p:cNvSpPr/>
          <p:nvPr/>
        </p:nvSpPr>
        <p:spPr>
          <a:xfrm>
            <a:off x="3283802" y="598398"/>
            <a:ext cx="2491388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DDD0C0">
                    <a:lumMod val="1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itchFamily="34" charset="-122"/>
                <a:cs typeface="Times New Roman" panose="02020603050405020304" pitchFamily="18" charset="0"/>
              </a:rPr>
              <a:t>Ai là </a:t>
            </a:r>
            <a:r>
              <a:rPr kumimoji="0" lang="en-US" altLang="zh-CN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DDD0C0">
                    <a:lumMod val="1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itchFamily="34" charset="-122"/>
                <a:cs typeface="Times New Roman" panose="02020603050405020304" pitchFamily="18" charset="0"/>
              </a:rPr>
              <a:t>nhà</a:t>
            </a: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DDD0C0">
                    <a:lumMod val="1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itchFamily="34" charset="-122"/>
                <a:cs typeface="Times New Roman" panose="02020603050405020304" pitchFamily="18" charset="0"/>
              </a:rPr>
              <a:t> thông </a:t>
            </a:r>
            <a:r>
              <a:rPr kumimoji="0" lang="en-US" altLang="zh-CN" sz="2000" b="1" i="0" u="none" strike="noStrike" kern="1200" cap="none" spc="0" normalizeH="0" baseline="0" noProof="0" dirty="0" err="1">
                <a:ln>
                  <a:noFill/>
                </a:ln>
                <a:solidFill>
                  <a:srgbClr val="DDD0C0">
                    <a:lumMod val="1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itchFamily="34" charset="-122"/>
                <a:cs typeface="Times New Roman" panose="02020603050405020304" pitchFamily="18" charset="0"/>
              </a:rPr>
              <a:t>thái</a:t>
            </a:r>
            <a:r>
              <a:rPr kumimoji="0" lang="en-US" altLang="zh-CN" sz="2000" b="1" i="0" u="none" strike="noStrike" kern="1200" cap="none" spc="0" normalizeH="0" baseline="0" noProof="0" dirty="0">
                <a:ln>
                  <a:noFill/>
                </a:ln>
                <a:solidFill>
                  <a:srgbClr val="DDD0C0">
                    <a:lumMod val="10000"/>
                  </a:srgbClr>
                </a:solidFill>
                <a:effectLst/>
                <a:uLnTx/>
                <a:uFillTx/>
                <a:latin typeface="Times New Roman" panose="02020603050405020304" pitchFamily="18" charset="0"/>
                <a:ea typeface="微软雅黑" pitchFamily="34" charset="-122"/>
                <a:cs typeface="Times New Roman" panose="02020603050405020304" pitchFamily="18" charset="0"/>
              </a:rPr>
              <a:t>?</a:t>
            </a:r>
          </a:p>
        </p:txBody>
      </p:sp>
      <p:pic>
        <p:nvPicPr>
          <p:cNvPr id="34" name="Picture 2" descr="Dàn Karaoke Gia Đình Năm 2019 Có Điểm Gì Đặc Biệt? – VIDIA">
            <a:extLst>
              <a:ext uri="{FF2B5EF4-FFF2-40B4-BE49-F238E27FC236}">
                <a16:creationId xmlns:a16="http://schemas.microsoft.com/office/drawing/2014/main" id="{453B0282-1531-4906-8342-883D6375BB2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856123" y="259978"/>
            <a:ext cx="1185098" cy="118619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316536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9" fill="hold">
                      <p:stCondLst>
                        <p:cond delay="indefinite"/>
                      </p:stCondLst>
                      <p:childTnLst>
                        <p:par>
                          <p:cTn id="20" fill="hold">
                            <p:stCondLst>
                              <p:cond delay="0"/>
                            </p:stCondLst>
                            <p:childTnLst>
                              <p:par>
                                <p:cTn id="21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9" fill="hold">
                      <p:stCondLst>
                        <p:cond delay="indefinite"/>
                      </p:stCondLst>
                      <p:childTnLst>
                        <p:par>
                          <p:cTn id="30" fill="hold">
                            <p:stCondLst>
                              <p:cond delay="0"/>
                            </p:stCondLst>
                            <p:childTnLst>
                              <p:par>
                                <p:cTn id="31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5" fill="hold">
                      <p:stCondLst>
                        <p:cond delay="indefinite"/>
                      </p:stCondLst>
                      <p:childTnLst>
                        <p:par>
                          <p:cTn id="36" fill="hold">
                            <p:stCondLst>
                              <p:cond delay="0"/>
                            </p:stCondLst>
                            <p:childTnLst>
                              <p:par>
                                <p:cTn id="37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5" fill="hold">
                      <p:stCondLst>
                        <p:cond delay="indefinite"/>
                      </p:stCondLst>
                      <p:childTnLst>
                        <p:par>
                          <p:cTn id="46" fill="hold">
                            <p:stCondLst>
                              <p:cond delay="0"/>
                            </p:stCondLst>
                            <p:childTnLst>
                              <p:par>
                                <p:cTn id="47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51" fill="hold">
                      <p:stCondLst>
                        <p:cond delay="indefinite"/>
                      </p:stCondLst>
                      <p:childTnLst>
                        <p:par>
                          <p:cTn id="52" fill="hold">
                            <p:stCondLst>
                              <p:cond delay="0"/>
                            </p:stCondLst>
                            <p:childTnLst>
                              <p:par>
                                <p:cTn id="53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1" fill="hold">
                      <p:stCondLst>
                        <p:cond delay="indefinite"/>
                      </p:stCondLst>
                      <p:childTnLst>
                        <p:par>
                          <p:cTn id="62" fill="hold">
                            <p:stCondLst>
                              <p:cond delay="0"/>
                            </p:stCondLst>
                            <p:childTnLst>
                              <p:par>
                                <p:cTn id="63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67" fill="hold">
                      <p:stCondLst>
                        <p:cond delay="indefinite"/>
                      </p:stCondLst>
                      <p:childTnLst>
                        <p:par>
                          <p:cTn id="68" fill="hold">
                            <p:stCondLst>
                              <p:cond delay="0"/>
                            </p:stCondLst>
                            <p:childTnLst>
                              <p:par>
                                <p:cTn id="69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7" fill="hold">
                      <p:stCondLst>
                        <p:cond delay="indefinite"/>
                      </p:stCondLst>
                      <p:childTnLst>
                        <p:par>
                          <p:cTn id="78" fill="hold">
                            <p:stCondLst>
                              <p:cond delay="0"/>
                            </p:stCondLst>
                            <p:childTnLst>
                              <p:par>
                                <p:cTn id="79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3" fill="hold">
                      <p:stCondLst>
                        <p:cond delay="indefinite"/>
                      </p:stCondLst>
                      <p:childTnLst>
                        <p:par>
                          <p:cTn id="84" fill="hold">
                            <p:stCondLst>
                              <p:cond delay="0"/>
                            </p:stCondLst>
                            <p:childTnLst>
                              <p:par>
                                <p:cTn id="85" presetID="3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9" dur="10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9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0" dur="10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/>
      <p:bldP spid="20" grpId="0" animBg="1"/>
      <p:bldP spid="25" grpId="0"/>
      <p:bldP spid="26" grpId="0" animBg="1"/>
      <p:bldP spid="27" grpId="0"/>
      <p:bldP spid="28" grpId="0" animBg="1"/>
      <p:bldP spid="29" grpId="0"/>
      <p:bldP spid="30" grpId="0" animBg="1"/>
      <p:bldP spid="31" grpId="0"/>
      <p:bldP spid="32" grpId="0" animBg="1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8" descr="Lebanon4">
            <a:extLst>
              <a:ext uri="{FF2B5EF4-FFF2-40B4-BE49-F238E27FC236}">
                <a16:creationId xmlns:a16="http://schemas.microsoft.com/office/drawing/2014/main" id="{A98DB30E-9972-4C5F-92CE-FCB0F3B5C99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12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66202" y="441789"/>
            <a:ext cx="4965843" cy="29345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3" name="Picture 6" descr="ThanhTam_0">
            <a:extLst>
              <a:ext uri="{FF2B5EF4-FFF2-40B4-BE49-F238E27FC236}">
                <a16:creationId xmlns:a16="http://schemas.microsoft.com/office/drawing/2014/main" id="{C75449D0-C77F-4D09-AD47-0EB6B2F0F65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3267" y="441789"/>
            <a:ext cx="4965842" cy="293451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4" name="Picture 8" descr="Kết quả hình ảnh cho hinh anh hanh lễ thien chua giao">
            <a:extLst>
              <a:ext uri="{FF2B5EF4-FFF2-40B4-BE49-F238E27FC236}">
                <a16:creationId xmlns:a16="http://schemas.microsoft.com/office/drawing/2014/main" id="{4CE709B1-ED4C-4208-97C8-44A21475982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48395" y="3585682"/>
            <a:ext cx="4965843" cy="307882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5605" name="Picture 10" descr="IMG_6773-600x422">
            <a:extLst>
              <a:ext uri="{FF2B5EF4-FFF2-40B4-BE49-F238E27FC236}">
                <a16:creationId xmlns:a16="http://schemas.microsoft.com/office/drawing/2014/main" id="{01474D7D-BE80-4B6A-BB71-66268CBD5B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3267" y="3505200"/>
            <a:ext cx="4965842" cy="31593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5606" name="Text Box 6">
            <a:extLst>
              <a:ext uri="{FF2B5EF4-FFF2-40B4-BE49-F238E27FC236}">
                <a16:creationId xmlns:a16="http://schemas.microsoft.com/office/drawing/2014/main" id="{7F6B3328-0E24-46AF-B44D-70BCF733CCF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2778" y="8830"/>
            <a:ext cx="4503505" cy="3693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Comic Sans MS" panose="030F0702030302020204" pitchFamily="66" charset="0"/>
              </a:rPr>
              <a:t>Những nét đặc trưng của đạo Ki - tô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3803290F-8583-4AF4-B3D2-A8A422EE9B27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9250" t="16517" r="40417" b="67812"/>
          <a:stretch/>
        </p:blipFill>
        <p:spPr>
          <a:xfrm>
            <a:off x="11260977" y="44688"/>
            <a:ext cx="931023" cy="794201"/>
          </a:xfrm>
          <a:prstGeom prst="rect">
            <a:avLst/>
          </a:prstGeom>
        </p:spPr>
      </p:pic>
    </p:spTree>
  </p:cSld>
  <p:clrMapOvr>
    <a:masterClrMapping/>
  </p:clrMapOvr>
  <p:transition spd="med">
    <p:zoom dir="in"/>
  </p:transition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5" descr="hoi giao 4">
            <a:extLst>
              <a:ext uri="{FF2B5EF4-FFF2-40B4-BE49-F238E27FC236}">
                <a16:creationId xmlns:a16="http://schemas.microsoft.com/office/drawing/2014/main" id="{4756CD77-148E-4EE4-B0FB-492E6CBEC8B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lum bright="18000" contras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34000" b="20088"/>
          <a:stretch>
            <a:fillRect/>
          </a:stretch>
        </p:blipFill>
        <p:spPr bwMode="auto">
          <a:xfrm>
            <a:off x="930367" y="633951"/>
            <a:ext cx="4911047" cy="29409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627" name="Picture 6" descr="1412220445-3-1443084262621">
            <a:extLst>
              <a:ext uri="{FF2B5EF4-FFF2-40B4-BE49-F238E27FC236}">
                <a16:creationId xmlns:a16="http://schemas.microsoft.com/office/drawing/2014/main" id="{AE54BF69-512D-45C1-8254-F373A0D388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5864" y="592855"/>
            <a:ext cx="4911047" cy="305240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628" name="Picture 8" descr="Mohammad-va-dai-thien-su-jibril">
            <a:extLst>
              <a:ext uri="{FF2B5EF4-FFF2-40B4-BE49-F238E27FC236}">
                <a16:creationId xmlns:a16="http://schemas.microsoft.com/office/drawing/2014/main" id="{82C774B1-3194-4C21-A944-26FB47CE8FE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62510" y="3782698"/>
            <a:ext cx="5613886" cy="29409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629" name="Picture 10" descr="UUUUUUUUUUUU4">
            <a:extLst>
              <a:ext uri="{FF2B5EF4-FFF2-40B4-BE49-F238E27FC236}">
                <a16:creationId xmlns:a16="http://schemas.microsoft.com/office/drawing/2014/main" id="{7E2D6ADE-DB60-428D-944E-7C0E007F722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15864" y="3792268"/>
            <a:ext cx="4911047" cy="28902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30" name="Text Box 6">
            <a:extLst>
              <a:ext uri="{FF2B5EF4-FFF2-40B4-BE49-F238E27FC236}">
                <a16:creationId xmlns:a16="http://schemas.microsoft.com/office/drawing/2014/main" id="{E95DF1D3-ACA7-4D09-A7D6-42386527514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2616" y="134382"/>
            <a:ext cx="4343400" cy="3698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eaLnBrk="1" hangingPunct="1">
              <a:spcBef>
                <a:spcPct val="50000"/>
              </a:spcBef>
              <a:buFontTx/>
              <a:buNone/>
            </a:pPr>
            <a:r>
              <a:rPr lang="en-US" altLang="en-US" sz="1800" b="1">
                <a:solidFill>
                  <a:srgbClr val="00B050"/>
                </a:solidFill>
                <a:latin typeface="Comic Sans MS" panose="030F0702030302020204" pitchFamily="66" charset="0"/>
              </a:rPr>
              <a:t>Những</a:t>
            </a:r>
            <a:r>
              <a:rPr lang="en-US" altLang="en-US" sz="1800" b="1">
                <a:latin typeface="Comic Sans MS" panose="030F0702030302020204" pitchFamily="66" charset="0"/>
              </a:rPr>
              <a:t> </a:t>
            </a:r>
            <a:r>
              <a:rPr lang="en-US" altLang="en-US" sz="1800" b="1">
                <a:solidFill>
                  <a:srgbClr val="00B050"/>
                </a:solidFill>
                <a:latin typeface="Comic Sans MS" panose="030F0702030302020204" pitchFamily="66" charset="0"/>
              </a:rPr>
              <a:t>nét đặc trưng của Hồi giáo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D8727932-F40F-4BA0-8A9E-33ECA2F0C28B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49250" t="16517" r="40417" b="67812"/>
          <a:stretch/>
        </p:blipFill>
        <p:spPr>
          <a:xfrm>
            <a:off x="11225115" y="0"/>
            <a:ext cx="930367" cy="793641"/>
          </a:xfrm>
          <a:prstGeom prst="rect">
            <a:avLst/>
          </a:prstGeom>
        </p:spPr>
      </p:pic>
    </p:spTree>
  </p:cSld>
  <p:clrMapOvr>
    <a:masterClrMapping/>
  </p:clrMapOvr>
  <p:transition spd="med">
    <p:zoom/>
  </p:transition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9252531-8132-4908-9173-C41AC1D06769}"/>
              </a:ext>
            </a:extLst>
          </p:cNvPr>
          <p:cNvGrpSpPr/>
          <p:nvPr/>
        </p:nvGrpSpPr>
        <p:grpSpPr>
          <a:xfrm>
            <a:off x="872863" y="93172"/>
            <a:ext cx="5620702" cy="872949"/>
            <a:chOff x="1133366" y="2220084"/>
            <a:chExt cx="5681780" cy="9144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3" name="Arrow: Pentagon 2">
              <a:extLst>
                <a:ext uri="{FF2B5EF4-FFF2-40B4-BE49-F238E27FC236}">
                  <a16:creationId xmlns:a16="http://schemas.microsoft.com/office/drawing/2014/main" id="{EDF44B02-C7D4-43EB-9A1C-D3A9D7ED2239}"/>
                </a:ext>
              </a:extLst>
            </p:cNvPr>
            <p:cNvSpPr/>
            <p:nvPr/>
          </p:nvSpPr>
          <p:spPr>
            <a:xfrm>
              <a:off x="1133366" y="2220084"/>
              <a:ext cx="5681780" cy="914400"/>
            </a:xfrm>
            <a:prstGeom prst="homePlat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0A0D230-C254-44CB-A530-00A9D818CFA4}"/>
                </a:ext>
              </a:extLst>
            </p:cNvPr>
            <p:cNvSpPr txBox="1"/>
            <p:nvPr/>
          </p:nvSpPr>
          <p:spPr>
            <a:xfrm>
              <a:off x="1307656" y="2384346"/>
              <a:ext cx="5176902" cy="62866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endParaRPr lang="en-US" sz="3300">
                <a:solidFill>
                  <a:srgbClr val="0070C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3BF5E59E-1C51-4D6A-BDCC-169F0DD6CC24}"/>
              </a:ext>
            </a:extLst>
          </p:cNvPr>
          <p:cNvSpPr txBox="1"/>
          <p:nvPr/>
        </p:nvSpPr>
        <p:spPr>
          <a:xfrm>
            <a:off x="2044930" y="268389"/>
            <a:ext cx="738151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>
                <a:solidFill>
                  <a:srgbClr val="0070C0"/>
                </a:solidFill>
                <a:latin typeface="Arial" pitchFamily="34" charset="0"/>
                <a:cs typeface="Arial" pitchFamily="34" charset="0"/>
              </a:rPr>
              <a:t>Dân cư,tôn giáo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A35662B-4097-4F11-A25E-1EA633DA8650}"/>
              </a:ext>
            </a:extLst>
          </p:cNvPr>
          <p:cNvGrpSpPr/>
          <p:nvPr/>
        </p:nvGrpSpPr>
        <p:grpSpPr>
          <a:xfrm>
            <a:off x="110635" y="93172"/>
            <a:ext cx="1301952" cy="872949"/>
            <a:chOff x="344605" y="154323"/>
            <a:chExt cx="1301952" cy="872949"/>
          </a:xfrm>
        </p:grpSpPr>
        <p:sp>
          <p:nvSpPr>
            <p:cNvPr id="7" name="Arrow: Pentagon 6">
              <a:extLst>
                <a:ext uri="{FF2B5EF4-FFF2-40B4-BE49-F238E27FC236}">
                  <a16:creationId xmlns:a16="http://schemas.microsoft.com/office/drawing/2014/main" id="{2566DAB2-8108-478E-BC4C-FA9EACA1552A}"/>
                </a:ext>
              </a:extLst>
            </p:cNvPr>
            <p:cNvSpPr/>
            <p:nvPr/>
          </p:nvSpPr>
          <p:spPr>
            <a:xfrm>
              <a:off x="344605" y="154323"/>
              <a:ext cx="1301952" cy="872949"/>
            </a:xfrm>
            <a:prstGeom prst="homePlate">
              <a:avLst/>
            </a:prstGeom>
            <a:solidFill>
              <a:schemeClr val="accent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b="1">
                  <a:latin typeface="Arial" pitchFamily="34" charset="0"/>
                  <a:cs typeface="Arial" pitchFamily="34" charset="0"/>
                </a:rPr>
                <a:t>1</a:t>
              </a:r>
            </a:p>
          </p:txBody>
        </p:sp>
        <p:sp>
          <p:nvSpPr>
            <p:cNvPr id="8" name="Isosceles Triangle 7">
              <a:extLst>
                <a:ext uri="{FF2B5EF4-FFF2-40B4-BE49-F238E27FC236}">
                  <a16:creationId xmlns:a16="http://schemas.microsoft.com/office/drawing/2014/main" id="{D27078DB-C4BE-459A-A8FC-3764D4B8EE3D}"/>
                </a:ext>
              </a:extLst>
            </p:cNvPr>
            <p:cNvSpPr/>
            <p:nvPr/>
          </p:nvSpPr>
          <p:spPr>
            <a:xfrm rot="5400000">
              <a:off x="1335337" y="461696"/>
              <a:ext cx="262394" cy="254000"/>
            </a:xfrm>
            <a:prstGeom prst="triangle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9EFB2B51-8BE8-4FA1-A42F-506CD58E11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  <p:sp>
        <p:nvSpPr>
          <p:cNvPr id="10" name="Rectangle 5">
            <a:extLst>
              <a:ext uri="{FF2B5EF4-FFF2-40B4-BE49-F238E27FC236}">
                <a16:creationId xmlns:a16="http://schemas.microsoft.com/office/drawing/2014/main" id="{E83FCD86-7B2E-4BE5-867B-CEA535400012}"/>
              </a:ext>
            </a:extLst>
          </p:cNvPr>
          <p:cNvSpPr>
            <a:spLocks noChangeArrowheads="1"/>
          </p:cNvSpPr>
          <p:nvPr/>
        </p:nvSpPr>
        <p:spPr bwMode="auto">
          <a:xfrm>
            <a:off x="427188" y="2371019"/>
            <a:ext cx="12132754" cy="107721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marL="457200" indent="-457200">
              <a:spcBef>
                <a:spcPct val="0"/>
              </a:spcBef>
              <a:buFontTx/>
              <a:buChar char="-"/>
            </a:pPr>
            <a:r>
              <a:rPr lang="en-US" altLang="en-US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Châu Á là nơi ra đời các tôn giáo lớn : Ấn Độ giáo,phật giáo,</a:t>
            </a:r>
          </a:p>
          <a:p>
            <a:pPr>
              <a:spcBef>
                <a:spcPct val="0"/>
              </a:spcBef>
              <a:buNone/>
            </a:pPr>
            <a:r>
              <a:rPr lang="en-US" altLang="en-US">
                <a:solidFill>
                  <a:srgbClr val="0000F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Ki tô giáo,hồi giáo</a:t>
            </a:r>
          </a:p>
        </p:txBody>
      </p:sp>
      <p:pic>
        <p:nvPicPr>
          <p:cNvPr id="14" name="Picture 13" descr="book9">
            <a:extLst>
              <a:ext uri="{FF2B5EF4-FFF2-40B4-BE49-F238E27FC236}">
                <a16:creationId xmlns:a16="http://schemas.microsoft.com/office/drawing/2014/main" id="{CEC28E61-7AC4-4755-ACF6-E86C80E3C37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74336" y="1026259"/>
            <a:ext cx="1056677" cy="72646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F5A8A8FC-8F7B-4446-8EA9-83C0580CFAF1}"/>
              </a:ext>
            </a:extLst>
          </p:cNvPr>
          <p:cNvSpPr txBox="1"/>
          <p:nvPr/>
        </p:nvSpPr>
        <p:spPr>
          <a:xfrm>
            <a:off x="1359564" y="1217442"/>
            <a:ext cx="2213113" cy="584775"/>
          </a:xfrm>
          <a:prstGeom prst="rect">
            <a:avLst/>
          </a:prstGeom>
          <a:solidFill>
            <a:srgbClr val="00B050"/>
          </a:solidFill>
        </p:spPr>
        <p:txBody>
          <a:bodyPr wrap="square" rtlCol="0">
            <a:spAutoFit/>
          </a:bodyPr>
          <a:lstStyle/>
          <a:p>
            <a:r>
              <a:rPr lang="en-US" sz="3200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b. Tôn giáo</a:t>
            </a:r>
          </a:p>
        </p:txBody>
      </p:sp>
    </p:spTree>
    <p:extLst>
      <p:ext uri="{BB962C8B-B14F-4D97-AF65-F5344CB8AC3E}">
        <p14:creationId xmlns:p14="http://schemas.microsoft.com/office/powerpoint/2010/main" val="14108220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0" fill="hold">
                      <p:stCondLst>
                        <p:cond delay="indefinite"/>
                      </p:stCondLst>
                      <p:childTnLst>
                        <p:par>
                          <p:cTn id="11" fill="hold">
                            <p:stCondLst>
                              <p:cond delay="0"/>
                            </p:stCondLst>
                            <p:childTnLst>
                              <p:par>
                                <p:cTn id="12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3010" name="Picture 1">
            <a:extLst>
              <a:ext uri="{FF2B5EF4-FFF2-40B4-BE49-F238E27FC236}">
                <a16:creationId xmlns:a16="http://schemas.microsoft.com/office/drawing/2014/main" id="{0CEB9080-D9D4-4E82-86F3-C3C77DAE7C9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417" t="23775" r="29166" b="21182"/>
          <a:stretch>
            <a:fillRect/>
          </a:stretch>
        </p:blipFill>
        <p:spPr bwMode="auto">
          <a:xfrm>
            <a:off x="538163" y="254000"/>
            <a:ext cx="11653837" cy="66944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44FE511D-2CB7-4F71-A19D-CB7F358E0D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21920" y="563880"/>
            <a:ext cx="11841479" cy="21232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57150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lIns="91078" tIns="45539" rIns="91078" bIns="45539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Verdana" panose="020B060403050404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Verdana" panose="020B060403050404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Verdana" panose="020B060403050404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Verdana" panose="020B060403050404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Verdana" panose="020B060403050404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Verdana" panose="020B060403050404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Verdana" panose="020B060403050404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Verdana" panose="020B060403050404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Verdana" panose="020B0604030504040204" pitchFamily="34" charset="0"/>
              </a:defRPr>
            </a:lvl9pPr>
          </a:lstStyle>
          <a:p>
            <a:pPr algn="ctr">
              <a:spcBef>
                <a:spcPts val="600"/>
              </a:spcBef>
              <a:buFontTx/>
              <a:buNone/>
            </a:pP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Dựa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vào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bảng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1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trang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115,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hãy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tính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tỉ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lệ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số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dân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châu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Á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trong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tổng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số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dân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của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thế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giới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.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Nêu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nhận</a:t>
            </a:r>
            <a:r>
              <a:rPr lang="en-US" altLang="en-US" sz="4400" b="1" dirty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 </a:t>
            </a:r>
            <a:r>
              <a:rPr lang="en-US" altLang="en-US" sz="4400" b="1" dirty="0" err="1" smtClean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xét</a:t>
            </a:r>
            <a:r>
              <a:rPr lang="en-US" altLang="en-US" sz="4400" b="1" dirty="0" smtClean="0">
                <a:solidFill>
                  <a:srgbClr val="FF0066"/>
                </a:solidFill>
                <a:latin typeface="Arial" panose="020B0604020202020204" pitchFamily="34" charset="0"/>
                <a:ea typeface="Kids"/>
                <a:cs typeface="Arial" panose="020B0604020202020204" pitchFamily="34" charset="0"/>
              </a:rPr>
              <a:t>.</a:t>
            </a:r>
            <a:endParaRPr lang="en-US" altLang="en-US" sz="4400" b="1" dirty="0">
              <a:solidFill>
                <a:srgbClr val="FF0066"/>
              </a:solidFill>
              <a:latin typeface="Arial" panose="020B0604020202020204" pitchFamily="34" charset="0"/>
              <a:ea typeface="Kids"/>
              <a:cs typeface="Arial" panose="020B0604020202020204" pitchFamily="34" charset="0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38" presetClass="entr" presetSubtype="0" accel="5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" dur="114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o>
                                        <p:strVal val="-45.0"/>
                                      </p:to>
                                    </p:set>
                                    <p:anim calcmode="lin" valueType="num">
                                      <p:cBhvr>
                                        <p:cTn id="8" dur="114" fill="hold">
                                          <p:stCondLst>
                                            <p:cond delay="11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5"/>
                                          </p:val>
                                        </p:tav>
                                        <p:tav tm="69900">
                                          <p:val>
                                            <p:fltVal val="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14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(0.354*#ppt_w-0.172*#ppt_h)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9" decel="50000" autoRev="1" fill="hold">
                                          <p:stCondLst>
                                            <p:cond delay="11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(0.354*#ppt_w-0.172*#ppt_h)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(0.354*#ppt_w-0.172*#ppt_h)-#ppt_h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4" fill="hold">
                                          <p:stCondLst>
                                            <p:cond delay="21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(0.354*#ppt_w-0.172*#ppt_h)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Top hình nền cảm ơn Thank You đẹp dễ thương và ý nghĩa nhất">
            <a:extLst>
              <a:ext uri="{FF2B5EF4-FFF2-40B4-BE49-F238E27FC236}">
                <a16:creationId xmlns:a16="http://schemas.microsoft.com/office/drawing/2014/main" id="{3C98EE2A-9ACE-4614-83A5-D7B71BAF65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297" r="-1" b="2603"/>
          <a:stretch/>
        </p:blipFill>
        <p:spPr bwMode="auto">
          <a:xfrm>
            <a:off x="321733" y="321733"/>
            <a:ext cx="11548534" cy="62145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5634985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BA7242C-4CFC-44D2-B7E7-63D527A0898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15417" t="23775" r="29166" b="21182"/>
          <a:stretch/>
        </p:blipFill>
        <p:spPr>
          <a:xfrm>
            <a:off x="0" y="-54703"/>
            <a:ext cx="12192000" cy="7003524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8B855A3E-DA5B-4983-ADF1-97941BD48C2F}"/>
              </a:ext>
            </a:extLst>
          </p:cNvPr>
          <p:cNvSpPr txBox="1"/>
          <p:nvPr/>
        </p:nvSpPr>
        <p:spPr>
          <a:xfrm>
            <a:off x="1527999" y="532670"/>
            <a:ext cx="9132176" cy="1523128"/>
          </a:xfrm>
          <a:prstGeom prst="rect">
            <a:avLst/>
          </a:prstGeom>
          <a:noFill/>
          <a:ln w="57150">
            <a:noFill/>
          </a:ln>
        </p:spPr>
        <p:txBody>
          <a:bodyPr wrap="square" lIns="91078" tIns="45539" rIns="91078" bIns="45539" rtlCol="0">
            <a:spAutoFit/>
          </a:bodyPr>
          <a:lstStyle/>
          <a:p>
            <a:pPr algn="ctr">
              <a:spcBef>
                <a:spcPts val="599"/>
              </a:spcBef>
            </a:pPr>
            <a:r>
              <a:rPr lang="en-US" sz="4400" b="1">
                <a:solidFill>
                  <a:srgbClr val="FF0066"/>
                </a:solidFill>
                <a:latin typeface="Arial" panose="020B0604020202020204" pitchFamily="34" charset="0"/>
                <a:ea typeface="Kids" pitchFamily="2" charset="0"/>
                <a:cs typeface="Arial" panose="020B0604020202020204" pitchFamily="34" charset="0"/>
              </a:rPr>
              <a:t>LUYỆN TẬP</a:t>
            </a:r>
          </a:p>
          <a:p>
            <a:pPr algn="ctr">
              <a:spcBef>
                <a:spcPts val="599"/>
              </a:spcBef>
            </a:pPr>
            <a:r>
              <a:rPr lang="en-US" sz="4400" b="1">
                <a:solidFill>
                  <a:srgbClr val="FF0066"/>
                </a:solidFill>
                <a:latin typeface="Arial" panose="020B0604020202020204" pitchFamily="34" charset="0"/>
                <a:ea typeface="Kids" pitchFamily="2" charset="0"/>
                <a:cs typeface="Arial" panose="020B0604020202020204" pitchFamily="34" charset="0"/>
              </a:rPr>
              <a:t> VÀ VẬN DỤNG</a:t>
            </a:r>
          </a:p>
        </p:txBody>
      </p:sp>
    </p:spTree>
    <p:extLst>
      <p:ext uri="{BB962C8B-B14F-4D97-AF65-F5344CB8AC3E}">
        <p14:creationId xmlns:p14="http://schemas.microsoft.com/office/powerpoint/2010/main" val="3773924460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8" presetClass="entr" presetSubtype="0" accel="50000" fill="hold" grpId="0" nodeType="with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set>
                                      <p:cBhvr>
                                        <p:cTn id="7" dur="114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o>
                                        <p:strVal val="-45.0"/>
                                      </p:to>
                                    </p:set>
                                    <p:anim calcmode="lin" valueType="num">
                                      <p:cBhvr>
                                        <p:cTn id="8" dur="114" fill="hold">
                                          <p:stCondLst>
                                            <p:cond delay="11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-45"/>
                                          </p:val>
                                        </p:tav>
                                        <p:tav tm="69900">
                                          <p:val>
                                            <p:fltVal val="45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114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(0.354*#ppt_w-0.172*#ppt_h)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39" decel="50000" autoRev="1" fill="hold">
                                          <p:stCondLst>
                                            <p:cond delay="114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(0.354*#ppt_w-0.172*#ppt_h)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(0.354*#ppt_w-0.172*#ppt_h)-#ppt_h/2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1" dur="34" fill="hold">
                                          <p:stCondLst>
                                            <p:cond delay="216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(0.354*#ppt_w-0.172*#ppt_h)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Top hình nền cảm ơn Thank You đẹp dễ thương và ý nghĩa nhất">
            <a:extLst>
              <a:ext uri="{FF2B5EF4-FFF2-40B4-BE49-F238E27FC236}">
                <a16:creationId xmlns:a16="http://schemas.microsoft.com/office/drawing/2014/main" id="{3C98EE2A-9ACE-4614-83A5-D7B71BAF65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1297" r="-1" b="2603"/>
          <a:stretch/>
        </p:blipFill>
        <p:spPr bwMode="auto">
          <a:xfrm>
            <a:off x="321733" y="321733"/>
            <a:ext cx="11548534" cy="62145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11910716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lowchart: Delay 6">
            <a:extLst>
              <a:ext uri="{FF2B5EF4-FFF2-40B4-BE49-F238E27FC236}">
                <a16:creationId xmlns:a16="http://schemas.microsoft.com/office/drawing/2014/main" id="{DD41B3FC-1ADF-4D72-80C7-9C2900475AD3}"/>
              </a:ext>
            </a:extLst>
          </p:cNvPr>
          <p:cNvSpPr/>
          <p:nvPr/>
        </p:nvSpPr>
        <p:spPr>
          <a:xfrm>
            <a:off x="142505" y="89065"/>
            <a:ext cx="2505692" cy="1262657"/>
          </a:xfrm>
          <a:prstGeom prst="flowChartDelay">
            <a:avLst/>
          </a:prstGeom>
          <a:solidFill>
            <a:srgbClr val="0070C0">
              <a:alpha val="91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3166AAA0-3B94-426D-AC5C-B5C437E262F5}"/>
              </a:ext>
            </a:extLst>
          </p:cNvPr>
          <p:cNvSpPr txBox="1"/>
          <p:nvPr/>
        </p:nvSpPr>
        <p:spPr>
          <a:xfrm>
            <a:off x="294770" y="314504"/>
            <a:ext cx="321774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8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BÀI 6</a:t>
            </a: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61B03F42-1F15-4C18-87C9-F601E2A8FB42}"/>
              </a:ext>
            </a:extLst>
          </p:cNvPr>
          <p:cNvSpPr txBox="1"/>
          <p:nvPr/>
        </p:nvSpPr>
        <p:spPr>
          <a:xfrm>
            <a:off x="1685925" y="154187"/>
            <a:ext cx="10506075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4000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ĐẶC ĐIỂM DÂN C</a:t>
            </a:r>
            <a:r>
              <a:rPr lang="vi-VN" sz="4000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sz="4000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,XÃ HỘI</a:t>
            </a:r>
          </a:p>
          <a:p>
            <a:pPr algn="ctr"/>
            <a:r>
              <a:rPr lang="en-US" sz="4000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CHÂU Á</a:t>
            </a:r>
          </a:p>
        </p:txBody>
      </p:sp>
      <p:pic>
        <p:nvPicPr>
          <p:cNvPr id="2" name="Picture 1">
            <a:extLst>
              <a:ext uri="{FF2B5EF4-FFF2-40B4-BE49-F238E27FC236}">
                <a16:creationId xmlns:a16="http://schemas.microsoft.com/office/drawing/2014/main" id="{3066D927-42CF-41D3-89A4-8517E82840E1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4770" y="1542748"/>
            <a:ext cx="11529936" cy="5319964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6796E35D-01C0-4CAC-A81F-8F3DC655C68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3000" t="24000" r="34346" b="10835"/>
          <a:stretch/>
        </p:blipFill>
        <p:spPr>
          <a:xfrm>
            <a:off x="294770" y="1416844"/>
            <a:ext cx="4735085" cy="544115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0944070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7" name="Nhóm 1">
            <a:extLst>
              <a:ext uri="{FF2B5EF4-FFF2-40B4-BE49-F238E27FC236}">
                <a16:creationId xmlns:a16="http://schemas.microsoft.com/office/drawing/2014/main" id="{40D5FB2E-42FE-4858-AE07-3235468194F4}"/>
              </a:ext>
            </a:extLst>
          </p:cNvPr>
          <p:cNvGrpSpPr/>
          <p:nvPr/>
        </p:nvGrpSpPr>
        <p:grpSpPr>
          <a:xfrm>
            <a:off x="0" y="0"/>
            <a:ext cx="12206068" cy="6858000"/>
            <a:chOff x="-14068" y="0"/>
            <a:chExt cx="12206068" cy="6858000"/>
          </a:xfrm>
        </p:grpSpPr>
        <p:grpSp>
          <p:nvGrpSpPr>
            <p:cNvPr id="88" name="Nhóm 2">
              <a:extLst>
                <a:ext uri="{FF2B5EF4-FFF2-40B4-BE49-F238E27FC236}">
                  <a16:creationId xmlns:a16="http://schemas.microsoft.com/office/drawing/2014/main" id="{7F93BA19-11E0-4EC1-BD01-BEB95A7616EE}"/>
                </a:ext>
              </a:extLst>
            </p:cNvPr>
            <p:cNvGrpSpPr/>
            <p:nvPr/>
          </p:nvGrpSpPr>
          <p:grpSpPr>
            <a:xfrm>
              <a:off x="-14068" y="0"/>
              <a:ext cx="12206068" cy="6858000"/>
              <a:chOff x="-14068" y="0"/>
              <a:chExt cx="12206068" cy="6858000"/>
            </a:xfrm>
          </p:grpSpPr>
          <p:cxnSp>
            <p:nvCxnSpPr>
              <p:cNvPr id="90" name="Đường nối Thẳng 4">
                <a:extLst>
                  <a:ext uri="{FF2B5EF4-FFF2-40B4-BE49-F238E27FC236}">
                    <a16:creationId xmlns:a16="http://schemas.microsoft.com/office/drawing/2014/main" id="{738758B6-B203-4BC3-97AA-135CA8160EB9}"/>
                  </a:ext>
                </a:extLst>
              </p:cNvPr>
              <p:cNvCxnSpPr/>
              <p:nvPr/>
            </p:nvCxnSpPr>
            <p:spPr>
              <a:xfrm>
                <a:off x="0" y="33764"/>
                <a:ext cx="12192000" cy="0"/>
              </a:xfrm>
              <a:prstGeom prst="line">
                <a:avLst/>
              </a:prstGeom>
              <a:ln w="76200">
                <a:solidFill>
                  <a:srgbClr val="92D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Đường nối Thẳng 5">
                <a:extLst>
                  <a:ext uri="{FF2B5EF4-FFF2-40B4-BE49-F238E27FC236}">
                    <a16:creationId xmlns:a16="http://schemas.microsoft.com/office/drawing/2014/main" id="{6380600F-4B9D-4A1B-8DF7-D6FCF398F08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4068" y="0"/>
                <a:ext cx="0" cy="6858000"/>
              </a:xfrm>
              <a:prstGeom prst="line">
                <a:avLst/>
              </a:prstGeom>
              <a:ln w="76200">
                <a:solidFill>
                  <a:srgbClr val="92D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2" name="Đường nối Thẳng 6">
                <a:extLst>
                  <a:ext uri="{FF2B5EF4-FFF2-40B4-BE49-F238E27FC236}">
                    <a16:creationId xmlns:a16="http://schemas.microsoft.com/office/drawing/2014/main" id="{3425364A-A994-42CB-99EA-1CC5C8F1BCDB}"/>
                  </a:ext>
                </a:extLst>
              </p:cNvPr>
              <p:cNvCxnSpPr/>
              <p:nvPr/>
            </p:nvCxnSpPr>
            <p:spPr>
              <a:xfrm>
                <a:off x="-14068" y="6858000"/>
                <a:ext cx="12192000" cy="0"/>
              </a:xfrm>
              <a:prstGeom prst="line">
                <a:avLst/>
              </a:prstGeom>
              <a:ln w="76200">
                <a:solidFill>
                  <a:srgbClr val="92D05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89" name="Đường nối Thẳng 3">
              <a:extLst>
                <a:ext uri="{FF2B5EF4-FFF2-40B4-BE49-F238E27FC236}">
                  <a16:creationId xmlns:a16="http://schemas.microsoft.com/office/drawing/2014/main" id="{BCBDDC3C-C8AB-4E3A-95E2-09D3F0219D1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2149796" y="33766"/>
              <a:ext cx="0" cy="6824234"/>
            </a:xfrm>
            <a:prstGeom prst="line">
              <a:avLst/>
            </a:prstGeom>
            <a:ln w="76200">
              <a:solidFill>
                <a:srgbClr val="92D05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5" name="TextBox 44">
            <a:extLst>
              <a:ext uri="{FF2B5EF4-FFF2-40B4-BE49-F238E27FC236}">
                <a16:creationId xmlns:a16="http://schemas.microsoft.com/office/drawing/2014/main" id="{CE2EBAAB-1F47-408A-8323-22CE33D42B7E}"/>
              </a:ext>
            </a:extLst>
          </p:cNvPr>
          <p:cNvSpPr txBox="1"/>
          <p:nvPr/>
        </p:nvSpPr>
        <p:spPr>
          <a:xfrm>
            <a:off x="3373120" y="447098"/>
            <a:ext cx="5445760" cy="973042"/>
          </a:xfrm>
          <a:custGeom>
            <a:avLst/>
            <a:gdLst/>
            <a:ahLst/>
            <a:cxnLst/>
            <a:rect l="l" t="t" r="r" b="b"/>
            <a:pathLst>
              <a:path w="6208084" h="919518">
                <a:moveTo>
                  <a:pt x="5143023" y="668672"/>
                </a:moveTo>
                <a:cubicBezTo>
                  <a:pt x="5130234" y="668672"/>
                  <a:pt x="5119127" y="672963"/>
                  <a:pt x="5109704" y="681545"/>
                </a:cubicBezTo>
                <a:cubicBezTo>
                  <a:pt x="5100281" y="690127"/>
                  <a:pt x="5095569" y="701317"/>
                  <a:pt x="5095569" y="715115"/>
                </a:cubicBezTo>
                <a:cubicBezTo>
                  <a:pt x="5095569" y="729250"/>
                  <a:pt x="5100281" y="740525"/>
                  <a:pt x="5109704" y="748939"/>
                </a:cubicBezTo>
                <a:cubicBezTo>
                  <a:pt x="5119127" y="757352"/>
                  <a:pt x="5130234" y="761559"/>
                  <a:pt x="5143023" y="761559"/>
                </a:cubicBezTo>
                <a:cubicBezTo>
                  <a:pt x="5155475" y="761559"/>
                  <a:pt x="5166497" y="757352"/>
                  <a:pt x="5176089" y="748939"/>
                </a:cubicBezTo>
                <a:cubicBezTo>
                  <a:pt x="5185680" y="740525"/>
                  <a:pt x="5190476" y="729250"/>
                  <a:pt x="5190476" y="715115"/>
                </a:cubicBezTo>
                <a:cubicBezTo>
                  <a:pt x="5190476" y="701317"/>
                  <a:pt x="5185680" y="690127"/>
                  <a:pt x="5176089" y="681545"/>
                </a:cubicBezTo>
                <a:cubicBezTo>
                  <a:pt x="5166497" y="672963"/>
                  <a:pt x="5155475" y="668672"/>
                  <a:pt x="5143023" y="668672"/>
                </a:cubicBezTo>
                <a:close/>
                <a:moveTo>
                  <a:pt x="1609248" y="668672"/>
                </a:moveTo>
                <a:cubicBezTo>
                  <a:pt x="1596459" y="668672"/>
                  <a:pt x="1585353" y="672963"/>
                  <a:pt x="1575929" y="681545"/>
                </a:cubicBezTo>
                <a:cubicBezTo>
                  <a:pt x="1566506" y="690127"/>
                  <a:pt x="1561794" y="701317"/>
                  <a:pt x="1561794" y="715115"/>
                </a:cubicBezTo>
                <a:cubicBezTo>
                  <a:pt x="1561794" y="729250"/>
                  <a:pt x="1566506" y="740525"/>
                  <a:pt x="1575929" y="748939"/>
                </a:cubicBezTo>
                <a:cubicBezTo>
                  <a:pt x="1585353" y="757352"/>
                  <a:pt x="1596459" y="761559"/>
                  <a:pt x="1609248" y="761559"/>
                </a:cubicBezTo>
                <a:cubicBezTo>
                  <a:pt x="1621700" y="761559"/>
                  <a:pt x="1632722" y="757352"/>
                  <a:pt x="1642314" y="748939"/>
                </a:cubicBezTo>
                <a:cubicBezTo>
                  <a:pt x="1651905" y="740525"/>
                  <a:pt x="1656701" y="729250"/>
                  <a:pt x="1656701" y="715115"/>
                </a:cubicBezTo>
                <a:cubicBezTo>
                  <a:pt x="1656701" y="701317"/>
                  <a:pt x="1651905" y="690127"/>
                  <a:pt x="1642314" y="681545"/>
                </a:cubicBezTo>
                <a:cubicBezTo>
                  <a:pt x="1632722" y="672963"/>
                  <a:pt x="1621700" y="668672"/>
                  <a:pt x="1609248" y="668672"/>
                </a:cubicBezTo>
                <a:close/>
                <a:moveTo>
                  <a:pt x="3758840" y="500565"/>
                </a:moveTo>
                <a:lnTo>
                  <a:pt x="3813866" y="500565"/>
                </a:lnTo>
                <a:cubicBezTo>
                  <a:pt x="3828674" y="500565"/>
                  <a:pt x="3839023" y="503678"/>
                  <a:pt x="3844913" y="509904"/>
                </a:cubicBezTo>
                <a:cubicBezTo>
                  <a:pt x="3850802" y="516130"/>
                  <a:pt x="3853747" y="524796"/>
                  <a:pt x="3853747" y="535903"/>
                </a:cubicBezTo>
                <a:cubicBezTo>
                  <a:pt x="3853747" y="547009"/>
                  <a:pt x="3850886" y="555759"/>
                  <a:pt x="3845165" y="562153"/>
                </a:cubicBezTo>
                <a:cubicBezTo>
                  <a:pt x="3839443" y="568548"/>
                  <a:pt x="3829011" y="571745"/>
                  <a:pt x="3813866" y="571745"/>
                </a:cubicBezTo>
                <a:lnTo>
                  <a:pt x="3758840" y="571745"/>
                </a:lnTo>
                <a:close/>
                <a:moveTo>
                  <a:pt x="643967" y="468691"/>
                </a:moveTo>
                <a:lnTo>
                  <a:pt x="643967" y="886673"/>
                </a:lnTo>
                <a:lnTo>
                  <a:pt x="658728" y="886673"/>
                </a:lnTo>
                <a:lnTo>
                  <a:pt x="657234" y="889376"/>
                </a:lnTo>
                <a:lnTo>
                  <a:pt x="411449" y="889376"/>
                </a:lnTo>
                <a:close/>
                <a:moveTo>
                  <a:pt x="4132163" y="463208"/>
                </a:moveTo>
                <a:lnTo>
                  <a:pt x="4163462" y="535903"/>
                </a:lnTo>
                <a:lnTo>
                  <a:pt x="4101369" y="535903"/>
                </a:lnTo>
                <a:close/>
                <a:moveTo>
                  <a:pt x="643967" y="420685"/>
                </a:moveTo>
                <a:lnTo>
                  <a:pt x="657234" y="444688"/>
                </a:lnTo>
                <a:lnTo>
                  <a:pt x="643967" y="468691"/>
                </a:lnTo>
                <a:close/>
                <a:moveTo>
                  <a:pt x="2199769" y="378902"/>
                </a:moveTo>
                <a:lnTo>
                  <a:pt x="2230563" y="378902"/>
                </a:lnTo>
                <a:cubicBezTo>
                  <a:pt x="2258497" y="378902"/>
                  <a:pt x="2280457" y="387354"/>
                  <a:pt x="2296443" y="404258"/>
                </a:cubicBezTo>
                <a:cubicBezTo>
                  <a:pt x="2312429" y="421161"/>
                  <a:pt x="2320422" y="443840"/>
                  <a:pt x="2320422" y="472295"/>
                </a:cubicBezTo>
                <a:cubicBezTo>
                  <a:pt x="2320422" y="500749"/>
                  <a:pt x="2312429" y="523428"/>
                  <a:pt x="2296443" y="540332"/>
                </a:cubicBezTo>
                <a:cubicBezTo>
                  <a:pt x="2280457" y="557235"/>
                  <a:pt x="2258497" y="565687"/>
                  <a:pt x="2230563" y="565687"/>
                </a:cubicBezTo>
                <a:lnTo>
                  <a:pt x="2199769" y="565687"/>
                </a:lnTo>
                <a:close/>
                <a:moveTo>
                  <a:pt x="5142265" y="376378"/>
                </a:moveTo>
                <a:cubicBezTo>
                  <a:pt x="5156779" y="376378"/>
                  <a:pt x="5169603" y="378818"/>
                  <a:pt x="5180738" y="383698"/>
                </a:cubicBezTo>
                <a:cubicBezTo>
                  <a:pt x="5191873" y="388578"/>
                  <a:pt x="5201323" y="395309"/>
                  <a:pt x="5209087" y="403891"/>
                </a:cubicBezTo>
                <a:cubicBezTo>
                  <a:pt x="5216852" y="412473"/>
                  <a:pt x="5222759" y="422653"/>
                  <a:pt x="5226807" y="434433"/>
                </a:cubicBezTo>
                <a:cubicBezTo>
                  <a:pt x="5230857" y="446212"/>
                  <a:pt x="5232881" y="458833"/>
                  <a:pt x="5232881" y="472295"/>
                </a:cubicBezTo>
                <a:cubicBezTo>
                  <a:pt x="5232881" y="485757"/>
                  <a:pt x="5230857" y="498377"/>
                  <a:pt x="5226807" y="510156"/>
                </a:cubicBezTo>
                <a:cubicBezTo>
                  <a:pt x="5222759" y="521936"/>
                  <a:pt x="5216852" y="532116"/>
                  <a:pt x="5209087" y="540698"/>
                </a:cubicBezTo>
                <a:cubicBezTo>
                  <a:pt x="5201323" y="549280"/>
                  <a:pt x="5191873" y="556096"/>
                  <a:pt x="5180738" y="561144"/>
                </a:cubicBezTo>
                <a:cubicBezTo>
                  <a:pt x="5169603" y="566192"/>
                  <a:pt x="5156779" y="568716"/>
                  <a:pt x="5142265" y="568716"/>
                </a:cubicBezTo>
                <a:cubicBezTo>
                  <a:pt x="5127751" y="568716"/>
                  <a:pt x="5114927" y="566192"/>
                  <a:pt x="5103792" y="561144"/>
                </a:cubicBezTo>
                <a:cubicBezTo>
                  <a:pt x="5092657" y="556096"/>
                  <a:pt x="5083207" y="549280"/>
                  <a:pt x="5075443" y="540698"/>
                </a:cubicBezTo>
                <a:cubicBezTo>
                  <a:pt x="5067679" y="532116"/>
                  <a:pt x="5061772" y="521936"/>
                  <a:pt x="5057723" y="510156"/>
                </a:cubicBezTo>
                <a:cubicBezTo>
                  <a:pt x="5053674" y="498377"/>
                  <a:pt x="5051649" y="485757"/>
                  <a:pt x="5051649" y="472295"/>
                </a:cubicBezTo>
                <a:cubicBezTo>
                  <a:pt x="5051649" y="458833"/>
                  <a:pt x="5053674" y="446212"/>
                  <a:pt x="5057723" y="434433"/>
                </a:cubicBezTo>
                <a:cubicBezTo>
                  <a:pt x="5061772" y="422653"/>
                  <a:pt x="5067679" y="412473"/>
                  <a:pt x="5075443" y="403891"/>
                </a:cubicBezTo>
                <a:cubicBezTo>
                  <a:pt x="5083207" y="395309"/>
                  <a:pt x="5092657" y="388578"/>
                  <a:pt x="5103792" y="383698"/>
                </a:cubicBezTo>
                <a:cubicBezTo>
                  <a:pt x="5114927" y="378818"/>
                  <a:pt x="5127751" y="376378"/>
                  <a:pt x="5142265" y="376378"/>
                </a:cubicBezTo>
                <a:close/>
                <a:moveTo>
                  <a:pt x="1608490" y="376378"/>
                </a:moveTo>
                <a:cubicBezTo>
                  <a:pt x="1623004" y="376378"/>
                  <a:pt x="1635829" y="378818"/>
                  <a:pt x="1646964" y="383698"/>
                </a:cubicBezTo>
                <a:cubicBezTo>
                  <a:pt x="1658099" y="388578"/>
                  <a:pt x="1667548" y="395309"/>
                  <a:pt x="1675313" y="403891"/>
                </a:cubicBezTo>
                <a:cubicBezTo>
                  <a:pt x="1683077" y="412473"/>
                  <a:pt x="1688984" y="422653"/>
                  <a:pt x="1693033" y="434433"/>
                </a:cubicBezTo>
                <a:cubicBezTo>
                  <a:pt x="1697082" y="446212"/>
                  <a:pt x="1699107" y="458833"/>
                  <a:pt x="1699107" y="472295"/>
                </a:cubicBezTo>
                <a:cubicBezTo>
                  <a:pt x="1699107" y="485757"/>
                  <a:pt x="1697082" y="498377"/>
                  <a:pt x="1693033" y="510156"/>
                </a:cubicBezTo>
                <a:cubicBezTo>
                  <a:pt x="1688984" y="521936"/>
                  <a:pt x="1683077" y="532116"/>
                  <a:pt x="1675313" y="540698"/>
                </a:cubicBezTo>
                <a:cubicBezTo>
                  <a:pt x="1667548" y="549280"/>
                  <a:pt x="1658099" y="556096"/>
                  <a:pt x="1646964" y="561144"/>
                </a:cubicBezTo>
                <a:cubicBezTo>
                  <a:pt x="1635829" y="566192"/>
                  <a:pt x="1623004" y="568716"/>
                  <a:pt x="1608490" y="568716"/>
                </a:cubicBezTo>
                <a:cubicBezTo>
                  <a:pt x="1593977" y="568716"/>
                  <a:pt x="1581152" y="566192"/>
                  <a:pt x="1570017" y="561144"/>
                </a:cubicBezTo>
                <a:cubicBezTo>
                  <a:pt x="1558882" y="556096"/>
                  <a:pt x="1549433" y="549280"/>
                  <a:pt x="1541668" y="540698"/>
                </a:cubicBezTo>
                <a:cubicBezTo>
                  <a:pt x="1533904" y="532116"/>
                  <a:pt x="1527997" y="521936"/>
                  <a:pt x="1523948" y="510156"/>
                </a:cubicBezTo>
                <a:cubicBezTo>
                  <a:pt x="1519899" y="498377"/>
                  <a:pt x="1517874" y="485757"/>
                  <a:pt x="1517874" y="472295"/>
                </a:cubicBezTo>
                <a:cubicBezTo>
                  <a:pt x="1517874" y="458833"/>
                  <a:pt x="1519899" y="446212"/>
                  <a:pt x="1523948" y="434433"/>
                </a:cubicBezTo>
                <a:cubicBezTo>
                  <a:pt x="1527997" y="422653"/>
                  <a:pt x="1533904" y="412473"/>
                  <a:pt x="1541668" y="403891"/>
                </a:cubicBezTo>
                <a:cubicBezTo>
                  <a:pt x="1549433" y="395309"/>
                  <a:pt x="1558882" y="388578"/>
                  <a:pt x="1570017" y="383698"/>
                </a:cubicBezTo>
                <a:cubicBezTo>
                  <a:pt x="1581152" y="378818"/>
                  <a:pt x="1593977" y="376378"/>
                  <a:pt x="1608490" y="376378"/>
                </a:cubicBezTo>
                <a:close/>
                <a:moveTo>
                  <a:pt x="3758840" y="372844"/>
                </a:moveTo>
                <a:lnTo>
                  <a:pt x="3807303" y="372844"/>
                </a:lnTo>
                <a:cubicBezTo>
                  <a:pt x="3820092" y="372844"/>
                  <a:pt x="3828927" y="375621"/>
                  <a:pt x="3833807" y="381174"/>
                </a:cubicBezTo>
                <a:cubicBezTo>
                  <a:pt x="3838687" y="386727"/>
                  <a:pt x="3841127" y="394383"/>
                  <a:pt x="3841127" y="404143"/>
                </a:cubicBezTo>
                <a:cubicBezTo>
                  <a:pt x="3841127" y="413903"/>
                  <a:pt x="3838518" y="421476"/>
                  <a:pt x="3833302" y="426860"/>
                </a:cubicBezTo>
                <a:cubicBezTo>
                  <a:pt x="3828085" y="432245"/>
                  <a:pt x="3819082" y="434938"/>
                  <a:pt x="3806293" y="434938"/>
                </a:cubicBezTo>
                <a:lnTo>
                  <a:pt x="3758840" y="434938"/>
                </a:lnTo>
                <a:close/>
                <a:moveTo>
                  <a:pt x="4612966" y="300654"/>
                </a:moveTo>
                <a:lnTo>
                  <a:pt x="4612966" y="643935"/>
                </a:lnTo>
                <a:lnTo>
                  <a:pt x="4704844" y="643935"/>
                </a:lnTo>
                <a:lnTo>
                  <a:pt x="4704844" y="509652"/>
                </a:lnTo>
                <a:lnTo>
                  <a:pt x="4823983" y="509652"/>
                </a:lnTo>
                <a:lnTo>
                  <a:pt x="4823983" y="643935"/>
                </a:lnTo>
                <a:lnTo>
                  <a:pt x="4915861" y="643935"/>
                </a:lnTo>
                <a:lnTo>
                  <a:pt x="4915861" y="300654"/>
                </a:lnTo>
                <a:lnTo>
                  <a:pt x="4823983" y="300654"/>
                </a:lnTo>
                <a:lnTo>
                  <a:pt x="4823983" y="432413"/>
                </a:lnTo>
                <a:lnTo>
                  <a:pt x="4704844" y="432413"/>
                </a:lnTo>
                <a:lnTo>
                  <a:pt x="4704844" y="300654"/>
                </a:lnTo>
                <a:close/>
                <a:moveTo>
                  <a:pt x="4338760" y="300654"/>
                </a:moveTo>
                <a:lnTo>
                  <a:pt x="4338760" y="643935"/>
                </a:lnTo>
                <a:lnTo>
                  <a:pt x="4430638" y="643935"/>
                </a:lnTo>
                <a:lnTo>
                  <a:pt x="4430638" y="300654"/>
                </a:lnTo>
                <a:close/>
                <a:moveTo>
                  <a:pt x="3669991" y="300654"/>
                </a:moveTo>
                <a:lnTo>
                  <a:pt x="3669991" y="643935"/>
                </a:lnTo>
                <a:lnTo>
                  <a:pt x="3814371" y="643935"/>
                </a:lnTo>
                <a:cubicBezTo>
                  <a:pt x="3857449" y="643935"/>
                  <a:pt x="3890095" y="635269"/>
                  <a:pt x="3912307" y="617937"/>
                </a:cubicBezTo>
                <a:cubicBezTo>
                  <a:pt x="3934519" y="600604"/>
                  <a:pt x="3945625" y="576120"/>
                  <a:pt x="3945625" y="544485"/>
                </a:cubicBezTo>
                <a:cubicBezTo>
                  <a:pt x="3945625" y="532369"/>
                  <a:pt x="3943859" y="521683"/>
                  <a:pt x="3940325" y="512428"/>
                </a:cubicBezTo>
                <a:cubicBezTo>
                  <a:pt x="3936791" y="503173"/>
                  <a:pt x="3932163" y="495264"/>
                  <a:pt x="3926442" y="488701"/>
                </a:cubicBezTo>
                <a:cubicBezTo>
                  <a:pt x="3920721" y="482139"/>
                  <a:pt x="3914158" y="476838"/>
                  <a:pt x="3906754" y="472799"/>
                </a:cubicBezTo>
                <a:cubicBezTo>
                  <a:pt x="3899349" y="468761"/>
                  <a:pt x="3891609" y="465564"/>
                  <a:pt x="3883532" y="463208"/>
                </a:cubicBezTo>
                <a:cubicBezTo>
                  <a:pt x="3897330" y="458159"/>
                  <a:pt x="3908689" y="449746"/>
                  <a:pt x="3917607" y="437966"/>
                </a:cubicBezTo>
                <a:cubicBezTo>
                  <a:pt x="3926526" y="426187"/>
                  <a:pt x="3930985" y="410033"/>
                  <a:pt x="3930985" y="389503"/>
                </a:cubicBezTo>
                <a:cubicBezTo>
                  <a:pt x="3930985" y="360560"/>
                  <a:pt x="3920889" y="338516"/>
                  <a:pt x="3900696" y="323371"/>
                </a:cubicBezTo>
                <a:cubicBezTo>
                  <a:pt x="3880503" y="308226"/>
                  <a:pt x="3853242" y="300654"/>
                  <a:pt x="3818914" y="300654"/>
                </a:cubicBezTo>
                <a:close/>
                <a:moveTo>
                  <a:pt x="2447257" y="300654"/>
                </a:moveTo>
                <a:lnTo>
                  <a:pt x="2447257" y="511166"/>
                </a:lnTo>
                <a:cubicBezTo>
                  <a:pt x="2447257" y="534388"/>
                  <a:pt x="2450959" y="554581"/>
                  <a:pt x="2458363" y="571745"/>
                </a:cubicBezTo>
                <a:cubicBezTo>
                  <a:pt x="2465767" y="588909"/>
                  <a:pt x="2476116" y="603213"/>
                  <a:pt x="2489410" y="614655"/>
                </a:cubicBezTo>
                <a:cubicBezTo>
                  <a:pt x="2502704" y="626098"/>
                  <a:pt x="2518438" y="634680"/>
                  <a:pt x="2536611" y="640401"/>
                </a:cubicBezTo>
                <a:cubicBezTo>
                  <a:pt x="2554785" y="646123"/>
                  <a:pt x="2574641" y="648983"/>
                  <a:pt x="2596181" y="648983"/>
                </a:cubicBezTo>
                <a:cubicBezTo>
                  <a:pt x="2617720" y="648983"/>
                  <a:pt x="2637576" y="646123"/>
                  <a:pt x="2655750" y="640401"/>
                </a:cubicBezTo>
                <a:cubicBezTo>
                  <a:pt x="2673924" y="634680"/>
                  <a:pt x="2689657" y="626098"/>
                  <a:pt x="2702951" y="614655"/>
                </a:cubicBezTo>
                <a:cubicBezTo>
                  <a:pt x="2716245" y="603213"/>
                  <a:pt x="2726593" y="588909"/>
                  <a:pt x="2733998" y="571745"/>
                </a:cubicBezTo>
                <a:cubicBezTo>
                  <a:pt x="2741402" y="554581"/>
                  <a:pt x="2745104" y="534388"/>
                  <a:pt x="2745104" y="511166"/>
                </a:cubicBezTo>
                <a:lnTo>
                  <a:pt x="2745104" y="300654"/>
                </a:lnTo>
                <a:lnTo>
                  <a:pt x="2653226" y="300654"/>
                </a:lnTo>
                <a:lnTo>
                  <a:pt x="2653226" y="509762"/>
                </a:lnTo>
                <a:cubicBezTo>
                  <a:pt x="2653226" y="529250"/>
                  <a:pt x="2648598" y="544285"/>
                  <a:pt x="2639343" y="554865"/>
                </a:cubicBezTo>
                <a:cubicBezTo>
                  <a:pt x="2630088" y="565445"/>
                  <a:pt x="2615700" y="570735"/>
                  <a:pt x="2596181" y="570735"/>
                </a:cubicBezTo>
                <a:cubicBezTo>
                  <a:pt x="2576661" y="570735"/>
                  <a:pt x="2562273" y="565445"/>
                  <a:pt x="2553018" y="554865"/>
                </a:cubicBezTo>
                <a:cubicBezTo>
                  <a:pt x="2543763" y="544285"/>
                  <a:pt x="2539135" y="529250"/>
                  <a:pt x="2539135" y="509762"/>
                </a:cubicBezTo>
                <a:lnTo>
                  <a:pt x="2539135" y="300654"/>
                </a:lnTo>
                <a:close/>
                <a:moveTo>
                  <a:pt x="2107891" y="300654"/>
                </a:moveTo>
                <a:lnTo>
                  <a:pt x="2107891" y="643935"/>
                </a:lnTo>
                <a:lnTo>
                  <a:pt x="2240439" y="643935"/>
                </a:lnTo>
                <a:cubicBezTo>
                  <a:pt x="2264971" y="643935"/>
                  <a:pt x="2287819" y="639981"/>
                  <a:pt x="2308985" y="632072"/>
                </a:cubicBezTo>
                <a:cubicBezTo>
                  <a:pt x="2330151" y="624163"/>
                  <a:pt x="2348545" y="612804"/>
                  <a:pt x="2364168" y="597996"/>
                </a:cubicBezTo>
                <a:cubicBezTo>
                  <a:pt x="2379792" y="583188"/>
                  <a:pt x="2391972" y="565182"/>
                  <a:pt x="2400709" y="543980"/>
                </a:cubicBezTo>
                <a:cubicBezTo>
                  <a:pt x="2409446" y="522777"/>
                  <a:pt x="2413815" y="498882"/>
                  <a:pt x="2413815" y="472295"/>
                </a:cubicBezTo>
                <a:cubicBezTo>
                  <a:pt x="2413815" y="445707"/>
                  <a:pt x="2409446" y="421812"/>
                  <a:pt x="2400709" y="400609"/>
                </a:cubicBezTo>
                <a:cubicBezTo>
                  <a:pt x="2391972" y="379407"/>
                  <a:pt x="2379792" y="361401"/>
                  <a:pt x="2364168" y="346593"/>
                </a:cubicBezTo>
                <a:cubicBezTo>
                  <a:pt x="2348545" y="331785"/>
                  <a:pt x="2330151" y="320426"/>
                  <a:pt x="2308985" y="312517"/>
                </a:cubicBezTo>
                <a:cubicBezTo>
                  <a:pt x="2287819" y="304609"/>
                  <a:pt x="2264971" y="300654"/>
                  <a:pt x="2240439" y="300654"/>
                </a:cubicBezTo>
                <a:close/>
                <a:moveTo>
                  <a:pt x="1833685" y="300654"/>
                </a:moveTo>
                <a:lnTo>
                  <a:pt x="1833685" y="643935"/>
                </a:lnTo>
                <a:lnTo>
                  <a:pt x="1925563" y="643935"/>
                </a:lnTo>
                <a:lnTo>
                  <a:pt x="1925563" y="300654"/>
                </a:lnTo>
                <a:close/>
                <a:moveTo>
                  <a:pt x="5521937" y="296615"/>
                </a:moveTo>
                <a:cubicBezTo>
                  <a:pt x="5499051" y="296615"/>
                  <a:pt x="5477107" y="300906"/>
                  <a:pt x="5456104" y="309489"/>
                </a:cubicBezTo>
                <a:cubicBezTo>
                  <a:pt x="5435101" y="318071"/>
                  <a:pt x="5416650" y="330102"/>
                  <a:pt x="5400751" y="345583"/>
                </a:cubicBezTo>
                <a:cubicBezTo>
                  <a:pt x="5384851" y="361065"/>
                  <a:pt x="5372215" y="379575"/>
                  <a:pt x="5362841" y="401114"/>
                </a:cubicBezTo>
                <a:cubicBezTo>
                  <a:pt x="5353469" y="422653"/>
                  <a:pt x="5348781" y="446380"/>
                  <a:pt x="5348781" y="472295"/>
                </a:cubicBezTo>
                <a:cubicBezTo>
                  <a:pt x="5348781" y="498209"/>
                  <a:pt x="5353551" y="521936"/>
                  <a:pt x="5363090" y="543475"/>
                </a:cubicBezTo>
                <a:cubicBezTo>
                  <a:pt x="5372629" y="565014"/>
                  <a:pt x="5385517" y="583608"/>
                  <a:pt x="5401753" y="599258"/>
                </a:cubicBezTo>
                <a:cubicBezTo>
                  <a:pt x="5417988" y="614908"/>
                  <a:pt x="5436861" y="627023"/>
                  <a:pt x="5458372" y="635605"/>
                </a:cubicBezTo>
                <a:cubicBezTo>
                  <a:pt x="5479882" y="644188"/>
                  <a:pt x="5502753" y="648479"/>
                  <a:pt x="5526985" y="648479"/>
                </a:cubicBezTo>
                <a:cubicBezTo>
                  <a:pt x="5561986" y="648479"/>
                  <a:pt x="5591603" y="642000"/>
                  <a:pt x="5615833" y="629043"/>
                </a:cubicBezTo>
                <a:cubicBezTo>
                  <a:pt x="5640065" y="616086"/>
                  <a:pt x="5660763" y="595304"/>
                  <a:pt x="5677927" y="566697"/>
                </a:cubicBezTo>
                <a:lnTo>
                  <a:pt x="5607252" y="521263"/>
                </a:lnTo>
                <a:cubicBezTo>
                  <a:pt x="5599847" y="535061"/>
                  <a:pt x="5590088" y="546420"/>
                  <a:pt x="5577972" y="555338"/>
                </a:cubicBezTo>
                <a:cubicBezTo>
                  <a:pt x="5565857" y="564257"/>
                  <a:pt x="5548692" y="568716"/>
                  <a:pt x="5526480" y="568716"/>
                </a:cubicBezTo>
                <a:cubicBezTo>
                  <a:pt x="5513355" y="568716"/>
                  <a:pt x="5501575" y="566192"/>
                  <a:pt x="5491142" y="561144"/>
                </a:cubicBezTo>
                <a:cubicBezTo>
                  <a:pt x="5480709" y="556096"/>
                  <a:pt x="5471875" y="549280"/>
                  <a:pt x="5464639" y="540698"/>
                </a:cubicBezTo>
                <a:cubicBezTo>
                  <a:pt x="5457403" y="532116"/>
                  <a:pt x="5451850" y="521936"/>
                  <a:pt x="5447979" y="510156"/>
                </a:cubicBezTo>
                <a:cubicBezTo>
                  <a:pt x="5444109" y="498377"/>
                  <a:pt x="5442174" y="485757"/>
                  <a:pt x="5442174" y="472295"/>
                </a:cubicBezTo>
                <a:cubicBezTo>
                  <a:pt x="5442174" y="458833"/>
                  <a:pt x="5444025" y="446212"/>
                  <a:pt x="5447727" y="434433"/>
                </a:cubicBezTo>
                <a:cubicBezTo>
                  <a:pt x="5451429" y="422653"/>
                  <a:pt x="5456814" y="412473"/>
                  <a:pt x="5463881" y="403891"/>
                </a:cubicBezTo>
                <a:cubicBezTo>
                  <a:pt x="5470949" y="395309"/>
                  <a:pt x="5479447" y="388578"/>
                  <a:pt x="5489375" y="383698"/>
                </a:cubicBezTo>
                <a:cubicBezTo>
                  <a:pt x="5499303" y="378818"/>
                  <a:pt x="5510662" y="376378"/>
                  <a:pt x="5523451" y="376378"/>
                </a:cubicBezTo>
                <a:cubicBezTo>
                  <a:pt x="5534221" y="376378"/>
                  <a:pt x="5543728" y="377556"/>
                  <a:pt x="5551973" y="379912"/>
                </a:cubicBezTo>
                <a:cubicBezTo>
                  <a:pt x="5560219" y="382267"/>
                  <a:pt x="5567455" y="385381"/>
                  <a:pt x="5573681" y="389251"/>
                </a:cubicBezTo>
                <a:cubicBezTo>
                  <a:pt x="5579907" y="393121"/>
                  <a:pt x="5585207" y="397496"/>
                  <a:pt x="5589583" y="402376"/>
                </a:cubicBezTo>
                <a:cubicBezTo>
                  <a:pt x="5593959" y="407256"/>
                  <a:pt x="5597828" y="412220"/>
                  <a:pt x="5601194" y="417269"/>
                </a:cubicBezTo>
                <a:lnTo>
                  <a:pt x="5670355" y="370320"/>
                </a:lnTo>
                <a:cubicBezTo>
                  <a:pt x="5663287" y="359887"/>
                  <a:pt x="5655042" y="350127"/>
                  <a:pt x="5645619" y="341040"/>
                </a:cubicBezTo>
                <a:cubicBezTo>
                  <a:pt x="5636195" y="331953"/>
                  <a:pt x="5625425" y="324128"/>
                  <a:pt x="5613310" y="317566"/>
                </a:cubicBezTo>
                <a:cubicBezTo>
                  <a:pt x="5601194" y="311003"/>
                  <a:pt x="5587563" y="305871"/>
                  <a:pt x="5572419" y="302169"/>
                </a:cubicBezTo>
                <a:cubicBezTo>
                  <a:pt x="5557274" y="298467"/>
                  <a:pt x="5540447" y="296615"/>
                  <a:pt x="5521937" y="296615"/>
                </a:cubicBezTo>
                <a:close/>
                <a:moveTo>
                  <a:pt x="5142265" y="296615"/>
                </a:moveTo>
                <a:cubicBezTo>
                  <a:pt x="5117392" y="296615"/>
                  <a:pt x="5093865" y="300906"/>
                  <a:pt x="5071685" y="309489"/>
                </a:cubicBezTo>
                <a:cubicBezTo>
                  <a:pt x="5049503" y="318071"/>
                  <a:pt x="5030011" y="330102"/>
                  <a:pt x="5013207" y="345583"/>
                </a:cubicBezTo>
                <a:cubicBezTo>
                  <a:pt x="4996404" y="361065"/>
                  <a:pt x="4983044" y="379575"/>
                  <a:pt x="4973129" y="401114"/>
                </a:cubicBezTo>
                <a:cubicBezTo>
                  <a:pt x="4963214" y="422653"/>
                  <a:pt x="4958257" y="446380"/>
                  <a:pt x="4958257" y="472295"/>
                </a:cubicBezTo>
                <a:cubicBezTo>
                  <a:pt x="4958257" y="498209"/>
                  <a:pt x="4963214" y="521936"/>
                  <a:pt x="4973129" y="543475"/>
                </a:cubicBezTo>
                <a:cubicBezTo>
                  <a:pt x="4983044" y="565014"/>
                  <a:pt x="4996404" y="583608"/>
                  <a:pt x="5013207" y="599258"/>
                </a:cubicBezTo>
                <a:cubicBezTo>
                  <a:pt x="5030011" y="614908"/>
                  <a:pt x="5049503" y="627023"/>
                  <a:pt x="5071685" y="635605"/>
                </a:cubicBezTo>
                <a:cubicBezTo>
                  <a:pt x="5093865" y="644188"/>
                  <a:pt x="5117392" y="648479"/>
                  <a:pt x="5142265" y="648479"/>
                </a:cubicBezTo>
                <a:cubicBezTo>
                  <a:pt x="5166802" y="648479"/>
                  <a:pt x="5190245" y="644188"/>
                  <a:pt x="5212593" y="635605"/>
                </a:cubicBezTo>
                <a:cubicBezTo>
                  <a:pt x="5234943" y="627023"/>
                  <a:pt x="5254519" y="614908"/>
                  <a:pt x="5271323" y="599258"/>
                </a:cubicBezTo>
                <a:cubicBezTo>
                  <a:pt x="5288127" y="583608"/>
                  <a:pt x="5301486" y="565014"/>
                  <a:pt x="5311401" y="543475"/>
                </a:cubicBezTo>
                <a:cubicBezTo>
                  <a:pt x="5321316" y="521936"/>
                  <a:pt x="5326274" y="498209"/>
                  <a:pt x="5326274" y="472295"/>
                </a:cubicBezTo>
                <a:cubicBezTo>
                  <a:pt x="5326274" y="446380"/>
                  <a:pt x="5321316" y="422653"/>
                  <a:pt x="5311401" y="401114"/>
                </a:cubicBezTo>
                <a:cubicBezTo>
                  <a:pt x="5301486" y="379575"/>
                  <a:pt x="5288127" y="361065"/>
                  <a:pt x="5271323" y="345583"/>
                </a:cubicBezTo>
                <a:cubicBezTo>
                  <a:pt x="5254519" y="330102"/>
                  <a:pt x="5234943" y="318071"/>
                  <a:pt x="5212593" y="309489"/>
                </a:cubicBezTo>
                <a:cubicBezTo>
                  <a:pt x="5190245" y="300906"/>
                  <a:pt x="5166802" y="296615"/>
                  <a:pt x="5142265" y="296615"/>
                </a:cubicBezTo>
                <a:close/>
                <a:moveTo>
                  <a:pt x="3349799" y="296615"/>
                </a:moveTo>
                <a:cubicBezTo>
                  <a:pt x="3324894" y="296615"/>
                  <a:pt x="3301433" y="300906"/>
                  <a:pt x="3279415" y="309489"/>
                </a:cubicBezTo>
                <a:cubicBezTo>
                  <a:pt x="3257397" y="318071"/>
                  <a:pt x="3238103" y="330102"/>
                  <a:pt x="3221533" y="345583"/>
                </a:cubicBezTo>
                <a:cubicBezTo>
                  <a:pt x="3204963" y="361065"/>
                  <a:pt x="3191825" y="379575"/>
                  <a:pt x="3182118" y="401114"/>
                </a:cubicBezTo>
                <a:cubicBezTo>
                  <a:pt x="3172410" y="422653"/>
                  <a:pt x="3167557" y="446380"/>
                  <a:pt x="3167557" y="472295"/>
                </a:cubicBezTo>
                <a:cubicBezTo>
                  <a:pt x="3167557" y="498209"/>
                  <a:pt x="3172437" y="521936"/>
                  <a:pt x="3182197" y="543475"/>
                </a:cubicBezTo>
                <a:cubicBezTo>
                  <a:pt x="3191957" y="565014"/>
                  <a:pt x="3205250" y="583608"/>
                  <a:pt x="3222078" y="599258"/>
                </a:cubicBezTo>
                <a:cubicBezTo>
                  <a:pt x="3238905" y="614908"/>
                  <a:pt x="3258509" y="627023"/>
                  <a:pt x="3280890" y="635605"/>
                </a:cubicBezTo>
                <a:cubicBezTo>
                  <a:pt x="3303270" y="644188"/>
                  <a:pt x="3327081" y="648479"/>
                  <a:pt x="3352323" y="648479"/>
                </a:cubicBezTo>
                <a:cubicBezTo>
                  <a:pt x="3371506" y="648479"/>
                  <a:pt x="3388586" y="647216"/>
                  <a:pt x="3403562" y="644692"/>
                </a:cubicBezTo>
                <a:cubicBezTo>
                  <a:pt x="3418539" y="642168"/>
                  <a:pt x="3431917" y="638803"/>
                  <a:pt x="3443696" y="634596"/>
                </a:cubicBezTo>
                <a:cubicBezTo>
                  <a:pt x="3455475" y="630389"/>
                  <a:pt x="3466076" y="625425"/>
                  <a:pt x="3475500" y="619703"/>
                </a:cubicBezTo>
                <a:cubicBezTo>
                  <a:pt x="3484923" y="613982"/>
                  <a:pt x="3493673" y="607756"/>
                  <a:pt x="3501751" y="601025"/>
                </a:cubicBezTo>
                <a:lnTo>
                  <a:pt x="3501751" y="452606"/>
                </a:lnTo>
                <a:lnTo>
                  <a:pt x="3351818" y="452606"/>
                </a:lnTo>
                <a:lnTo>
                  <a:pt x="3351818" y="523282"/>
                </a:lnTo>
                <a:lnTo>
                  <a:pt x="3419969" y="523282"/>
                </a:lnTo>
                <a:lnTo>
                  <a:pt x="3419969" y="557610"/>
                </a:lnTo>
                <a:cubicBezTo>
                  <a:pt x="3412544" y="561312"/>
                  <a:pt x="3403766" y="564509"/>
                  <a:pt x="3393635" y="567202"/>
                </a:cubicBezTo>
                <a:cubicBezTo>
                  <a:pt x="3383505" y="569894"/>
                  <a:pt x="3369999" y="571240"/>
                  <a:pt x="3353119" y="571240"/>
                </a:cubicBezTo>
                <a:cubicBezTo>
                  <a:pt x="3337927" y="571240"/>
                  <a:pt x="3324591" y="568632"/>
                  <a:pt x="3313112" y="563415"/>
                </a:cubicBezTo>
                <a:cubicBezTo>
                  <a:pt x="3301632" y="558199"/>
                  <a:pt x="3292011" y="551047"/>
                  <a:pt x="3284246" y="541960"/>
                </a:cubicBezTo>
                <a:cubicBezTo>
                  <a:pt x="3276482" y="532874"/>
                  <a:pt x="3270658" y="522356"/>
                  <a:pt x="3266775" y="510409"/>
                </a:cubicBezTo>
                <a:cubicBezTo>
                  <a:pt x="3262891" y="498461"/>
                  <a:pt x="3260949" y="485757"/>
                  <a:pt x="3260949" y="472295"/>
                </a:cubicBezTo>
                <a:cubicBezTo>
                  <a:pt x="3260949" y="458833"/>
                  <a:pt x="3262884" y="446212"/>
                  <a:pt x="3266755" y="434433"/>
                </a:cubicBezTo>
                <a:cubicBezTo>
                  <a:pt x="3270625" y="422653"/>
                  <a:pt x="3276178" y="412473"/>
                  <a:pt x="3283414" y="403891"/>
                </a:cubicBezTo>
                <a:cubicBezTo>
                  <a:pt x="3290650" y="395309"/>
                  <a:pt x="3299653" y="388578"/>
                  <a:pt x="3310422" y="383698"/>
                </a:cubicBezTo>
                <a:cubicBezTo>
                  <a:pt x="3321191" y="378818"/>
                  <a:pt x="3333644" y="376378"/>
                  <a:pt x="3347779" y="376378"/>
                </a:cubicBezTo>
                <a:cubicBezTo>
                  <a:pt x="3364943" y="376378"/>
                  <a:pt x="3379667" y="379743"/>
                  <a:pt x="3391951" y="386474"/>
                </a:cubicBezTo>
                <a:cubicBezTo>
                  <a:pt x="3404235" y="393205"/>
                  <a:pt x="3414753" y="402124"/>
                  <a:pt x="3423503" y="413230"/>
                </a:cubicBezTo>
                <a:lnTo>
                  <a:pt x="3487616" y="357699"/>
                </a:lnTo>
                <a:cubicBezTo>
                  <a:pt x="3472471" y="338516"/>
                  <a:pt x="3453371" y="323539"/>
                  <a:pt x="3430318" y="312770"/>
                </a:cubicBezTo>
                <a:cubicBezTo>
                  <a:pt x="3407264" y="302000"/>
                  <a:pt x="3380424" y="296615"/>
                  <a:pt x="3349799" y="296615"/>
                </a:cubicBezTo>
                <a:close/>
                <a:moveTo>
                  <a:pt x="1608490" y="296615"/>
                </a:moveTo>
                <a:cubicBezTo>
                  <a:pt x="1583617" y="296615"/>
                  <a:pt x="1560090" y="300906"/>
                  <a:pt x="1537910" y="309489"/>
                </a:cubicBezTo>
                <a:cubicBezTo>
                  <a:pt x="1515729" y="318071"/>
                  <a:pt x="1496237" y="330102"/>
                  <a:pt x="1479433" y="345583"/>
                </a:cubicBezTo>
                <a:cubicBezTo>
                  <a:pt x="1462629" y="361065"/>
                  <a:pt x="1449269" y="379575"/>
                  <a:pt x="1439354" y="401114"/>
                </a:cubicBezTo>
                <a:cubicBezTo>
                  <a:pt x="1429439" y="422653"/>
                  <a:pt x="1424482" y="446380"/>
                  <a:pt x="1424482" y="472295"/>
                </a:cubicBezTo>
                <a:cubicBezTo>
                  <a:pt x="1424482" y="498209"/>
                  <a:pt x="1429439" y="521936"/>
                  <a:pt x="1439354" y="543475"/>
                </a:cubicBezTo>
                <a:cubicBezTo>
                  <a:pt x="1449269" y="565014"/>
                  <a:pt x="1462629" y="583608"/>
                  <a:pt x="1479433" y="599258"/>
                </a:cubicBezTo>
                <a:cubicBezTo>
                  <a:pt x="1496237" y="614908"/>
                  <a:pt x="1515729" y="627023"/>
                  <a:pt x="1537910" y="635605"/>
                </a:cubicBezTo>
                <a:cubicBezTo>
                  <a:pt x="1560090" y="644188"/>
                  <a:pt x="1583617" y="648479"/>
                  <a:pt x="1608490" y="648479"/>
                </a:cubicBezTo>
                <a:cubicBezTo>
                  <a:pt x="1633027" y="648479"/>
                  <a:pt x="1656470" y="644188"/>
                  <a:pt x="1678819" y="635605"/>
                </a:cubicBezTo>
                <a:cubicBezTo>
                  <a:pt x="1701168" y="627023"/>
                  <a:pt x="1720744" y="614908"/>
                  <a:pt x="1737548" y="599258"/>
                </a:cubicBezTo>
                <a:cubicBezTo>
                  <a:pt x="1754352" y="583608"/>
                  <a:pt x="1767711" y="565014"/>
                  <a:pt x="1777627" y="543475"/>
                </a:cubicBezTo>
                <a:cubicBezTo>
                  <a:pt x="1787542" y="521936"/>
                  <a:pt x="1792499" y="498209"/>
                  <a:pt x="1792499" y="472295"/>
                </a:cubicBezTo>
                <a:cubicBezTo>
                  <a:pt x="1792499" y="446380"/>
                  <a:pt x="1787542" y="422653"/>
                  <a:pt x="1777627" y="401114"/>
                </a:cubicBezTo>
                <a:cubicBezTo>
                  <a:pt x="1767711" y="379575"/>
                  <a:pt x="1754352" y="361065"/>
                  <a:pt x="1737548" y="345583"/>
                </a:cubicBezTo>
                <a:cubicBezTo>
                  <a:pt x="1720744" y="330102"/>
                  <a:pt x="1701168" y="318071"/>
                  <a:pt x="1678819" y="309489"/>
                </a:cubicBezTo>
                <a:cubicBezTo>
                  <a:pt x="1656470" y="300906"/>
                  <a:pt x="1633027" y="296615"/>
                  <a:pt x="1608490" y="296615"/>
                </a:cubicBezTo>
                <a:close/>
                <a:moveTo>
                  <a:pt x="2804730" y="292577"/>
                </a:moveTo>
                <a:cubicBezTo>
                  <a:pt x="2803721" y="293250"/>
                  <a:pt x="2803216" y="294428"/>
                  <a:pt x="2803216" y="296111"/>
                </a:cubicBezTo>
                <a:lnTo>
                  <a:pt x="2803216" y="643935"/>
                </a:lnTo>
                <a:lnTo>
                  <a:pt x="2889541" y="643935"/>
                </a:lnTo>
                <a:lnTo>
                  <a:pt x="2889541" y="472799"/>
                </a:lnTo>
                <a:lnTo>
                  <a:pt x="3105101" y="649993"/>
                </a:lnTo>
                <a:cubicBezTo>
                  <a:pt x="3107794" y="652349"/>
                  <a:pt x="3109645" y="653274"/>
                  <a:pt x="3110654" y="652770"/>
                </a:cubicBezTo>
                <a:cubicBezTo>
                  <a:pt x="3111664" y="652265"/>
                  <a:pt x="3112169" y="651003"/>
                  <a:pt x="3112169" y="648983"/>
                </a:cubicBezTo>
                <a:lnTo>
                  <a:pt x="3112169" y="300654"/>
                </a:lnTo>
                <a:lnTo>
                  <a:pt x="3025844" y="300654"/>
                </a:lnTo>
                <a:lnTo>
                  <a:pt x="3025844" y="472799"/>
                </a:lnTo>
                <a:lnTo>
                  <a:pt x="2810283" y="295101"/>
                </a:lnTo>
                <a:cubicBezTo>
                  <a:pt x="2807591" y="292745"/>
                  <a:pt x="2805740" y="291904"/>
                  <a:pt x="2804730" y="292577"/>
                </a:cubicBezTo>
                <a:close/>
                <a:moveTo>
                  <a:pt x="1061655" y="292577"/>
                </a:moveTo>
                <a:cubicBezTo>
                  <a:pt x="1060646" y="293250"/>
                  <a:pt x="1060141" y="294428"/>
                  <a:pt x="1060141" y="296111"/>
                </a:cubicBezTo>
                <a:lnTo>
                  <a:pt x="1060141" y="643935"/>
                </a:lnTo>
                <a:lnTo>
                  <a:pt x="1146466" y="643935"/>
                </a:lnTo>
                <a:lnTo>
                  <a:pt x="1146466" y="472799"/>
                </a:lnTo>
                <a:lnTo>
                  <a:pt x="1362026" y="649993"/>
                </a:lnTo>
                <a:cubicBezTo>
                  <a:pt x="1364719" y="652349"/>
                  <a:pt x="1366570" y="653274"/>
                  <a:pt x="1367579" y="652770"/>
                </a:cubicBezTo>
                <a:cubicBezTo>
                  <a:pt x="1368589" y="652265"/>
                  <a:pt x="1369094" y="651003"/>
                  <a:pt x="1369094" y="648983"/>
                </a:cubicBezTo>
                <a:lnTo>
                  <a:pt x="1369094" y="300654"/>
                </a:lnTo>
                <a:lnTo>
                  <a:pt x="1282769" y="300654"/>
                </a:lnTo>
                <a:lnTo>
                  <a:pt x="1282769" y="472799"/>
                </a:lnTo>
                <a:lnTo>
                  <a:pt x="1067209" y="295101"/>
                </a:lnTo>
                <a:cubicBezTo>
                  <a:pt x="1064516" y="292745"/>
                  <a:pt x="1062665" y="291904"/>
                  <a:pt x="1061655" y="292577"/>
                </a:cubicBezTo>
                <a:close/>
                <a:moveTo>
                  <a:pt x="4136201" y="292072"/>
                </a:moveTo>
                <a:cubicBezTo>
                  <a:pt x="4134855" y="292072"/>
                  <a:pt x="4133846" y="292913"/>
                  <a:pt x="4133173" y="294596"/>
                </a:cubicBezTo>
                <a:lnTo>
                  <a:pt x="3966075" y="643935"/>
                </a:lnTo>
                <a:lnTo>
                  <a:pt x="4055934" y="643935"/>
                </a:lnTo>
                <a:lnTo>
                  <a:pt x="4073098" y="602539"/>
                </a:lnTo>
                <a:lnTo>
                  <a:pt x="4192742" y="602539"/>
                </a:lnTo>
                <a:lnTo>
                  <a:pt x="4210915" y="643935"/>
                </a:lnTo>
                <a:lnTo>
                  <a:pt x="4305823" y="643935"/>
                </a:lnTo>
                <a:lnTo>
                  <a:pt x="4139230" y="294596"/>
                </a:lnTo>
                <a:cubicBezTo>
                  <a:pt x="4138557" y="292913"/>
                  <a:pt x="4137547" y="292072"/>
                  <a:pt x="4136201" y="292072"/>
                </a:cubicBezTo>
                <a:close/>
                <a:moveTo>
                  <a:pt x="4054420" y="187573"/>
                </a:moveTo>
                <a:lnTo>
                  <a:pt x="4102378" y="279451"/>
                </a:lnTo>
                <a:lnTo>
                  <a:pt x="4169520" y="279451"/>
                </a:lnTo>
                <a:lnTo>
                  <a:pt x="4149327" y="187573"/>
                </a:lnTo>
                <a:close/>
                <a:moveTo>
                  <a:pt x="1608364" y="171924"/>
                </a:moveTo>
                <a:cubicBezTo>
                  <a:pt x="1607607" y="171924"/>
                  <a:pt x="1606892" y="172428"/>
                  <a:pt x="1606219" y="173438"/>
                </a:cubicBezTo>
                <a:lnTo>
                  <a:pt x="1525447" y="279451"/>
                </a:lnTo>
                <a:lnTo>
                  <a:pt x="1589560" y="279451"/>
                </a:lnTo>
                <a:lnTo>
                  <a:pt x="1608743" y="259763"/>
                </a:lnTo>
                <a:lnTo>
                  <a:pt x="1627421" y="279451"/>
                </a:lnTo>
                <a:lnTo>
                  <a:pt x="1691534" y="279451"/>
                </a:lnTo>
                <a:lnTo>
                  <a:pt x="1610762" y="173438"/>
                </a:lnTo>
                <a:cubicBezTo>
                  <a:pt x="1609921" y="172428"/>
                  <a:pt x="1609121" y="171924"/>
                  <a:pt x="1608364" y="171924"/>
                </a:cubicBezTo>
                <a:close/>
                <a:moveTo>
                  <a:pt x="0" y="30142"/>
                </a:moveTo>
                <a:lnTo>
                  <a:pt x="245785" y="30142"/>
                </a:lnTo>
                <a:lnTo>
                  <a:pt x="491570" y="474830"/>
                </a:lnTo>
                <a:lnTo>
                  <a:pt x="245785" y="919518"/>
                </a:lnTo>
                <a:lnTo>
                  <a:pt x="0" y="919518"/>
                </a:lnTo>
                <a:lnTo>
                  <a:pt x="245785" y="474830"/>
                </a:lnTo>
                <a:close/>
                <a:moveTo>
                  <a:pt x="657234" y="0"/>
                </a:moveTo>
                <a:lnTo>
                  <a:pt x="5764748" y="0"/>
                </a:lnTo>
                <a:lnTo>
                  <a:pt x="6208084" y="443337"/>
                </a:lnTo>
                <a:lnTo>
                  <a:pt x="5764748" y="886673"/>
                </a:lnTo>
                <a:lnTo>
                  <a:pt x="658728" y="886673"/>
                </a:lnTo>
                <a:lnTo>
                  <a:pt x="903019" y="444688"/>
                </a:lnTo>
                <a:close/>
                <a:moveTo>
                  <a:pt x="411449" y="0"/>
                </a:moveTo>
                <a:lnTo>
                  <a:pt x="643967" y="0"/>
                </a:lnTo>
                <a:lnTo>
                  <a:pt x="643967" y="420685"/>
                </a:lnTo>
                <a:close/>
              </a:path>
            </a:pathLst>
          </a:custGeom>
          <a:gradFill>
            <a:gsLst>
              <a:gs pos="0">
                <a:srgbClr val="00B0F0"/>
              </a:gs>
              <a:gs pos="74000">
                <a:srgbClr val="93E3FF"/>
              </a:gs>
              <a:gs pos="83000">
                <a:schemeClr val="accent4">
                  <a:lumMod val="45000"/>
                  <a:lumOff val="55000"/>
                </a:schemeClr>
              </a:gs>
              <a:gs pos="100000">
                <a:schemeClr val="accent4">
                  <a:lumMod val="30000"/>
                  <a:lumOff val="70000"/>
                </a:schemeClr>
              </a:gs>
            </a:gsLst>
            <a:lin ang="5400000" scaled="1"/>
          </a:gra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prstTxWarp prst="textNoShape">
              <a:avLst/>
            </a:prstTxWarp>
            <a:noAutofit/>
          </a:bodyPr>
          <a:lstStyle/>
          <a:p>
            <a:endParaRPr lang="en-US">
              <a:latin typeface="Arial" pitchFamily="34" charset="0"/>
              <a:cs typeface="Arial" pitchFamily="34" charset="0"/>
            </a:endParaRPr>
          </a:p>
        </p:txBody>
      </p:sp>
      <p:grpSp>
        <p:nvGrpSpPr>
          <p:cNvPr id="46" name="Group 45">
            <a:extLst>
              <a:ext uri="{FF2B5EF4-FFF2-40B4-BE49-F238E27FC236}">
                <a16:creationId xmlns:a16="http://schemas.microsoft.com/office/drawing/2014/main" id="{FDF2D4B7-0080-4A0D-A6E6-9166BC57CCEC}"/>
              </a:ext>
            </a:extLst>
          </p:cNvPr>
          <p:cNvGrpSpPr/>
          <p:nvPr/>
        </p:nvGrpSpPr>
        <p:grpSpPr>
          <a:xfrm>
            <a:off x="2622150" y="2399050"/>
            <a:ext cx="5620702" cy="872949"/>
            <a:chOff x="1133366" y="2220084"/>
            <a:chExt cx="5681780" cy="9144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47" name="Arrow: Pentagon 46">
              <a:extLst>
                <a:ext uri="{FF2B5EF4-FFF2-40B4-BE49-F238E27FC236}">
                  <a16:creationId xmlns:a16="http://schemas.microsoft.com/office/drawing/2014/main" id="{AF75DEE3-4E5C-41C8-8C0C-A2EF910189F9}"/>
                </a:ext>
              </a:extLst>
            </p:cNvPr>
            <p:cNvSpPr/>
            <p:nvPr/>
          </p:nvSpPr>
          <p:spPr>
            <a:xfrm>
              <a:off x="1133366" y="2220084"/>
              <a:ext cx="5681780" cy="914400"/>
            </a:xfrm>
            <a:prstGeom prst="homePlat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4B335821-375C-439C-ABB0-F5DC39680588}"/>
                </a:ext>
              </a:extLst>
            </p:cNvPr>
            <p:cNvSpPr txBox="1"/>
            <p:nvPr/>
          </p:nvSpPr>
          <p:spPr>
            <a:xfrm>
              <a:off x="1307656" y="2384346"/>
              <a:ext cx="5176902" cy="62866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endParaRPr lang="en-US" sz="3300">
                <a:solidFill>
                  <a:srgbClr val="0070C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50" name="TextBox 49">
            <a:extLst>
              <a:ext uri="{FF2B5EF4-FFF2-40B4-BE49-F238E27FC236}">
                <a16:creationId xmlns:a16="http://schemas.microsoft.com/office/drawing/2014/main" id="{D4437F6C-9815-4D1A-98B7-96367F046F1D}"/>
              </a:ext>
            </a:extLst>
          </p:cNvPr>
          <p:cNvSpPr txBox="1"/>
          <p:nvPr/>
        </p:nvSpPr>
        <p:spPr>
          <a:xfrm>
            <a:off x="3794217" y="2574267"/>
            <a:ext cx="738151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>
                <a:solidFill>
                  <a:srgbClr val="0070C0"/>
                </a:solidFill>
                <a:latin typeface="Arial" pitchFamily="34" charset="0"/>
                <a:cs typeface="Arial" pitchFamily="34" charset="0"/>
              </a:rPr>
              <a:t>Dân cư,tôn giáo</a:t>
            </a:r>
          </a:p>
        </p:txBody>
      </p:sp>
      <p:grpSp>
        <p:nvGrpSpPr>
          <p:cNvPr id="51" name="Group 50">
            <a:extLst>
              <a:ext uri="{FF2B5EF4-FFF2-40B4-BE49-F238E27FC236}">
                <a16:creationId xmlns:a16="http://schemas.microsoft.com/office/drawing/2014/main" id="{0C4C580D-E76E-409A-AEEF-669C37B68227}"/>
              </a:ext>
            </a:extLst>
          </p:cNvPr>
          <p:cNvGrpSpPr/>
          <p:nvPr/>
        </p:nvGrpSpPr>
        <p:grpSpPr>
          <a:xfrm>
            <a:off x="1859922" y="2399050"/>
            <a:ext cx="1301952" cy="872949"/>
            <a:chOff x="344605" y="154323"/>
            <a:chExt cx="1301952" cy="872949"/>
          </a:xfrm>
        </p:grpSpPr>
        <p:sp>
          <p:nvSpPr>
            <p:cNvPr id="52" name="Arrow: Pentagon 51">
              <a:extLst>
                <a:ext uri="{FF2B5EF4-FFF2-40B4-BE49-F238E27FC236}">
                  <a16:creationId xmlns:a16="http://schemas.microsoft.com/office/drawing/2014/main" id="{BB5E7B8A-6D85-44AD-8DA5-4A7494E02B41}"/>
                </a:ext>
              </a:extLst>
            </p:cNvPr>
            <p:cNvSpPr/>
            <p:nvPr/>
          </p:nvSpPr>
          <p:spPr>
            <a:xfrm>
              <a:off x="344605" y="154323"/>
              <a:ext cx="1301952" cy="872949"/>
            </a:xfrm>
            <a:prstGeom prst="homePlate">
              <a:avLst/>
            </a:prstGeom>
            <a:solidFill>
              <a:schemeClr val="accent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b="1">
                  <a:latin typeface="Arial" pitchFamily="34" charset="0"/>
                  <a:cs typeface="Arial" pitchFamily="34" charset="0"/>
                </a:rPr>
                <a:t>1</a:t>
              </a:r>
            </a:p>
          </p:txBody>
        </p:sp>
        <p:sp>
          <p:nvSpPr>
            <p:cNvPr id="53" name="Isosceles Triangle 52">
              <a:extLst>
                <a:ext uri="{FF2B5EF4-FFF2-40B4-BE49-F238E27FC236}">
                  <a16:creationId xmlns:a16="http://schemas.microsoft.com/office/drawing/2014/main" id="{2BBE2B7F-4B29-43C1-859C-DA2FB5BCD775}"/>
                </a:ext>
              </a:extLst>
            </p:cNvPr>
            <p:cNvSpPr/>
            <p:nvPr/>
          </p:nvSpPr>
          <p:spPr>
            <a:xfrm rot="5400000">
              <a:off x="1335337" y="461696"/>
              <a:ext cx="262394" cy="254000"/>
            </a:xfrm>
            <a:prstGeom prst="triangle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4" name="Group 53">
            <a:extLst>
              <a:ext uri="{FF2B5EF4-FFF2-40B4-BE49-F238E27FC236}">
                <a16:creationId xmlns:a16="http://schemas.microsoft.com/office/drawing/2014/main" id="{CEB211CC-817A-4145-AD01-08FE9A9A598F}"/>
              </a:ext>
            </a:extLst>
          </p:cNvPr>
          <p:cNvGrpSpPr/>
          <p:nvPr/>
        </p:nvGrpSpPr>
        <p:grpSpPr>
          <a:xfrm>
            <a:off x="1905609" y="3685452"/>
            <a:ext cx="8682878" cy="872949"/>
            <a:chOff x="1133366" y="2220084"/>
            <a:chExt cx="5681780" cy="914400"/>
          </a:xfrm>
          <a:solidFill>
            <a:srgbClr val="F7FA76"/>
          </a:solidFill>
        </p:grpSpPr>
        <p:sp>
          <p:nvSpPr>
            <p:cNvPr id="55" name="Arrow: Pentagon 54">
              <a:extLst>
                <a:ext uri="{FF2B5EF4-FFF2-40B4-BE49-F238E27FC236}">
                  <a16:creationId xmlns:a16="http://schemas.microsoft.com/office/drawing/2014/main" id="{699F685B-9201-4E95-95A6-AF1D3C8AFA58}"/>
                </a:ext>
              </a:extLst>
            </p:cNvPr>
            <p:cNvSpPr/>
            <p:nvPr/>
          </p:nvSpPr>
          <p:spPr>
            <a:xfrm>
              <a:off x="1133366" y="2220084"/>
              <a:ext cx="5681780" cy="914400"/>
            </a:xfrm>
            <a:prstGeom prst="homePlat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56" name="TextBox 55">
              <a:extLst>
                <a:ext uri="{FF2B5EF4-FFF2-40B4-BE49-F238E27FC236}">
                  <a16:creationId xmlns:a16="http://schemas.microsoft.com/office/drawing/2014/main" id="{9CD1FABF-2D86-4C35-935C-EFEC6C257588}"/>
                </a:ext>
              </a:extLst>
            </p:cNvPr>
            <p:cNvSpPr txBox="1"/>
            <p:nvPr/>
          </p:nvSpPr>
          <p:spPr>
            <a:xfrm>
              <a:off x="1307657" y="2384346"/>
              <a:ext cx="4380918" cy="62866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endParaRPr lang="en-US" sz="3300">
                <a:solidFill>
                  <a:srgbClr val="0070C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57" name="TextBox 56">
            <a:extLst>
              <a:ext uri="{FF2B5EF4-FFF2-40B4-BE49-F238E27FC236}">
                <a16:creationId xmlns:a16="http://schemas.microsoft.com/office/drawing/2014/main" id="{026FBB4F-A1B2-4B44-BD2F-59D1774703E5}"/>
              </a:ext>
            </a:extLst>
          </p:cNvPr>
          <p:cNvSpPr txBox="1"/>
          <p:nvPr/>
        </p:nvSpPr>
        <p:spPr>
          <a:xfrm>
            <a:off x="3145241" y="3827996"/>
            <a:ext cx="702444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Sự phân bố dân cư, các đô thị lớn</a:t>
            </a:r>
          </a:p>
        </p:txBody>
      </p:sp>
      <p:sp>
        <p:nvSpPr>
          <p:cNvPr id="58" name="Arrow: Pentagon 57">
            <a:extLst>
              <a:ext uri="{FF2B5EF4-FFF2-40B4-BE49-F238E27FC236}">
                <a16:creationId xmlns:a16="http://schemas.microsoft.com/office/drawing/2014/main" id="{B227D5F1-AB8A-4158-8922-B2A51DFBD068}"/>
              </a:ext>
            </a:extLst>
          </p:cNvPr>
          <p:cNvSpPr/>
          <p:nvPr/>
        </p:nvSpPr>
        <p:spPr>
          <a:xfrm>
            <a:off x="1843289" y="3682528"/>
            <a:ext cx="1301952" cy="893628"/>
          </a:xfrm>
          <a:prstGeom prst="homePlate">
            <a:avLst/>
          </a:prstGeom>
          <a:solidFill>
            <a:srgbClr val="00B050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4000" b="1">
                <a:latin typeface="Arial" pitchFamily="34" charset="0"/>
                <a:cs typeface="Arial" pitchFamily="34" charset="0"/>
              </a:rPr>
              <a:t>2</a:t>
            </a:r>
          </a:p>
        </p:txBody>
      </p:sp>
      <p:sp>
        <p:nvSpPr>
          <p:cNvPr id="59" name="Isosceles Triangle 58">
            <a:extLst>
              <a:ext uri="{FF2B5EF4-FFF2-40B4-BE49-F238E27FC236}">
                <a16:creationId xmlns:a16="http://schemas.microsoft.com/office/drawing/2014/main" id="{781E2B55-08F1-41E7-956E-9EB35344E4A9}"/>
              </a:ext>
            </a:extLst>
          </p:cNvPr>
          <p:cNvSpPr/>
          <p:nvPr/>
        </p:nvSpPr>
        <p:spPr>
          <a:xfrm rot="5400000">
            <a:off x="2786521" y="3989901"/>
            <a:ext cx="262394" cy="254000"/>
          </a:xfrm>
          <a:prstGeom prst="triangle">
            <a:avLst/>
          </a:prstGeom>
          <a:solidFill>
            <a:schemeClr val="bg1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1" name="Hình ảnh 9">
            <a:extLst>
              <a:ext uri="{FF2B5EF4-FFF2-40B4-BE49-F238E27FC236}">
                <a16:creationId xmlns:a16="http://schemas.microsoft.com/office/drawing/2014/main" id="{AB4B89C3-FAA2-4411-B0AB-9CEF54CF34DF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>
                        <a14:backgroundMark x1="45341" y1="35326" x2="45341" y2="35326"/>
                      </a14:backgroundRemoval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1733331" y="148779"/>
            <a:ext cx="1639789" cy="1714325"/>
          </a:xfrm>
          <a:prstGeom prst="rect">
            <a:avLst/>
          </a:prstGeom>
        </p:spPr>
      </p:pic>
      <p:pic>
        <p:nvPicPr>
          <p:cNvPr id="32" name="Picture 31">
            <a:extLst>
              <a:ext uri="{FF2B5EF4-FFF2-40B4-BE49-F238E27FC236}">
                <a16:creationId xmlns:a16="http://schemas.microsoft.com/office/drawing/2014/main" id="{3A020358-A767-4365-A2C0-03A8E50040CE}"/>
              </a:ext>
            </a:extLst>
          </p:cNvPr>
          <p:cNvPicPr>
            <a:picLocks noChangeAspect="1"/>
          </p:cNvPicPr>
          <p:nvPr/>
        </p:nvPicPr>
        <p:blipFill rotWithShape="1">
          <a:blip r:embed="rId5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  <p:pic>
        <p:nvPicPr>
          <p:cNvPr id="24" name="Picture 2" descr="Dân Số-vector Clip Nghệ Thuật-miễn Phí Vector Miễn Phí Tải Về">
            <a:extLst>
              <a:ext uri="{FF2B5EF4-FFF2-40B4-BE49-F238E27FC236}">
                <a16:creationId xmlns:a16="http://schemas.microsoft.com/office/drawing/2014/main" id="{2151C0DD-1777-42F6-89B9-3FDE05AADB31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40588"/>
          <a:stretch/>
        </p:blipFill>
        <p:spPr bwMode="auto">
          <a:xfrm>
            <a:off x="390964" y="2151354"/>
            <a:ext cx="1342367" cy="1250509"/>
          </a:xfrm>
          <a:prstGeom prst="ellipse">
            <a:avLst/>
          </a:prstGeom>
          <a:solidFill>
            <a:srgbClr val="FFC000"/>
          </a:solidFill>
        </p:spPr>
      </p:pic>
      <p:pic>
        <p:nvPicPr>
          <p:cNvPr id="25" name="Picture 4" descr="China Planificación Familiar, Sociedad Armoniosa, Control De La Población,  Planificación Familiar China PNG y PSD para Descargar Gratis | Pngtree">
            <a:extLst>
              <a:ext uri="{FF2B5EF4-FFF2-40B4-BE49-F238E27FC236}">
                <a16:creationId xmlns:a16="http://schemas.microsoft.com/office/drawing/2014/main" id="{6206A382-1F04-4167-AC8D-9E1A9CC6FD3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 cstate="hq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3726" y="3489902"/>
            <a:ext cx="1446388" cy="1446388"/>
          </a:xfrm>
          <a:prstGeom prst="ellipse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6" name="Hình ảnh 6">
            <a:extLst>
              <a:ext uri="{FF2B5EF4-FFF2-40B4-BE49-F238E27FC236}">
                <a16:creationId xmlns:a16="http://schemas.microsoft.com/office/drawing/2014/main" id="{E13FD420-6929-4CEB-A3CF-F044B75E5BF5}"/>
              </a:ext>
            </a:extLst>
          </p:cNvPr>
          <p:cNvPicPr>
            <a:picLocks noChangeAspect="1"/>
          </p:cNvPicPr>
          <p:nvPr/>
        </p:nvPicPr>
        <p:blipFill rotWithShape="1">
          <a:blip r:embed="rId8"/>
          <a:srcRect l="5683" t="6437" r="6431" b="9814"/>
          <a:stretch/>
        </p:blipFill>
        <p:spPr>
          <a:xfrm>
            <a:off x="9046760" y="1801929"/>
            <a:ext cx="1815171" cy="1705749"/>
          </a:xfrm>
          <a:prstGeom prst="ellipse">
            <a:avLst/>
          </a:prstGeom>
        </p:spPr>
      </p:pic>
    </p:spTree>
    <p:extLst>
      <p:ext uri="{BB962C8B-B14F-4D97-AF65-F5344CB8AC3E}">
        <p14:creationId xmlns:p14="http://schemas.microsoft.com/office/powerpoint/2010/main" val="399488807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1" presetClass="emph" presetSubtype="0" fill="hold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6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9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10" fill="hold">
                            <p:stCondLst>
                              <p:cond delay="500"/>
                            </p:stCondLst>
                            <p:childTnLst>
                              <p:par>
                                <p:cTn id="1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3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6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2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0" fill="hold">
                            <p:stCondLst>
                              <p:cond delay="1000"/>
                            </p:stCondLst>
                            <p:childTnLst>
                              <p:par>
                                <p:cTn id="21" presetID="22" presetClass="entr" presetSubtype="8" fill="hold" nodeType="after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3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4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6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7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2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22" presetClass="entr" presetSubtype="8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32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3" presetID="21" presetClass="emph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hsl" dir="cw">
                                      <p:cBhvr override="childStyle">
                                        <p:cTn id="34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5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animClr clrSpc="hsl" dir="cw">
                                      <p:cBhvr>
                                        <p:cTn id="36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stroke.color</p:attrName>
                                        </p:attrNameLst>
                                      </p:cBhvr>
                                      <p:by>
                                        <p:hsl h="7200000" s="0" l="0"/>
                                      </p:by>
                                    </p:animClr>
                                    <p:set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8" presetID="2" presetClass="entr" presetSubtype="8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2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6" presetID="2" presetClass="entr" presetSubtype="2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50" grpId="0"/>
      <p:bldP spid="57" grpId="0"/>
      <p:bldP spid="58" grpId="0" animBg="1"/>
      <p:bldP spid="59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>
            <a:extLst>
              <a:ext uri="{FF2B5EF4-FFF2-40B4-BE49-F238E27FC236}">
                <a16:creationId xmlns:a16="http://schemas.microsoft.com/office/drawing/2014/main" id="{97A9BF37-30C3-4C23-A377-10C4B7AA17F7}"/>
              </a:ext>
            </a:extLst>
          </p:cNvPr>
          <p:cNvGrpSpPr/>
          <p:nvPr/>
        </p:nvGrpSpPr>
        <p:grpSpPr>
          <a:xfrm>
            <a:off x="110635" y="93172"/>
            <a:ext cx="9315805" cy="872949"/>
            <a:chOff x="110635" y="93172"/>
            <a:chExt cx="9315805" cy="872949"/>
          </a:xfrm>
        </p:grpSpPr>
        <p:grpSp>
          <p:nvGrpSpPr>
            <p:cNvPr id="2" name="Group 1">
              <a:extLst>
                <a:ext uri="{FF2B5EF4-FFF2-40B4-BE49-F238E27FC236}">
                  <a16:creationId xmlns:a16="http://schemas.microsoft.com/office/drawing/2014/main" id="{19252531-8132-4908-9173-C41AC1D06769}"/>
                </a:ext>
              </a:extLst>
            </p:cNvPr>
            <p:cNvGrpSpPr/>
            <p:nvPr/>
          </p:nvGrpSpPr>
          <p:grpSpPr>
            <a:xfrm>
              <a:off x="872863" y="93172"/>
              <a:ext cx="5620702" cy="872949"/>
              <a:chOff x="1133366" y="2220084"/>
              <a:chExt cx="5681780" cy="914400"/>
            </a:xfrm>
            <a:solidFill>
              <a:schemeClr val="accent4">
                <a:lumMod val="40000"/>
                <a:lumOff val="60000"/>
              </a:schemeClr>
            </a:solidFill>
          </p:grpSpPr>
          <p:sp>
            <p:nvSpPr>
              <p:cNvPr id="3" name="Arrow: Pentagon 2">
                <a:extLst>
                  <a:ext uri="{FF2B5EF4-FFF2-40B4-BE49-F238E27FC236}">
                    <a16:creationId xmlns:a16="http://schemas.microsoft.com/office/drawing/2014/main" id="{EDF44B02-C7D4-43EB-9A1C-D3A9D7ED2239}"/>
                  </a:ext>
                </a:extLst>
              </p:cNvPr>
              <p:cNvSpPr/>
              <p:nvPr/>
            </p:nvSpPr>
            <p:spPr>
              <a:xfrm>
                <a:off x="1133366" y="2220084"/>
                <a:ext cx="5681780" cy="914400"/>
              </a:xfrm>
              <a:prstGeom prst="homePlate">
                <a:avLst/>
              </a:prstGeom>
              <a:grpFill/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>
                  <a:latin typeface="Arial" pitchFamily="34" charset="0"/>
                  <a:cs typeface="Arial" pitchFamily="34" charset="0"/>
                </a:endParaRPr>
              </a:p>
            </p:txBody>
          </p:sp>
          <p:sp>
            <p:nvSpPr>
              <p:cNvPr id="4" name="TextBox 3">
                <a:extLst>
                  <a:ext uri="{FF2B5EF4-FFF2-40B4-BE49-F238E27FC236}">
                    <a16:creationId xmlns:a16="http://schemas.microsoft.com/office/drawing/2014/main" id="{A0A0D230-C254-44CB-A530-00A9D818CFA4}"/>
                  </a:ext>
                </a:extLst>
              </p:cNvPr>
              <p:cNvSpPr txBox="1"/>
              <p:nvPr/>
            </p:nvSpPr>
            <p:spPr>
              <a:xfrm>
                <a:off x="1307656" y="2384346"/>
                <a:ext cx="5176902" cy="628662"/>
              </a:xfrm>
              <a:prstGeom prst="rect">
                <a:avLst/>
              </a:prstGeom>
              <a:grpFill/>
            </p:spPr>
            <p:txBody>
              <a:bodyPr wrap="square" rtlCol="0">
                <a:spAutoFit/>
              </a:bodyPr>
              <a:lstStyle/>
              <a:p>
                <a:endParaRPr lang="en-US" sz="3300">
                  <a:solidFill>
                    <a:srgbClr val="0070C0"/>
                  </a:solidFill>
                  <a:latin typeface="Arial" pitchFamily="34" charset="0"/>
                  <a:cs typeface="Arial" pitchFamily="34" charset="0"/>
                </a:endParaRPr>
              </a:p>
            </p:txBody>
          </p:sp>
        </p:grpSp>
        <p:sp>
          <p:nvSpPr>
            <p:cNvPr id="5" name="TextBox 4">
              <a:extLst>
                <a:ext uri="{FF2B5EF4-FFF2-40B4-BE49-F238E27FC236}">
                  <a16:creationId xmlns:a16="http://schemas.microsoft.com/office/drawing/2014/main" id="{3BF5E59E-1C51-4D6A-BDCC-169F0DD6CC24}"/>
                </a:ext>
              </a:extLst>
            </p:cNvPr>
            <p:cNvSpPr txBox="1"/>
            <p:nvPr/>
          </p:nvSpPr>
          <p:spPr>
            <a:xfrm>
              <a:off x="2044930" y="268389"/>
              <a:ext cx="7381510" cy="58477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3200">
                  <a:solidFill>
                    <a:srgbClr val="0070C0"/>
                  </a:solidFill>
                  <a:latin typeface="Arial" pitchFamily="34" charset="0"/>
                  <a:cs typeface="Arial" pitchFamily="34" charset="0"/>
                </a:rPr>
                <a:t>Dân cư,tôn giáo</a:t>
              </a:r>
            </a:p>
          </p:txBody>
        </p:sp>
        <p:grpSp>
          <p:nvGrpSpPr>
            <p:cNvPr id="6" name="Group 5">
              <a:extLst>
                <a:ext uri="{FF2B5EF4-FFF2-40B4-BE49-F238E27FC236}">
                  <a16:creationId xmlns:a16="http://schemas.microsoft.com/office/drawing/2014/main" id="{1A35662B-4097-4F11-A25E-1EA633DA8650}"/>
                </a:ext>
              </a:extLst>
            </p:cNvPr>
            <p:cNvGrpSpPr/>
            <p:nvPr/>
          </p:nvGrpSpPr>
          <p:grpSpPr>
            <a:xfrm>
              <a:off x="110635" y="93172"/>
              <a:ext cx="1301952" cy="872949"/>
              <a:chOff x="344605" y="154323"/>
              <a:chExt cx="1301952" cy="872949"/>
            </a:xfrm>
          </p:grpSpPr>
          <p:sp>
            <p:nvSpPr>
              <p:cNvPr id="7" name="Arrow: Pentagon 6">
                <a:extLst>
                  <a:ext uri="{FF2B5EF4-FFF2-40B4-BE49-F238E27FC236}">
                    <a16:creationId xmlns:a16="http://schemas.microsoft.com/office/drawing/2014/main" id="{2566DAB2-8108-478E-BC4C-FA9EACA1552A}"/>
                  </a:ext>
                </a:extLst>
              </p:cNvPr>
              <p:cNvSpPr/>
              <p:nvPr/>
            </p:nvSpPr>
            <p:spPr>
              <a:xfrm>
                <a:off x="344605" y="154323"/>
                <a:ext cx="1301952" cy="872949"/>
              </a:xfrm>
              <a:prstGeom prst="homePlate">
                <a:avLst/>
              </a:prstGeom>
              <a:solidFill>
                <a:schemeClr val="accent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r>
                  <a:rPr lang="en-US" sz="4000" b="1">
                    <a:latin typeface="Arial" pitchFamily="34" charset="0"/>
                    <a:cs typeface="Arial" pitchFamily="34" charset="0"/>
                  </a:rPr>
                  <a:t>1</a:t>
                </a:r>
              </a:p>
            </p:txBody>
          </p:sp>
          <p:sp>
            <p:nvSpPr>
              <p:cNvPr id="8" name="Isosceles Triangle 7">
                <a:extLst>
                  <a:ext uri="{FF2B5EF4-FFF2-40B4-BE49-F238E27FC236}">
                    <a16:creationId xmlns:a16="http://schemas.microsoft.com/office/drawing/2014/main" id="{D27078DB-C4BE-459A-A8FC-3764D4B8EE3D}"/>
                  </a:ext>
                </a:extLst>
              </p:cNvPr>
              <p:cNvSpPr/>
              <p:nvPr/>
            </p:nvSpPr>
            <p:spPr>
              <a:xfrm rot="5400000">
                <a:off x="1335337" y="461696"/>
                <a:ext cx="262394" cy="254000"/>
              </a:xfrm>
              <a:prstGeom prst="triangle">
                <a:avLst/>
              </a:prstGeom>
              <a:solidFill>
                <a:schemeClr val="bg1"/>
              </a:solidFill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9EFB2B51-8BE8-4FA1-A42F-506CD58E110D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  <p:graphicFrame>
        <p:nvGraphicFramePr>
          <p:cNvPr id="12" name="Table 12">
            <a:extLst>
              <a:ext uri="{FF2B5EF4-FFF2-40B4-BE49-F238E27FC236}">
                <a16:creationId xmlns:a16="http://schemas.microsoft.com/office/drawing/2014/main" id="{FE7630C5-DF2F-4F34-A7FD-74C59DD2D43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333407964"/>
              </p:ext>
            </p:extLst>
          </p:nvPr>
        </p:nvGraphicFramePr>
        <p:xfrm>
          <a:off x="547006" y="1780925"/>
          <a:ext cx="11239047" cy="3108564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746349">
                  <a:extLst>
                    <a:ext uri="{9D8B030D-6E8A-4147-A177-3AD203B41FA5}">
                      <a16:colId xmlns:a16="http://schemas.microsoft.com/office/drawing/2014/main" val="874533787"/>
                    </a:ext>
                  </a:extLst>
                </a:gridCol>
                <a:gridCol w="3746349">
                  <a:extLst>
                    <a:ext uri="{9D8B030D-6E8A-4147-A177-3AD203B41FA5}">
                      <a16:colId xmlns:a16="http://schemas.microsoft.com/office/drawing/2014/main" val="3431142191"/>
                    </a:ext>
                  </a:extLst>
                </a:gridCol>
                <a:gridCol w="3746349">
                  <a:extLst>
                    <a:ext uri="{9D8B030D-6E8A-4147-A177-3AD203B41FA5}">
                      <a16:colId xmlns:a16="http://schemas.microsoft.com/office/drawing/2014/main" val="4236368379"/>
                    </a:ext>
                  </a:extLst>
                </a:gridCol>
              </a:tblGrid>
              <a:tr h="1005444">
                <a:tc>
                  <a:txBody>
                    <a:bodyPr/>
                    <a:lstStyle/>
                    <a:p>
                      <a:endParaRPr lang="en-US">
                        <a:solidFill>
                          <a:srgbClr val="FFFF00"/>
                        </a:solidFill>
                      </a:endParaRPr>
                    </a:p>
                    <a:p>
                      <a:endParaRPr lang="en-US">
                        <a:solidFill>
                          <a:srgbClr val="FFFF00"/>
                        </a:solidFill>
                      </a:endParaRPr>
                    </a:p>
                  </a:txBody>
                  <a:tcP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>
                        <a:solidFill>
                          <a:srgbClr val="FFFF00"/>
                        </a:solidFill>
                      </a:endParaRPr>
                    </a:p>
                  </a:txBody>
                  <a:tcPr>
                    <a:solidFill>
                      <a:srgbClr val="00B05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>
                        <a:solidFill>
                          <a:srgbClr val="FFFF00"/>
                        </a:solidFill>
                      </a:endParaRPr>
                    </a:p>
                  </a:txBody>
                  <a:tcPr>
                    <a:solidFill>
                      <a:srgbClr val="00B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012425225"/>
                  </a:ext>
                </a:extLst>
              </a:tr>
              <a:tr h="736226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  <a:p>
                      <a:endParaRPr lang="en-US"/>
                    </a:p>
                    <a:p>
                      <a:endParaRPr lang="en-US"/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solidFill>
                      <a:schemeClr val="accent4">
                        <a:lumMod val="60000"/>
                        <a:lumOff val="4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897023790"/>
                  </a:ext>
                </a:extLst>
              </a:tr>
              <a:tr h="736226"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  <a:p>
                      <a:endParaRPr lang="en-US"/>
                    </a:p>
                    <a:p>
                      <a:endParaRPr lang="en-US"/>
                    </a:p>
                    <a:p>
                      <a:endParaRPr lang="en-US"/>
                    </a:p>
                  </a:txBody>
                  <a:tcPr>
                    <a:solidFill>
                      <a:srgbClr val="92D050"/>
                    </a:solidFill>
                  </a:tcPr>
                </a:tc>
                <a:tc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solidFill>
                      <a:srgbClr val="92D050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4178175063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09595B14-595C-4889-A369-B3DB0578B66B}"/>
              </a:ext>
            </a:extLst>
          </p:cNvPr>
          <p:cNvSpPr txBox="1"/>
          <p:nvPr/>
        </p:nvSpPr>
        <p:spPr>
          <a:xfrm>
            <a:off x="1070679" y="2070752"/>
            <a:ext cx="21279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Châu lục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E3E69CC2-6946-48E6-8D03-202BCB58F18A}"/>
              </a:ext>
            </a:extLst>
          </p:cNvPr>
          <p:cNvSpPr txBox="1"/>
          <p:nvPr/>
        </p:nvSpPr>
        <p:spPr>
          <a:xfrm>
            <a:off x="4643844" y="1857154"/>
            <a:ext cx="304537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Số dân</a:t>
            </a:r>
          </a:p>
          <a:p>
            <a:pPr algn="ctr"/>
            <a:r>
              <a:rPr lang="en-US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(triệu ng</a:t>
            </a:r>
            <a:r>
              <a:rPr lang="vi-VN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ời)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3761D61B-1924-45E0-B0FD-5419BD5135D5}"/>
              </a:ext>
            </a:extLst>
          </p:cNvPr>
          <p:cNvSpPr txBox="1"/>
          <p:nvPr/>
        </p:nvSpPr>
        <p:spPr>
          <a:xfrm>
            <a:off x="8440093" y="1805334"/>
            <a:ext cx="3135131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Mật độ dân số</a:t>
            </a:r>
          </a:p>
          <a:p>
            <a:pPr algn="ctr"/>
            <a:r>
              <a:rPr lang="en-US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(ng</a:t>
            </a:r>
            <a:r>
              <a:rPr lang="vi-VN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ư</a:t>
            </a:r>
            <a:r>
              <a:rPr lang="en-US" sz="2800" b="1">
                <a:solidFill>
                  <a:srgbClr val="FFFF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ời/km)</a:t>
            </a:r>
          </a:p>
        </p:txBody>
      </p:sp>
      <p:sp>
        <p:nvSpPr>
          <p:cNvPr id="18" name="TextBox 17">
            <a:extLst>
              <a:ext uri="{FF2B5EF4-FFF2-40B4-BE49-F238E27FC236}">
                <a16:creationId xmlns:a16="http://schemas.microsoft.com/office/drawing/2014/main" id="{5DB9FE76-302D-416C-8DA5-F09EB0E802C3}"/>
              </a:ext>
            </a:extLst>
          </p:cNvPr>
          <p:cNvSpPr txBox="1"/>
          <p:nvPr/>
        </p:nvSpPr>
        <p:spPr>
          <a:xfrm>
            <a:off x="1105564" y="3072949"/>
            <a:ext cx="21279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dirty="0" err="1">
                <a:solidFill>
                  <a:srgbClr val="1C11A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Châu</a:t>
            </a:r>
            <a:r>
              <a:rPr lang="en-US" sz="2800" b="1" dirty="0">
                <a:solidFill>
                  <a:srgbClr val="1C11A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Á</a:t>
            </a:r>
          </a:p>
        </p:txBody>
      </p:sp>
      <p:sp>
        <p:nvSpPr>
          <p:cNvPr id="19" name="TextBox 18">
            <a:extLst>
              <a:ext uri="{FF2B5EF4-FFF2-40B4-BE49-F238E27FC236}">
                <a16:creationId xmlns:a16="http://schemas.microsoft.com/office/drawing/2014/main" id="{8E25941A-BF31-443B-A2E7-0D9F50DC98C4}"/>
              </a:ext>
            </a:extLst>
          </p:cNvPr>
          <p:cNvSpPr txBox="1"/>
          <p:nvPr/>
        </p:nvSpPr>
        <p:spPr>
          <a:xfrm>
            <a:off x="5362792" y="2950014"/>
            <a:ext cx="21279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1C11A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4 641,1 *</a:t>
            </a:r>
          </a:p>
        </p:txBody>
      </p:sp>
      <p:sp>
        <p:nvSpPr>
          <p:cNvPr id="20" name="TextBox 19">
            <a:extLst>
              <a:ext uri="{FF2B5EF4-FFF2-40B4-BE49-F238E27FC236}">
                <a16:creationId xmlns:a16="http://schemas.microsoft.com/office/drawing/2014/main" id="{55848FE7-3891-4B89-9AA6-D9453F7806EF}"/>
              </a:ext>
            </a:extLst>
          </p:cNvPr>
          <p:cNvSpPr txBox="1"/>
          <p:nvPr/>
        </p:nvSpPr>
        <p:spPr>
          <a:xfrm>
            <a:off x="9496970" y="2950014"/>
            <a:ext cx="21279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1C11A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150</a:t>
            </a:r>
          </a:p>
        </p:txBody>
      </p:sp>
      <p:sp>
        <p:nvSpPr>
          <p:cNvPr id="21" name="TextBox 20">
            <a:extLst>
              <a:ext uri="{FF2B5EF4-FFF2-40B4-BE49-F238E27FC236}">
                <a16:creationId xmlns:a16="http://schemas.microsoft.com/office/drawing/2014/main" id="{AB8FB78A-2D5F-4874-835E-E02ED14991A7}"/>
              </a:ext>
            </a:extLst>
          </p:cNvPr>
          <p:cNvSpPr txBox="1"/>
          <p:nvPr/>
        </p:nvSpPr>
        <p:spPr>
          <a:xfrm>
            <a:off x="5361202" y="4063310"/>
            <a:ext cx="21279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1C11A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7 794,8</a:t>
            </a:r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801BBC78-CEC6-4899-BE91-518AE66D612D}"/>
              </a:ext>
            </a:extLst>
          </p:cNvPr>
          <p:cNvSpPr txBox="1"/>
          <p:nvPr/>
        </p:nvSpPr>
        <p:spPr>
          <a:xfrm>
            <a:off x="9496970" y="4063310"/>
            <a:ext cx="21279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1C11A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60</a:t>
            </a:r>
          </a:p>
        </p:txBody>
      </p:sp>
      <p:sp>
        <p:nvSpPr>
          <p:cNvPr id="23" name="TextBox 22">
            <a:extLst>
              <a:ext uri="{FF2B5EF4-FFF2-40B4-BE49-F238E27FC236}">
                <a16:creationId xmlns:a16="http://schemas.microsoft.com/office/drawing/2014/main" id="{7A731F0E-5A64-4220-9437-E6178D9FEB11}"/>
              </a:ext>
            </a:extLst>
          </p:cNvPr>
          <p:cNvSpPr txBox="1"/>
          <p:nvPr/>
        </p:nvSpPr>
        <p:spPr>
          <a:xfrm>
            <a:off x="717419" y="1141338"/>
            <a:ext cx="114155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Bảng 1. Số dân, mật độ dân số của Châu Á và thế giới năm 2020</a:t>
            </a:r>
          </a:p>
        </p:txBody>
      </p:sp>
      <p:sp>
        <p:nvSpPr>
          <p:cNvPr id="24" name="Rectangle 23">
            <a:extLst>
              <a:ext uri="{FF2B5EF4-FFF2-40B4-BE49-F238E27FC236}">
                <a16:creationId xmlns:a16="http://schemas.microsoft.com/office/drawing/2014/main" id="{3D35EF26-B906-4C47-BDDC-80BA8734463B}"/>
              </a:ext>
            </a:extLst>
          </p:cNvPr>
          <p:cNvSpPr/>
          <p:nvPr/>
        </p:nvSpPr>
        <p:spPr>
          <a:xfrm>
            <a:off x="249672" y="5079287"/>
            <a:ext cx="12351025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32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Quan sát bảng 1, cho biết số dân và tỉ lệ số dân của châu Á </a:t>
            </a:r>
          </a:p>
          <a:p>
            <a:pPr algn="ctr"/>
            <a:r>
              <a:rPr lang="en-US" sz="32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so với thế giới năm 2020?</a:t>
            </a:r>
            <a:endParaRPr lang="vi-VN" sz="3200">
              <a:solidFill>
                <a:srgbClr val="FF0000"/>
              </a:solidFill>
              <a:cs typeface="Arial" panose="020B0604020202020204" pitchFamily="34" charset="0"/>
            </a:endParaRPr>
          </a:p>
        </p:txBody>
      </p:sp>
      <p:pic>
        <p:nvPicPr>
          <p:cNvPr id="25" name="Picture 24">
            <a:extLst>
              <a:ext uri="{FF2B5EF4-FFF2-40B4-BE49-F238E27FC236}">
                <a16:creationId xmlns:a16="http://schemas.microsoft.com/office/drawing/2014/main" id="{35A5A668-627D-4699-B817-81580EF40FDE}"/>
              </a:ext>
            </a:extLst>
          </p:cNvPr>
          <p:cNvPicPr>
            <a:picLocks noChangeAspect="1"/>
          </p:cNvPicPr>
          <p:nvPr/>
        </p:nvPicPr>
        <p:blipFill rotWithShape="1">
          <a:blip r:embed="rId4"/>
          <a:srcRect l="39749" t="43556" r="43417" b="27111"/>
          <a:stretch/>
        </p:blipFill>
        <p:spPr>
          <a:xfrm>
            <a:off x="138509" y="5601657"/>
            <a:ext cx="1221055" cy="1196876"/>
          </a:xfrm>
          <a:prstGeom prst="rect">
            <a:avLst/>
          </a:prstGeom>
        </p:spPr>
      </p:pic>
      <p:sp>
        <p:nvSpPr>
          <p:cNvPr id="26" name="Rectangle: Rounded Corners 25">
            <a:extLst>
              <a:ext uri="{FF2B5EF4-FFF2-40B4-BE49-F238E27FC236}">
                <a16:creationId xmlns:a16="http://schemas.microsoft.com/office/drawing/2014/main" id="{9DF2AA07-E1A6-4748-B619-19085F1F2EC0}"/>
              </a:ext>
            </a:extLst>
          </p:cNvPr>
          <p:cNvSpPr/>
          <p:nvPr/>
        </p:nvSpPr>
        <p:spPr>
          <a:xfrm>
            <a:off x="5359341" y="2977979"/>
            <a:ext cx="1665987" cy="523220"/>
          </a:xfrm>
          <a:prstGeom prst="roundRect">
            <a:avLst/>
          </a:prstGeom>
          <a:solidFill>
            <a:srgbClr val="F7FA76">
              <a:alpha val="98000"/>
            </a:srgb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>
                <a:solidFill>
                  <a:srgbClr val="1C11AF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4 641,1 </a:t>
            </a: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105564" y="3975117"/>
            <a:ext cx="2249619" cy="74987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15499338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16" presetClass="entr" presetSubtype="21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2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3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5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6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8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9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1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27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8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1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3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6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7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3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0" fill="hold">
                      <p:stCondLst>
                        <p:cond delay="indefinite"/>
                      </p:stCondLst>
                      <p:childTnLst>
                        <p:par>
                          <p:cTn id="41" fill="hold">
                            <p:stCondLst>
                              <p:cond delay="0"/>
                            </p:stCondLst>
                            <p:childTnLst>
                              <p:par>
                                <p:cTn id="42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47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48" fill="hold">
                      <p:stCondLst>
                        <p:cond delay="indefinite"/>
                      </p:stCondLst>
                      <p:childTnLst>
                        <p:par>
                          <p:cTn id="49" fill="hold">
                            <p:stCondLst>
                              <p:cond delay="0"/>
                            </p:stCondLst>
                            <p:childTnLst>
                              <p:par>
                                <p:cTn id="50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52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  <p:bldP spid="15" grpId="0"/>
      <p:bldP spid="16" grpId="0"/>
      <p:bldP spid="18" grpId="0"/>
      <p:bldP spid="19" grpId="0"/>
      <p:bldP spid="20" grpId="0"/>
      <p:bldP spid="21" grpId="0"/>
      <p:bldP spid="22" grpId="0"/>
      <p:bldP spid="23" grpId="0"/>
      <p:bldP spid="24" grpId="0"/>
      <p:bldP spid="26" grpId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1" name="Table 11">
            <a:extLst>
              <a:ext uri="{FF2B5EF4-FFF2-40B4-BE49-F238E27FC236}">
                <a16:creationId xmlns:a16="http://schemas.microsoft.com/office/drawing/2014/main" id="{CE774F20-283F-48AB-B6AB-AC72BAD861BC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666463460"/>
              </p:ext>
            </p:extLst>
          </p:nvPr>
        </p:nvGraphicFramePr>
        <p:xfrm>
          <a:off x="171253" y="889177"/>
          <a:ext cx="11849493" cy="438912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2638208">
                  <a:extLst>
                    <a:ext uri="{9D8B030D-6E8A-4147-A177-3AD203B41FA5}">
                      <a16:colId xmlns:a16="http://schemas.microsoft.com/office/drawing/2014/main" val="2355000020"/>
                    </a:ext>
                  </a:extLst>
                </a:gridCol>
                <a:gridCol w="1311623">
                  <a:extLst>
                    <a:ext uri="{9D8B030D-6E8A-4147-A177-3AD203B41FA5}">
                      <a16:colId xmlns:a16="http://schemas.microsoft.com/office/drawing/2014/main" val="1108696084"/>
                    </a:ext>
                  </a:extLst>
                </a:gridCol>
                <a:gridCol w="1579291">
                  <a:extLst>
                    <a:ext uri="{9D8B030D-6E8A-4147-A177-3AD203B41FA5}">
                      <a16:colId xmlns:a16="http://schemas.microsoft.com/office/drawing/2014/main" val="3995624007"/>
                    </a:ext>
                  </a:extLst>
                </a:gridCol>
                <a:gridCol w="1183935">
                  <a:extLst>
                    <a:ext uri="{9D8B030D-6E8A-4147-A177-3AD203B41FA5}">
                      <a16:colId xmlns:a16="http://schemas.microsoft.com/office/drawing/2014/main" val="1841205791"/>
                    </a:ext>
                  </a:extLst>
                </a:gridCol>
                <a:gridCol w="2496557">
                  <a:extLst>
                    <a:ext uri="{9D8B030D-6E8A-4147-A177-3AD203B41FA5}">
                      <a16:colId xmlns:a16="http://schemas.microsoft.com/office/drawing/2014/main" val="657284672"/>
                    </a:ext>
                  </a:extLst>
                </a:gridCol>
                <a:gridCol w="2639879">
                  <a:extLst>
                    <a:ext uri="{9D8B030D-6E8A-4147-A177-3AD203B41FA5}">
                      <a16:colId xmlns:a16="http://schemas.microsoft.com/office/drawing/2014/main" val="1549544102"/>
                    </a:ext>
                  </a:extLst>
                </a:gridCol>
              </a:tblGrid>
              <a:tr h="134782">
                <a:tc rowSpan="2">
                  <a:txBody>
                    <a:bodyPr/>
                    <a:lstStyle/>
                    <a:p>
                      <a:endParaRPr lang="en-US" sz="2400">
                        <a:solidFill>
                          <a:srgbClr val="FFFF00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r>
                        <a:rPr lang="en-US" sz="2400">
                          <a:solidFill>
                            <a:srgbClr val="FFFF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Các châu lục</a:t>
                      </a:r>
                    </a:p>
                  </a:txBody>
                  <a:tcPr>
                    <a:solidFill>
                      <a:srgbClr val="00B050"/>
                    </a:solidFill>
                  </a:tcPr>
                </a:tc>
                <a:tc gridSpan="3"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FFFF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Dân số (triệu ng</a:t>
                      </a:r>
                      <a:r>
                        <a:rPr lang="vi-VN" sz="2400">
                          <a:solidFill>
                            <a:srgbClr val="FFFF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ư</a:t>
                      </a:r>
                      <a:r>
                        <a:rPr lang="en-US" sz="2400">
                          <a:solidFill>
                            <a:srgbClr val="FFFF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ời)</a:t>
                      </a:r>
                    </a:p>
                  </a:txBody>
                  <a:tcPr>
                    <a:solidFill>
                      <a:srgbClr val="00B05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 gridSpan="2"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FFFF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Tỉ lệ gia tăng tự nhiên </a:t>
                      </a:r>
                    </a:p>
                    <a:p>
                      <a:pPr algn="ctr"/>
                      <a:r>
                        <a:rPr lang="en-US" sz="2400">
                          <a:solidFill>
                            <a:srgbClr val="FFFF00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các giai đoạn (%)</a:t>
                      </a:r>
                    </a:p>
                  </a:txBody>
                  <a:tcPr>
                    <a:solidFill>
                      <a:srgbClr val="00B050"/>
                    </a:solidFill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3501762709"/>
                  </a:ext>
                </a:extLst>
              </a:tr>
              <a:tr h="370840">
                <a:tc vMerge="1">
                  <a:txBody>
                    <a:bodyPr/>
                    <a:lstStyle/>
                    <a:p>
                      <a:endParaRPr lang="en-US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Năm 2010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Năm </a:t>
                      </a:r>
                    </a:p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2015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 dirty="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2010-2015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2015-2020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16208659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Châu Á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4164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4391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1,1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0,95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689988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Châu Âu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739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738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40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-0,1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881475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Châu Đại D</a:t>
                      </a:r>
                      <a:r>
                        <a:rPr lang="vi-VN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ư</a:t>
                      </a:r>
                      <a:r>
                        <a:rPr lang="en-US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ơng</a:t>
                      </a:r>
                    </a:p>
                  </a:txBody>
                  <a:tcPr>
                    <a:solidFill>
                      <a:srgbClr val="92D050">
                        <a:alpha val="7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37</a:t>
                      </a:r>
                    </a:p>
                  </a:txBody>
                  <a:tcPr>
                    <a:solidFill>
                      <a:srgbClr val="92D050">
                        <a:alpha val="7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39</a:t>
                      </a:r>
                    </a:p>
                  </a:txBody>
                  <a:tcPr>
                    <a:solidFill>
                      <a:srgbClr val="92D050">
                        <a:alpha val="7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92D050">
                        <a:alpha val="7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</a:t>
                      </a:r>
                    </a:p>
                  </a:txBody>
                  <a:tcPr>
                    <a:solidFill>
                      <a:srgbClr val="92D050">
                        <a:alpha val="76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</a:t>
                      </a:r>
                    </a:p>
                  </a:txBody>
                  <a:tcPr>
                    <a:solidFill>
                      <a:srgbClr val="92D050">
                        <a:alpha val="76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8421820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Châu Mĩ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935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992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0,9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0,7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003974125"/>
                  </a:ext>
                </a:extLst>
              </a:tr>
              <a:tr h="185420">
                <a:tc>
                  <a:txBody>
                    <a:bodyPr/>
                    <a:lstStyle/>
                    <a:p>
                      <a:r>
                        <a:rPr lang="en-US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Châu Phi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1022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1186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40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2,6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2,5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196726178"/>
                  </a:ext>
                </a:extLst>
              </a:tr>
              <a:tr h="185420">
                <a:tc>
                  <a:txBody>
                    <a:bodyPr/>
                    <a:lstStyle/>
                    <a:p>
                      <a:r>
                        <a:rPr lang="en-US" sz="2400" b="0">
                          <a:solidFill>
                            <a:srgbClr val="3366F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Thế giới</a:t>
                      </a:r>
                    </a:p>
                  </a:txBody>
                  <a:tcPr>
                    <a:solidFill>
                      <a:srgbClr val="92D050">
                        <a:alpha val="84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6896</a:t>
                      </a:r>
                    </a:p>
                  </a:txBody>
                  <a:tcPr>
                    <a:solidFill>
                      <a:srgbClr val="92D050">
                        <a:alpha val="84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7346</a:t>
                      </a:r>
                    </a:p>
                  </a:txBody>
                  <a:tcPr>
                    <a:solidFill>
                      <a:srgbClr val="92D050">
                        <a:alpha val="84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endParaRPr lang="en-US" sz="240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rgbClr val="92D050">
                        <a:alpha val="84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1,2</a:t>
                      </a:r>
                    </a:p>
                  </a:txBody>
                  <a:tcPr>
                    <a:solidFill>
                      <a:srgbClr val="92D050">
                        <a:alpha val="84000"/>
                      </a:srgb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400" dirty="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1,09</a:t>
                      </a:r>
                    </a:p>
                  </a:txBody>
                  <a:tcPr>
                    <a:solidFill>
                      <a:srgbClr val="92D050">
                        <a:alpha val="84000"/>
                      </a:srgb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1943837835"/>
                  </a:ext>
                </a:extLst>
              </a:tr>
            </a:tbl>
          </a:graphicData>
        </a:graphic>
      </p:graphicFrame>
      <p:sp>
        <p:nvSpPr>
          <p:cNvPr id="14" name="Rectangle 13">
            <a:extLst>
              <a:ext uri="{FF2B5EF4-FFF2-40B4-BE49-F238E27FC236}">
                <a16:creationId xmlns:a16="http://schemas.microsoft.com/office/drawing/2014/main" id="{03D0B9B6-8DEF-4768-9B0F-A6EE69FCED82}"/>
              </a:ext>
            </a:extLst>
          </p:cNvPr>
          <p:cNvSpPr/>
          <p:nvPr/>
        </p:nvSpPr>
        <p:spPr>
          <a:xfrm>
            <a:off x="1047368" y="5515761"/>
            <a:ext cx="10734260" cy="10772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3200">
                <a:solidFill>
                  <a:srgbClr val="FF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Nhận xét tỉ lệ gia tăng dân số của Châu Á so với thế giới và các châu lục khác?</a:t>
            </a:r>
            <a:endParaRPr lang="vi-VN" sz="3200">
              <a:solidFill>
                <a:srgbClr val="FF0000"/>
              </a:solidFill>
              <a:cs typeface="Arial" panose="020B0604020202020204" pitchFamily="34" charset="0"/>
            </a:endParaRP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2090A230-7F88-4256-BA2C-2937EA300F53}"/>
              </a:ext>
            </a:extLst>
          </p:cNvPr>
          <p:cNvSpPr txBox="1"/>
          <p:nvPr/>
        </p:nvSpPr>
        <p:spPr>
          <a:xfrm>
            <a:off x="171253" y="260206"/>
            <a:ext cx="12326570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500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Bảng 1. Dân số và tỉ lệ gia tăng dân số tự nhiên của các châu lục qua các năm</a:t>
            </a:r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26CFB4C7-2E42-4F73-A0D3-8627992EDA7A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l="39749" t="43556" r="43417" b="27111"/>
          <a:stretch/>
        </p:blipFill>
        <p:spPr>
          <a:xfrm>
            <a:off x="11211180" y="5857461"/>
            <a:ext cx="980819" cy="96139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96184043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6" presetClass="entr" presetSubtype="21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>
            <a:extLst>
              <a:ext uri="{FF2B5EF4-FFF2-40B4-BE49-F238E27FC236}">
                <a16:creationId xmlns:a16="http://schemas.microsoft.com/office/drawing/2014/main" id="{19252531-8132-4908-9173-C41AC1D06769}"/>
              </a:ext>
            </a:extLst>
          </p:cNvPr>
          <p:cNvGrpSpPr/>
          <p:nvPr/>
        </p:nvGrpSpPr>
        <p:grpSpPr>
          <a:xfrm>
            <a:off x="872863" y="93172"/>
            <a:ext cx="5620702" cy="872949"/>
            <a:chOff x="1133366" y="2220084"/>
            <a:chExt cx="5681780" cy="914400"/>
          </a:xfrm>
          <a:solidFill>
            <a:schemeClr val="accent4">
              <a:lumMod val="40000"/>
              <a:lumOff val="60000"/>
            </a:schemeClr>
          </a:solidFill>
        </p:grpSpPr>
        <p:sp>
          <p:nvSpPr>
            <p:cNvPr id="3" name="Arrow: Pentagon 2">
              <a:extLst>
                <a:ext uri="{FF2B5EF4-FFF2-40B4-BE49-F238E27FC236}">
                  <a16:creationId xmlns:a16="http://schemas.microsoft.com/office/drawing/2014/main" id="{EDF44B02-C7D4-43EB-9A1C-D3A9D7ED2239}"/>
                </a:ext>
              </a:extLst>
            </p:cNvPr>
            <p:cNvSpPr/>
            <p:nvPr/>
          </p:nvSpPr>
          <p:spPr>
            <a:xfrm>
              <a:off x="1133366" y="2220084"/>
              <a:ext cx="5681780" cy="914400"/>
            </a:xfrm>
            <a:prstGeom prst="homePlate">
              <a:avLst/>
            </a:prstGeom>
            <a:grpFill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atin typeface="Arial" pitchFamily="34" charset="0"/>
                <a:cs typeface="Arial" pitchFamily="34" charset="0"/>
              </a:endParaRPr>
            </a:p>
          </p:txBody>
        </p:sp>
        <p:sp>
          <p:nvSpPr>
            <p:cNvPr id="4" name="TextBox 3">
              <a:extLst>
                <a:ext uri="{FF2B5EF4-FFF2-40B4-BE49-F238E27FC236}">
                  <a16:creationId xmlns:a16="http://schemas.microsoft.com/office/drawing/2014/main" id="{A0A0D230-C254-44CB-A530-00A9D818CFA4}"/>
                </a:ext>
              </a:extLst>
            </p:cNvPr>
            <p:cNvSpPr txBox="1"/>
            <p:nvPr/>
          </p:nvSpPr>
          <p:spPr>
            <a:xfrm>
              <a:off x="1307656" y="2384346"/>
              <a:ext cx="5176902" cy="628662"/>
            </a:xfrm>
            <a:prstGeom prst="rect">
              <a:avLst/>
            </a:prstGeom>
            <a:grpFill/>
          </p:spPr>
          <p:txBody>
            <a:bodyPr wrap="square" rtlCol="0">
              <a:spAutoFit/>
            </a:bodyPr>
            <a:lstStyle/>
            <a:p>
              <a:endParaRPr lang="en-US" sz="3300">
                <a:solidFill>
                  <a:srgbClr val="0070C0"/>
                </a:solidFill>
                <a:latin typeface="Arial" pitchFamily="34" charset="0"/>
                <a:cs typeface="Arial" pitchFamily="34" charset="0"/>
              </a:endParaRPr>
            </a:p>
          </p:txBody>
        </p:sp>
      </p:grpSp>
      <p:sp>
        <p:nvSpPr>
          <p:cNvPr id="5" name="TextBox 4">
            <a:extLst>
              <a:ext uri="{FF2B5EF4-FFF2-40B4-BE49-F238E27FC236}">
                <a16:creationId xmlns:a16="http://schemas.microsoft.com/office/drawing/2014/main" id="{3BF5E59E-1C51-4D6A-BDCC-169F0DD6CC24}"/>
              </a:ext>
            </a:extLst>
          </p:cNvPr>
          <p:cNvSpPr txBox="1"/>
          <p:nvPr/>
        </p:nvSpPr>
        <p:spPr>
          <a:xfrm>
            <a:off x="2044930" y="268389"/>
            <a:ext cx="738151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>
                <a:solidFill>
                  <a:srgbClr val="0070C0"/>
                </a:solidFill>
                <a:latin typeface="Arial" pitchFamily="34" charset="0"/>
                <a:cs typeface="Arial" pitchFamily="34" charset="0"/>
              </a:rPr>
              <a:t>Dân cư,tôn giáo</a:t>
            </a:r>
          </a:p>
        </p:txBody>
      </p:sp>
      <p:grpSp>
        <p:nvGrpSpPr>
          <p:cNvPr id="6" name="Group 5">
            <a:extLst>
              <a:ext uri="{FF2B5EF4-FFF2-40B4-BE49-F238E27FC236}">
                <a16:creationId xmlns:a16="http://schemas.microsoft.com/office/drawing/2014/main" id="{1A35662B-4097-4F11-A25E-1EA633DA8650}"/>
              </a:ext>
            </a:extLst>
          </p:cNvPr>
          <p:cNvGrpSpPr/>
          <p:nvPr/>
        </p:nvGrpSpPr>
        <p:grpSpPr>
          <a:xfrm>
            <a:off x="110635" y="93172"/>
            <a:ext cx="1301952" cy="872949"/>
            <a:chOff x="344605" y="154323"/>
            <a:chExt cx="1301952" cy="872949"/>
          </a:xfrm>
        </p:grpSpPr>
        <p:sp>
          <p:nvSpPr>
            <p:cNvPr id="7" name="Arrow: Pentagon 6">
              <a:extLst>
                <a:ext uri="{FF2B5EF4-FFF2-40B4-BE49-F238E27FC236}">
                  <a16:creationId xmlns:a16="http://schemas.microsoft.com/office/drawing/2014/main" id="{2566DAB2-8108-478E-BC4C-FA9EACA1552A}"/>
                </a:ext>
              </a:extLst>
            </p:cNvPr>
            <p:cNvSpPr/>
            <p:nvPr/>
          </p:nvSpPr>
          <p:spPr>
            <a:xfrm>
              <a:off x="344605" y="154323"/>
              <a:ext cx="1301952" cy="872949"/>
            </a:xfrm>
            <a:prstGeom prst="homePlate">
              <a:avLst/>
            </a:prstGeom>
            <a:solidFill>
              <a:schemeClr val="accent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r>
                <a:rPr lang="en-US" sz="4000" b="1">
                  <a:latin typeface="Arial" pitchFamily="34" charset="0"/>
                  <a:cs typeface="Arial" pitchFamily="34" charset="0"/>
                </a:rPr>
                <a:t>1</a:t>
              </a:r>
            </a:p>
          </p:txBody>
        </p:sp>
        <p:sp>
          <p:nvSpPr>
            <p:cNvPr id="8" name="Isosceles Triangle 7">
              <a:extLst>
                <a:ext uri="{FF2B5EF4-FFF2-40B4-BE49-F238E27FC236}">
                  <a16:creationId xmlns:a16="http://schemas.microsoft.com/office/drawing/2014/main" id="{D27078DB-C4BE-459A-A8FC-3764D4B8EE3D}"/>
                </a:ext>
              </a:extLst>
            </p:cNvPr>
            <p:cNvSpPr/>
            <p:nvPr/>
          </p:nvSpPr>
          <p:spPr>
            <a:xfrm rot="5400000">
              <a:off x="1335337" y="461696"/>
              <a:ext cx="262394" cy="254000"/>
            </a:xfrm>
            <a:prstGeom prst="triangle">
              <a:avLst/>
            </a:prstGeom>
            <a:solidFill>
              <a:schemeClr val="bg1"/>
            </a:solidFill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9" name="Picture 8">
            <a:extLst>
              <a:ext uri="{FF2B5EF4-FFF2-40B4-BE49-F238E27FC236}">
                <a16:creationId xmlns:a16="http://schemas.microsoft.com/office/drawing/2014/main" id="{9EFB2B51-8BE8-4FA1-A42F-506CD58E11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  <p:graphicFrame>
        <p:nvGraphicFramePr>
          <p:cNvPr id="11" name="Table 11">
            <a:extLst>
              <a:ext uri="{FF2B5EF4-FFF2-40B4-BE49-F238E27FC236}">
                <a16:creationId xmlns:a16="http://schemas.microsoft.com/office/drawing/2014/main" id="{DB52ACA6-78A7-46EE-917D-987F8A3C3A8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242216521"/>
              </p:ext>
            </p:extLst>
          </p:nvPr>
        </p:nvGraphicFramePr>
        <p:xfrm>
          <a:off x="872862" y="2348433"/>
          <a:ext cx="11087265" cy="24993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3298305">
                  <a:extLst>
                    <a:ext uri="{9D8B030D-6E8A-4147-A177-3AD203B41FA5}">
                      <a16:colId xmlns:a16="http://schemas.microsoft.com/office/drawing/2014/main" val="1527723999"/>
                    </a:ext>
                  </a:extLst>
                </a:gridCol>
                <a:gridCol w="2254685">
                  <a:extLst>
                    <a:ext uri="{9D8B030D-6E8A-4147-A177-3AD203B41FA5}">
                      <a16:colId xmlns:a16="http://schemas.microsoft.com/office/drawing/2014/main" val="1053913917"/>
                    </a:ext>
                  </a:extLst>
                </a:gridCol>
                <a:gridCol w="1979112">
                  <a:extLst>
                    <a:ext uri="{9D8B030D-6E8A-4147-A177-3AD203B41FA5}">
                      <a16:colId xmlns:a16="http://schemas.microsoft.com/office/drawing/2014/main" val="1499758537"/>
                    </a:ext>
                  </a:extLst>
                </a:gridCol>
                <a:gridCol w="1841326">
                  <a:extLst>
                    <a:ext uri="{9D8B030D-6E8A-4147-A177-3AD203B41FA5}">
                      <a16:colId xmlns:a16="http://schemas.microsoft.com/office/drawing/2014/main" val="1869819463"/>
                    </a:ext>
                  </a:extLst>
                </a:gridCol>
                <a:gridCol w="1713837">
                  <a:extLst>
                    <a:ext uri="{9D8B030D-6E8A-4147-A177-3AD203B41FA5}">
                      <a16:colId xmlns:a16="http://schemas.microsoft.com/office/drawing/2014/main" val="1383611135"/>
                    </a:ext>
                  </a:extLst>
                </a:gridCol>
              </a:tblGrid>
              <a:tr h="607206">
                <a:tc>
                  <a:txBody>
                    <a:bodyPr/>
                    <a:lstStyle/>
                    <a:p>
                      <a:endParaRPr lang="en-US" sz="28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8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8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  <a:p>
                      <a:pPr algn="ctr"/>
                      <a:endParaRPr lang="en-US" sz="28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2800"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 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4271597433"/>
                  </a:ext>
                </a:extLst>
              </a:tr>
              <a:tr h="385350">
                <a:tc>
                  <a:txBody>
                    <a:bodyPr/>
                    <a:lstStyle/>
                    <a:p>
                      <a:r>
                        <a:rPr lang="en-US" sz="2800" b="1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Từ 0 đến 14 tuổi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27,6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25,9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24,6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23,5</a:t>
                      </a:r>
                    </a:p>
                  </a:txBody>
                  <a:tcPr>
                    <a:solidFill>
                      <a:srgbClr val="F7FA76"/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2541373385"/>
                  </a:ext>
                </a:extLst>
              </a:tr>
              <a:tr h="385350">
                <a:tc>
                  <a:txBody>
                    <a:bodyPr/>
                    <a:lstStyle/>
                    <a:p>
                      <a:r>
                        <a:rPr lang="en-US" sz="2800" b="1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Từ 15 đến 64 tuổi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66,1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67,4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67,9</a:t>
                      </a: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 smtClean="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67,7</a:t>
                      </a:r>
                      <a:endParaRPr lang="en-US" sz="2800" dirty="0">
                        <a:solidFill>
                          <a:srgbClr val="1C11AF"/>
                        </a:solidFill>
                        <a:latin typeface="Arial" panose="020B0604020202020204" pitchFamily="34" charset="0"/>
                        <a:cs typeface="Arial" panose="020B0604020202020204" pitchFamily="34" charset="0"/>
                      </a:endParaRPr>
                    </a:p>
                  </a:txBody>
                  <a:tcPr>
                    <a:solidFill>
                      <a:schemeClr val="accent4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955728797"/>
                  </a:ext>
                </a:extLst>
              </a:tr>
              <a:tr h="412607">
                <a:tc>
                  <a:txBody>
                    <a:bodyPr/>
                    <a:lstStyle/>
                    <a:p>
                      <a:r>
                        <a:rPr lang="en-US" sz="2800" b="1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Từ 65 tuổi trở lên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6,3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6,7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7,5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800" dirty="0">
                          <a:solidFill>
                            <a:srgbClr val="1C11AF"/>
                          </a:solidFill>
                          <a:latin typeface="Arial" panose="020B0604020202020204" pitchFamily="34" charset="0"/>
                          <a:cs typeface="Arial" panose="020B0604020202020204" pitchFamily="34" charset="0"/>
                        </a:rPr>
                        <a:t>8,9</a:t>
                      </a:r>
                    </a:p>
                  </a:txBody>
                  <a:tcPr>
                    <a:solidFill>
                      <a:schemeClr val="accent6">
                        <a:lumMod val="20000"/>
                        <a:lumOff val="80000"/>
                      </a:schemeClr>
                    </a:solidFill>
                  </a:tcPr>
                </a:tc>
                <a:extLst>
                  <a:ext uri="{0D108BD9-81ED-4DB2-BD59-A6C34878D82A}">
                    <a16:rowId xmlns:a16="http://schemas.microsoft.com/office/drawing/2014/main" val="3415789514"/>
                  </a:ext>
                </a:extLst>
              </a:tr>
            </a:tbl>
          </a:graphicData>
        </a:graphic>
      </p:graphicFrame>
      <p:sp>
        <p:nvSpPr>
          <p:cNvPr id="14" name="TextBox 13">
            <a:extLst>
              <a:ext uri="{FF2B5EF4-FFF2-40B4-BE49-F238E27FC236}">
                <a16:creationId xmlns:a16="http://schemas.microsoft.com/office/drawing/2014/main" id="{3FB26A6C-2741-4474-9C77-5DD5418662D9}"/>
              </a:ext>
            </a:extLst>
          </p:cNvPr>
          <p:cNvSpPr txBox="1"/>
          <p:nvPr/>
        </p:nvSpPr>
        <p:spPr>
          <a:xfrm>
            <a:off x="717419" y="1141338"/>
            <a:ext cx="1141553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FF0066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Bảng 6.1. Cơ câu dân số theo nhóm tuổi của Châu Á (không tính số dân của Liên bang Nga),giai đoạn 2005-2020</a:t>
            </a:r>
          </a:p>
        </p:txBody>
      </p:sp>
      <p:cxnSp>
        <p:nvCxnSpPr>
          <p:cNvPr id="19" name="Straight Connector 18">
            <a:extLst>
              <a:ext uri="{FF2B5EF4-FFF2-40B4-BE49-F238E27FC236}">
                <a16:creationId xmlns:a16="http://schemas.microsoft.com/office/drawing/2014/main" id="{3F52A03C-3BE2-4D34-8D13-E3191DCB89FC}"/>
              </a:ext>
            </a:extLst>
          </p:cNvPr>
          <p:cNvCxnSpPr>
            <a:cxnSpLocks/>
          </p:cNvCxnSpPr>
          <p:nvPr/>
        </p:nvCxnSpPr>
        <p:spPr>
          <a:xfrm>
            <a:off x="792619" y="2309353"/>
            <a:ext cx="3416670" cy="947371"/>
          </a:xfrm>
          <a:prstGeom prst="line">
            <a:avLst/>
          </a:prstGeom>
          <a:ln w="22225">
            <a:solidFill>
              <a:schemeClr val="bg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>
            <a:extLst>
              <a:ext uri="{FF2B5EF4-FFF2-40B4-BE49-F238E27FC236}">
                <a16:creationId xmlns:a16="http://schemas.microsoft.com/office/drawing/2014/main" id="{C79B4B18-CBAD-4442-9902-B4B712155235}"/>
              </a:ext>
            </a:extLst>
          </p:cNvPr>
          <p:cNvSpPr txBox="1"/>
          <p:nvPr/>
        </p:nvSpPr>
        <p:spPr>
          <a:xfrm>
            <a:off x="965036" y="2796877"/>
            <a:ext cx="20304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Nhóm tuổi</a:t>
            </a:r>
            <a:endParaRPr lang="en-US" b="1"/>
          </a:p>
        </p:txBody>
      </p:sp>
      <p:sp>
        <p:nvSpPr>
          <p:cNvPr id="22" name="TextBox 21">
            <a:extLst>
              <a:ext uri="{FF2B5EF4-FFF2-40B4-BE49-F238E27FC236}">
                <a16:creationId xmlns:a16="http://schemas.microsoft.com/office/drawing/2014/main" id="{1A062599-C3E9-42C5-A269-38A83F08238B}"/>
              </a:ext>
            </a:extLst>
          </p:cNvPr>
          <p:cNvSpPr txBox="1"/>
          <p:nvPr/>
        </p:nvSpPr>
        <p:spPr>
          <a:xfrm>
            <a:off x="3075709" y="2410420"/>
            <a:ext cx="20304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Năm</a:t>
            </a:r>
            <a:endParaRPr lang="en-US" b="1"/>
          </a:p>
        </p:txBody>
      </p:sp>
      <p:grpSp>
        <p:nvGrpSpPr>
          <p:cNvPr id="28" name="Group 27">
            <a:extLst>
              <a:ext uri="{FF2B5EF4-FFF2-40B4-BE49-F238E27FC236}">
                <a16:creationId xmlns:a16="http://schemas.microsoft.com/office/drawing/2014/main" id="{5A96DD91-8A62-41F0-B4FA-FD0C053C8881}"/>
              </a:ext>
            </a:extLst>
          </p:cNvPr>
          <p:cNvGrpSpPr/>
          <p:nvPr/>
        </p:nvGrpSpPr>
        <p:grpSpPr>
          <a:xfrm>
            <a:off x="4289532" y="1844864"/>
            <a:ext cx="7750838" cy="1434544"/>
            <a:chOff x="4289532" y="1844864"/>
            <a:chExt cx="7750838" cy="1434544"/>
          </a:xfrm>
        </p:grpSpPr>
        <p:sp>
          <p:nvSpPr>
            <p:cNvPr id="24" name="TextBox 23">
              <a:extLst>
                <a:ext uri="{FF2B5EF4-FFF2-40B4-BE49-F238E27FC236}">
                  <a16:creationId xmlns:a16="http://schemas.microsoft.com/office/drawing/2014/main" id="{4D1FC167-E559-41BB-B38D-58ED4A02A973}"/>
                </a:ext>
              </a:extLst>
            </p:cNvPr>
            <p:cNvSpPr txBox="1"/>
            <p:nvPr/>
          </p:nvSpPr>
          <p:spPr>
            <a:xfrm>
              <a:off x="4289532" y="2756188"/>
              <a:ext cx="203043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2005</a:t>
              </a:r>
              <a:endParaRPr lang="en-US" sz="2800" b="1"/>
            </a:p>
          </p:txBody>
        </p:sp>
        <p:sp>
          <p:nvSpPr>
            <p:cNvPr id="25" name="TextBox 24">
              <a:extLst>
                <a:ext uri="{FF2B5EF4-FFF2-40B4-BE49-F238E27FC236}">
                  <a16:creationId xmlns:a16="http://schemas.microsoft.com/office/drawing/2014/main" id="{B3BF07FB-662A-4420-9000-60C2667FF6EB}"/>
                </a:ext>
              </a:extLst>
            </p:cNvPr>
            <p:cNvSpPr txBox="1"/>
            <p:nvPr/>
          </p:nvSpPr>
          <p:spPr>
            <a:xfrm>
              <a:off x="6319962" y="2756188"/>
              <a:ext cx="203043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2010</a:t>
              </a:r>
              <a:endParaRPr lang="en-US" sz="2800" b="1"/>
            </a:p>
          </p:txBody>
        </p:sp>
        <p:sp>
          <p:nvSpPr>
            <p:cNvPr id="26" name="TextBox 25">
              <a:extLst>
                <a:ext uri="{FF2B5EF4-FFF2-40B4-BE49-F238E27FC236}">
                  <a16:creationId xmlns:a16="http://schemas.microsoft.com/office/drawing/2014/main" id="{846E13C4-C476-49E7-8643-218365957E7A}"/>
                </a:ext>
              </a:extLst>
            </p:cNvPr>
            <p:cNvSpPr txBox="1"/>
            <p:nvPr/>
          </p:nvSpPr>
          <p:spPr>
            <a:xfrm>
              <a:off x="8350392" y="2756188"/>
              <a:ext cx="203043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2015</a:t>
              </a:r>
              <a:endParaRPr lang="en-US" sz="2800" b="1"/>
            </a:p>
          </p:txBody>
        </p:sp>
        <p:sp>
          <p:nvSpPr>
            <p:cNvPr id="27" name="TextBox 26">
              <a:extLst>
                <a:ext uri="{FF2B5EF4-FFF2-40B4-BE49-F238E27FC236}">
                  <a16:creationId xmlns:a16="http://schemas.microsoft.com/office/drawing/2014/main" id="{74D0044F-A232-453E-92B5-EAEF3FAE1A8C}"/>
                </a:ext>
              </a:extLst>
            </p:cNvPr>
            <p:cNvSpPr txBox="1"/>
            <p:nvPr/>
          </p:nvSpPr>
          <p:spPr>
            <a:xfrm>
              <a:off x="10009940" y="2756188"/>
              <a:ext cx="203043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2800" b="1">
                  <a:solidFill>
                    <a:schemeClr val="bg1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2020</a:t>
              </a:r>
              <a:endParaRPr lang="en-US" sz="2800" b="1"/>
            </a:p>
          </p:txBody>
        </p:sp>
        <p:sp>
          <p:nvSpPr>
            <p:cNvPr id="30" name="TextBox 29">
              <a:extLst>
                <a:ext uri="{FF2B5EF4-FFF2-40B4-BE49-F238E27FC236}">
                  <a16:creationId xmlns:a16="http://schemas.microsoft.com/office/drawing/2014/main" id="{1D3D334E-C7A9-436D-ACE2-C6ABDDCAA37A}"/>
                </a:ext>
              </a:extLst>
            </p:cNvPr>
            <p:cNvSpPr txBox="1"/>
            <p:nvPr/>
          </p:nvSpPr>
          <p:spPr>
            <a:xfrm>
              <a:off x="9535731" y="1844864"/>
              <a:ext cx="2030430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r"/>
              <a:r>
                <a:rPr lang="en-US" sz="2800" b="1">
                  <a:solidFill>
                    <a:srgbClr val="FF0066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(Đ</a:t>
              </a:r>
              <a:r>
                <a:rPr lang="vi-VN" sz="2800" b="1">
                  <a:solidFill>
                    <a:srgbClr val="FF0066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ơ</a:t>
              </a:r>
              <a:r>
                <a:rPr lang="en-US" sz="2800" b="1">
                  <a:solidFill>
                    <a:srgbClr val="FF0066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 vị %)</a:t>
              </a:r>
              <a:endParaRPr lang="en-US" sz="2800" b="1">
                <a:solidFill>
                  <a:srgbClr val="FF0066"/>
                </a:solidFill>
              </a:endParaRPr>
            </a:p>
          </p:txBody>
        </p:sp>
      </p:grpSp>
      <p:sp>
        <p:nvSpPr>
          <p:cNvPr id="23" name="Rectangle 22">
            <a:extLst>
              <a:ext uri="{FF2B5EF4-FFF2-40B4-BE49-F238E27FC236}">
                <a16:creationId xmlns:a16="http://schemas.microsoft.com/office/drawing/2014/main" id="{E7E098A6-4AE0-4ED1-8225-F0F20E1B069B}"/>
              </a:ext>
            </a:extLst>
          </p:cNvPr>
          <p:cNvSpPr/>
          <p:nvPr/>
        </p:nvSpPr>
        <p:spPr>
          <a:xfrm>
            <a:off x="511782" y="5272261"/>
            <a:ext cx="11309495" cy="19732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107000"/>
              </a:lnSpc>
              <a:spcAft>
                <a:spcPts val="800"/>
              </a:spcAft>
            </a:pP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N</a:t>
            </a:r>
            <a:r>
              <a:rPr lang="en-US" altLang="en-US" sz="3600" dirty="0" err="1" smtClean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hận</a:t>
            </a:r>
            <a:r>
              <a:rPr lang="en-US" altLang="en-US" sz="3600" dirty="0" smtClean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xét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cơ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cấu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dân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số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theo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nhóm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tuổi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của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Châu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Á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giai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err="1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đoạn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 </a:t>
            </a:r>
            <a:r>
              <a:rPr lang="en-US" altLang="en-US" sz="3600" dirty="0" smtClean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2005 - 2020</a:t>
            </a:r>
            <a:r>
              <a:rPr lang="en-US" altLang="en-US" sz="3600" dirty="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  <a:sym typeface="Wingdings" panose="05000000000000000000" pitchFamily="2" charset="2"/>
              </a:rPr>
              <a:t>?</a:t>
            </a:r>
            <a:endParaRPr lang="vi-VN" altLang="en-US" sz="3600" dirty="0">
              <a:solidFill>
                <a:srgbClr val="1B04FA"/>
              </a:solidFill>
              <a:cs typeface="Arial" panose="020B0604020202020204" pitchFamily="34" charset="0"/>
            </a:endParaRPr>
          </a:p>
          <a:p>
            <a:pPr algn="ctr">
              <a:lnSpc>
                <a:spcPct val="107000"/>
              </a:lnSpc>
              <a:spcAft>
                <a:spcPts val="800"/>
              </a:spcAft>
            </a:pPr>
            <a:endParaRPr lang="en-US" sz="3600" dirty="0">
              <a:solidFill>
                <a:srgbClr val="140FEB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4644457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6" presetClass="entr" presetSubtype="21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barn(inVertical)">
                                      <p:cBhvr>
                                        <p:cTn id="7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>
            <a:extLst>
              <a:ext uri="{FF2B5EF4-FFF2-40B4-BE49-F238E27FC236}">
                <a16:creationId xmlns:a16="http://schemas.microsoft.com/office/drawing/2014/main" id="{9EFB2B51-8BE8-4FA1-A42F-506CD58E110D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l="49250" t="16517" r="40417" b="67812"/>
          <a:stretch/>
        </p:blipFill>
        <p:spPr>
          <a:xfrm>
            <a:off x="10700288" y="152653"/>
            <a:ext cx="1259840" cy="1074695"/>
          </a:xfrm>
          <a:prstGeom prst="rect">
            <a:avLst/>
          </a:prstGeom>
        </p:spPr>
      </p:pic>
      <p:grpSp>
        <p:nvGrpSpPr>
          <p:cNvPr id="10" name="Group 9">
            <a:extLst>
              <a:ext uri="{FF2B5EF4-FFF2-40B4-BE49-F238E27FC236}">
                <a16:creationId xmlns:a16="http://schemas.microsoft.com/office/drawing/2014/main" id="{9FC4E8AD-CE6C-4327-A8DF-15BA132C3295}"/>
              </a:ext>
            </a:extLst>
          </p:cNvPr>
          <p:cNvGrpSpPr/>
          <p:nvPr/>
        </p:nvGrpSpPr>
        <p:grpSpPr>
          <a:xfrm>
            <a:off x="827630" y="146280"/>
            <a:ext cx="10616540" cy="2344815"/>
            <a:chOff x="2304646" y="3301497"/>
            <a:chExt cx="9248237" cy="2687509"/>
          </a:xfrm>
        </p:grpSpPr>
        <p:sp>
          <p:nvSpPr>
            <p:cNvPr id="11" name="Rectangle 9">
              <a:extLst>
                <a:ext uri="{FF2B5EF4-FFF2-40B4-BE49-F238E27FC236}">
                  <a16:creationId xmlns:a16="http://schemas.microsoft.com/office/drawing/2014/main" id="{DDAB4A2D-B7DF-438E-8049-6D02B33EA741}"/>
                </a:ext>
              </a:extLst>
            </p:cNvPr>
            <p:cNvSpPr/>
            <p:nvPr/>
          </p:nvSpPr>
          <p:spPr>
            <a:xfrm>
              <a:off x="2462993" y="3301497"/>
              <a:ext cx="8931545" cy="2223605"/>
            </a:xfrm>
            <a:custGeom>
              <a:avLst/>
              <a:gdLst>
                <a:gd name="connsiteX0" fmla="*/ 0 w 10587429"/>
                <a:gd name="connsiteY0" fmla="*/ 0 h 1095103"/>
                <a:gd name="connsiteX1" fmla="*/ 344091 w 10587429"/>
                <a:gd name="connsiteY1" fmla="*/ 0 h 1095103"/>
                <a:gd name="connsiteX2" fmla="*/ 688183 w 10587429"/>
                <a:gd name="connsiteY2" fmla="*/ 0 h 1095103"/>
                <a:gd name="connsiteX3" fmla="*/ 1032274 w 10587429"/>
                <a:gd name="connsiteY3" fmla="*/ 0 h 1095103"/>
                <a:gd name="connsiteX4" fmla="*/ 1905737 w 10587429"/>
                <a:gd name="connsiteY4" fmla="*/ 0 h 1095103"/>
                <a:gd name="connsiteX5" fmla="*/ 2567452 w 10587429"/>
                <a:gd name="connsiteY5" fmla="*/ 0 h 1095103"/>
                <a:gd name="connsiteX6" fmla="*/ 2911543 w 10587429"/>
                <a:gd name="connsiteY6" fmla="*/ 0 h 1095103"/>
                <a:gd name="connsiteX7" fmla="*/ 3573257 w 10587429"/>
                <a:gd name="connsiteY7" fmla="*/ 0 h 1095103"/>
                <a:gd name="connsiteX8" fmla="*/ 4446720 w 10587429"/>
                <a:gd name="connsiteY8" fmla="*/ 0 h 1095103"/>
                <a:gd name="connsiteX9" fmla="*/ 5002560 w 10587429"/>
                <a:gd name="connsiteY9" fmla="*/ 0 h 1095103"/>
                <a:gd name="connsiteX10" fmla="*/ 5558400 w 10587429"/>
                <a:gd name="connsiteY10" fmla="*/ 0 h 1095103"/>
                <a:gd name="connsiteX11" fmla="*/ 6220115 w 10587429"/>
                <a:gd name="connsiteY11" fmla="*/ 0 h 1095103"/>
                <a:gd name="connsiteX12" fmla="*/ 6987703 w 10587429"/>
                <a:gd name="connsiteY12" fmla="*/ 0 h 1095103"/>
                <a:gd name="connsiteX13" fmla="*/ 7755292 w 10587429"/>
                <a:gd name="connsiteY13" fmla="*/ 0 h 1095103"/>
                <a:gd name="connsiteX14" fmla="*/ 8522880 w 10587429"/>
                <a:gd name="connsiteY14" fmla="*/ 0 h 1095103"/>
                <a:gd name="connsiteX15" fmla="*/ 9396343 w 10587429"/>
                <a:gd name="connsiteY15" fmla="*/ 0 h 1095103"/>
                <a:gd name="connsiteX16" fmla="*/ 10587429 w 10587429"/>
                <a:gd name="connsiteY16" fmla="*/ 0 h 1095103"/>
                <a:gd name="connsiteX17" fmla="*/ 10587429 w 10587429"/>
                <a:gd name="connsiteY17" fmla="*/ 558503 h 1095103"/>
                <a:gd name="connsiteX18" fmla="*/ 10587429 w 10587429"/>
                <a:gd name="connsiteY18" fmla="*/ 1095103 h 1095103"/>
                <a:gd name="connsiteX19" fmla="*/ 9713966 w 10587429"/>
                <a:gd name="connsiteY19" fmla="*/ 1095103 h 1095103"/>
                <a:gd name="connsiteX20" fmla="*/ 9052252 w 10587429"/>
                <a:gd name="connsiteY20" fmla="*/ 1095103 h 1095103"/>
                <a:gd name="connsiteX21" fmla="*/ 8496412 w 10587429"/>
                <a:gd name="connsiteY21" fmla="*/ 1095103 h 1095103"/>
                <a:gd name="connsiteX22" fmla="*/ 7940572 w 10587429"/>
                <a:gd name="connsiteY22" fmla="*/ 1095103 h 1095103"/>
                <a:gd name="connsiteX23" fmla="*/ 7384732 w 10587429"/>
                <a:gd name="connsiteY23" fmla="*/ 1095103 h 1095103"/>
                <a:gd name="connsiteX24" fmla="*/ 6828892 w 10587429"/>
                <a:gd name="connsiteY24" fmla="*/ 1095103 h 1095103"/>
                <a:gd name="connsiteX25" fmla="*/ 6061303 w 10587429"/>
                <a:gd name="connsiteY25" fmla="*/ 1095103 h 1095103"/>
                <a:gd name="connsiteX26" fmla="*/ 5399589 w 10587429"/>
                <a:gd name="connsiteY26" fmla="*/ 1095103 h 1095103"/>
                <a:gd name="connsiteX27" fmla="*/ 5055497 w 10587429"/>
                <a:gd name="connsiteY27" fmla="*/ 1095103 h 1095103"/>
                <a:gd name="connsiteX28" fmla="*/ 4499657 w 10587429"/>
                <a:gd name="connsiteY28" fmla="*/ 1095103 h 1095103"/>
                <a:gd name="connsiteX29" fmla="*/ 3732069 w 10587429"/>
                <a:gd name="connsiteY29" fmla="*/ 1095103 h 1095103"/>
                <a:gd name="connsiteX30" fmla="*/ 3282103 w 10587429"/>
                <a:gd name="connsiteY30" fmla="*/ 1095103 h 1095103"/>
                <a:gd name="connsiteX31" fmla="*/ 2408640 w 10587429"/>
                <a:gd name="connsiteY31" fmla="*/ 1095103 h 1095103"/>
                <a:gd name="connsiteX32" fmla="*/ 1535177 w 10587429"/>
                <a:gd name="connsiteY32" fmla="*/ 1095103 h 1095103"/>
                <a:gd name="connsiteX33" fmla="*/ 873463 w 10587429"/>
                <a:gd name="connsiteY33" fmla="*/ 1095103 h 1095103"/>
                <a:gd name="connsiteX34" fmla="*/ 0 w 10587429"/>
                <a:gd name="connsiteY34" fmla="*/ 1095103 h 1095103"/>
                <a:gd name="connsiteX35" fmla="*/ 0 w 10587429"/>
                <a:gd name="connsiteY35" fmla="*/ 547552 h 1095103"/>
                <a:gd name="connsiteX36" fmla="*/ 0 w 10587429"/>
                <a:gd name="connsiteY36" fmla="*/ 0 h 109510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10587429" h="1095103" fill="none" extrusionOk="0">
                  <a:moveTo>
                    <a:pt x="0" y="0"/>
                  </a:moveTo>
                  <a:cubicBezTo>
                    <a:pt x="100761" y="-5580"/>
                    <a:pt x="229344" y="4876"/>
                    <a:pt x="344091" y="0"/>
                  </a:cubicBezTo>
                  <a:cubicBezTo>
                    <a:pt x="458838" y="-4876"/>
                    <a:pt x="593364" y="-10773"/>
                    <a:pt x="688183" y="0"/>
                  </a:cubicBezTo>
                  <a:cubicBezTo>
                    <a:pt x="783002" y="10773"/>
                    <a:pt x="962323" y="-8670"/>
                    <a:pt x="1032274" y="0"/>
                  </a:cubicBezTo>
                  <a:cubicBezTo>
                    <a:pt x="1102225" y="8670"/>
                    <a:pt x="1649783" y="-30938"/>
                    <a:pt x="1905737" y="0"/>
                  </a:cubicBezTo>
                  <a:cubicBezTo>
                    <a:pt x="2161691" y="30938"/>
                    <a:pt x="2250438" y="-4759"/>
                    <a:pt x="2567452" y="0"/>
                  </a:cubicBezTo>
                  <a:cubicBezTo>
                    <a:pt x="2884466" y="4759"/>
                    <a:pt x="2835231" y="11738"/>
                    <a:pt x="2911543" y="0"/>
                  </a:cubicBezTo>
                  <a:cubicBezTo>
                    <a:pt x="2987855" y="-11738"/>
                    <a:pt x="3385816" y="20787"/>
                    <a:pt x="3573257" y="0"/>
                  </a:cubicBezTo>
                  <a:cubicBezTo>
                    <a:pt x="3760698" y="-20787"/>
                    <a:pt x="4211862" y="22836"/>
                    <a:pt x="4446720" y="0"/>
                  </a:cubicBezTo>
                  <a:cubicBezTo>
                    <a:pt x="4681578" y="-22836"/>
                    <a:pt x="4779168" y="-599"/>
                    <a:pt x="5002560" y="0"/>
                  </a:cubicBezTo>
                  <a:cubicBezTo>
                    <a:pt x="5225952" y="599"/>
                    <a:pt x="5319408" y="22779"/>
                    <a:pt x="5558400" y="0"/>
                  </a:cubicBezTo>
                  <a:cubicBezTo>
                    <a:pt x="5797392" y="-22779"/>
                    <a:pt x="5942140" y="-13135"/>
                    <a:pt x="6220115" y="0"/>
                  </a:cubicBezTo>
                  <a:cubicBezTo>
                    <a:pt x="6498091" y="13135"/>
                    <a:pt x="6630602" y="10203"/>
                    <a:pt x="6987703" y="0"/>
                  </a:cubicBezTo>
                  <a:cubicBezTo>
                    <a:pt x="7344804" y="-10203"/>
                    <a:pt x="7427636" y="1501"/>
                    <a:pt x="7755292" y="0"/>
                  </a:cubicBezTo>
                  <a:cubicBezTo>
                    <a:pt x="8082948" y="-1501"/>
                    <a:pt x="8190280" y="-31486"/>
                    <a:pt x="8522880" y="0"/>
                  </a:cubicBezTo>
                  <a:cubicBezTo>
                    <a:pt x="8855480" y="31486"/>
                    <a:pt x="9218343" y="-16025"/>
                    <a:pt x="9396343" y="0"/>
                  </a:cubicBezTo>
                  <a:cubicBezTo>
                    <a:pt x="9574343" y="16025"/>
                    <a:pt x="10269746" y="5015"/>
                    <a:pt x="10587429" y="0"/>
                  </a:cubicBezTo>
                  <a:cubicBezTo>
                    <a:pt x="10588100" y="225409"/>
                    <a:pt x="10576671" y="279658"/>
                    <a:pt x="10587429" y="558503"/>
                  </a:cubicBezTo>
                  <a:cubicBezTo>
                    <a:pt x="10598187" y="837348"/>
                    <a:pt x="10572738" y="957546"/>
                    <a:pt x="10587429" y="1095103"/>
                  </a:cubicBezTo>
                  <a:cubicBezTo>
                    <a:pt x="10211239" y="1095595"/>
                    <a:pt x="10126118" y="1057605"/>
                    <a:pt x="9713966" y="1095103"/>
                  </a:cubicBezTo>
                  <a:cubicBezTo>
                    <a:pt x="9301814" y="1132601"/>
                    <a:pt x="9325378" y="1108639"/>
                    <a:pt x="9052252" y="1095103"/>
                  </a:cubicBezTo>
                  <a:cubicBezTo>
                    <a:pt x="8779126" y="1081567"/>
                    <a:pt x="8628689" y="1074217"/>
                    <a:pt x="8496412" y="1095103"/>
                  </a:cubicBezTo>
                  <a:cubicBezTo>
                    <a:pt x="8364135" y="1115989"/>
                    <a:pt x="8192385" y="1110754"/>
                    <a:pt x="7940572" y="1095103"/>
                  </a:cubicBezTo>
                  <a:cubicBezTo>
                    <a:pt x="7688759" y="1079452"/>
                    <a:pt x="7589411" y="1080266"/>
                    <a:pt x="7384732" y="1095103"/>
                  </a:cubicBezTo>
                  <a:cubicBezTo>
                    <a:pt x="7180053" y="1109940"/>
                    <a:pt x="6962810" y="1104512"/>
                    <a:pt x="6828892" y="1095103"/>
                  </a:cubicBezTo>
                  <a:cubicBezTo>
                    <a:pt x="6694974" y="1085694"/>
                    <a:pt x="6430319" y="1084036"/>
                    <a:pt x="6061303" y="1095103"/>
                  </a:cubicBezTo>
                  <a:cubicBezTo>
                    <a:pt x="5692287" y="1106170"/>
                    <a:pt x="5704442" y="1098839"/>
                    <a:pt x="5399589" y="1095103"/>
                  </a:cubicBezTo>
                  <a:cubicBezTo>
                    <a:pt x="5094736" y="1091367"/>
                    <a:pt x="5134233" y="1099994"/>
                    <a:pt x="5055497" y="1095103"/>
                  </a:cubicBezTo>
                  <a:cubicBezTo>
                    <a:pt x="4976761" y="1090212"/>
                    <a:pt x="4699370" y="1087697"/>
                    <a:pt x="4499657" y="1095103"/>
                  </a:cubicBezTo>
                  <a:cubicBezTo>
                    <a:pt x="4299944" y="1102509"/>
                    <a:pt x="3900168" y="1056755"/>
                    <a:pt x="3732069" y="1095103"/>
                  </a:cubicBezTo>
                  <a:cubicBezTo>
                    <a:pt x="3563970" y="1133451"/>
                    <a:pt x="3500417" y="1076693"/>
                    <a:pt x="3282103" y="1095103"/>
                  </a:cubicBezTo>
                  <a:cubicBezTo>
                    <a:pt x="3063789" y="1113513"/>
                    <a:pt x="2804519" y="1059254"/>
                    <a:pt x="2408640" y="1095103"/>
                  </a:cubicBezTo>
                  <a:cubicBezTo>
                    <a:pt x="2012761" y="1130952"/>
                    <a:pt x="1744051" y="1079218"/>
                    <a:pt x="1535177" y="1095103"/>
                  </a:cubicBezTo>
                  <a:cubicBezTo>
                    <a:pt x="1326303" y="1110988"/>
                    <a:pt x="1146648" y="1084169"/>
                    <a:pt x="873463" y="1095103"/>
                  </a:cubicBezTo>
                  <a:cubicBezTo>
                    <a:pt x="600278" y="1106037"/>
                    <a:pt x="257554" y="1128469"/>
                    <a:pt x="0" y="1095103"/>
                  </a:cubicBezTo>
                  <a:cubicBezTo>
                    <a:pt x="20992" y="970979"/>
                    <a:pt x="-1460" y="703187"/>
                    <a:pt x="0" y="547552"/>
                  </a:cubicBezTo>
                  <a:cubicBezTo>
                    <a:pt x="1460" y="391917"/>
                    <a:pt x="-20115" y="131713"/>
                    <a:pt x="0" y="0"/>
                  </a:cubicBezTo>
                  <a:close/>
                </a:path>
                <a:path w="10587429" h="1095103" stroke="0" extrusionOk="0">
                  <a:moveTo>
                    <a:pt x="0" y="0"/>
                  </a:moveTo>
                  <a:cubicBezTo>
                    <a:pt x="213867" y="-26509"/>
                    <a:pt x="286067" y="-19021"/>
                    <a:pt x="555840" y="0"/>
                  </a:cubicBezTo>
                  <a:cubicBezTo>
                    <a:pt x="825613" y="19021"/>
                    <a:pt x="791530" y="-7105"/>
                    <a:pt x="899931" y="0"/>
                  </a:cubicBezTo>
                  <a:cubicBezTo>
                    <a:pt x="1008332" y="7105"/>
                    <a:pt x="1477007" y="28106"/>
                    <a:pt x="1773394" y="0"/>
                  </a:cubicBezTo>
                  <a:cubicBezTo>
                    <a:pt x="2069781" y="-28106"/>
                    <a:pt x="2157738" y="-10107"/>
                    <a:pt x="2329234" y="0"/>
                  </a:cubicBezTo>
                  <a:cubicBezTo>
                    <a:pt x="2500730" y="10107"/>
                    <a:pt x="2622549" y="-335"/>
                    <a:pt x="2885074" y="0"/>
                  </a:cubicBezTo>
                  <a:cubicBezTo>
                    <a:pt x="3147599" y="335"/>
                    <a:pt x="3549797" y="12927"/>
                    <a:pt x="3758537" y="0"/>
                  </a:cubicBezTo>
                  <a:cubicBezTo>
                    <a:pt x="3967277" y="-12927"/>
                    <a:pt x="4114183" y="15208"/>
                    <a:pt x="4208503" y="0"/>
                  </a:cubicBezTo>
                  <a:cubicBezTo>
                    <a:pt x="4302823" y="-15208"/>
                    <a:pt x="4797245" y="25034"/>
                    <a:pt x="5081966" y="0"/>
                  </a:cubicBezTo>
                  <a:cubicBezTo>
                    <a:pt x="5366687" y="-25034"/>
                    <a:pt x="5623945" y="35662"/>
                    <a:pt x="5955429" y="0"/>
                  </a:cubicBezTo>
                  <a:cubicBezTo>
                    <a:pt x="6286913" y="-35662"/>
                    <a:pt x="6303156" y="-3650"/>
                    <a:pt x="6617143" y="0"/>
                  </a:cubicBezTo>
                  <a:cubicBezTo>
                    <a:pt x="6931130" y="3650"/>
                    <a:pt x="7168618" y="26970"/>
                    <a:pt x="7490606" y="0"/>
                  </a:cubicBezTo>
                  <a:cubicBezTo>
                    <a:pt x="7812594" y="-26970"/>
                    <a:pt x="7844892" y="-24182"/>
                    <a:pt x="8046446" y="0"/>
                  </a:cubicBezTo>
                  <a:cubicBezTo>
                    <a:pt x="8248000" y="24182"/>
                    <a:pt x="8400359" y="19962"/>
                    <a:pt x="8602286" y="0"/>
                  </a:cubicBezTo>
                  <a:cubicBezTo>
                    <a:pt x="8804213" y="-19962"/>
                    <a:pt x="8987934" y="729"/>
                    <a:pt x="9369875" y="0"/>
                  </a:cubicBezTo>
                  <a:cubicBezTo>
                    <a:pt x="9751816" y="-729"/>
                    <a:pt x="9689570" y="-12453"/>
                    <a:pt x="9925715" y="0"/>
                  </a:cubicBezTo>
                  <a:cubicBezTo>
                    <a:pt x="10161860" y="12453"/>
                    <a:pt x="10405133" y="5540"/>
                    <a:pt x="10587429" y="0"/>
                  </a:cubicBezTo>
                  <a:cubicBezTo>
                    <a:pt x="10597357" y="197810"/>
                    <a:pt x="10573627" y="422207"/>
                    <a:pt x="10587429" y="569454"/>
                  </a:cubicBezTo>
                  <a:cubicBezTo>
                    <a:pt x="10601231" y="716701"/>
                    <a:pt x="10603999" y="967785"/>
                    <a:pt x="10587429" y="1095103"/>
                  </a:cubicBezTo>
                  <a:cubicBezTo>
                    <a:pt x="10234639" y="1073323"/>
                    <a:pt x="10097204" y="1105249"/>
                    <a:pt x="9819840" y="1095103"/>
                  </a:cubicBezTo>
                  <a:cubicBezTo>
                    <a:pt x="9542476" y="1084957"/>
                    <a:pt x="9475157" y="1079098"/>
                    <a:pt x="9369875" y="1095103"/>
                  </a:cubicBezTo>
                  <a:cubicBezTo>
                    <a:pt x="9264593" y="1111108"/>
                    <a:pt x="8700249" y="1053479"/>
                    <a:pt x="8496412" y="1095103"/>
                  </a:cubicBezTo>
                  <a:cubicBezTo>
                    <a:pt x="8292575" y="1136727"/>
                    <a:pt x="8026066" y="1114369"/>
                    <a:pt x="7834697" y="1095103"/>
                  </a:cubicBezTo>
                  <a:cubicBezTo>
                    <a:pt x="7643329" y="1075837"/>
                    <a:pt x="7499337" y="1105947"/>
                    <a:pt x="7384732" y="1095103"/>
                  </a:cubicBezTo>
                  <a:cubicBezTo>
                    <a:pt x="7270128" y="1084259"/>
                    <a:pt x="6910061" y="1123883"/>
                    <a:pt x="6723017" y="1095103"/>
                  </a:cubicBezTo>
                  <a:cubicBezTo>
                    <a:pt x="6535974" y="1066323"/>
                    <a:pt x="6450922" y="1081632"/>
                    <a:pt x="6378926" y="1095103"/>
                  </a:cubicBezTo>
                  <a:cubicBezTo>
                    <a:pt x="6306930" y="1108574"/>
                    <a:pt x="6200133" y="1096012"/>
                    <a:pt x="6034835" y="1095103"/>
                  </a:cubicBezTo>
                  <a:cubicBezTo>
                    <a:pt x="5869537" y="1094194"/>
                    <a:pt x="5562931" y="1089761"/>
                    <a:pt x="5373120" y="1095103"/>
                  </a:cubicBezTo>
                  <a:cubicBezTo>
                    <a:pt x="5183310" y="1100445"/>
                    <a:pt x="5086073" y="1100359"/>
                    <a:pt x="4923154" y="1095103"/>
                  </a:cubicBezTo>
                  <a:cubicBezTo>
                    <a:pt x="4760235" y="1089847"/>
                    <a:pt x="4434957" y="1076254"/>
                    <a:pt x="4155566" y="1095103"/>
                  </a:cubicBezTo>
                  <a:cubicBezTo>
                    <a:pt x="3876175" y="1113952"/>
                    <a:pt x="3906503" y="1088522"/>
                    <a:pt x="3705600" y="1095103"/>
                  </a:cubicBezTo>
                  <a:cubicBezTo>
                    <a:pt x="3504697" y="1101684"/>
                    <a:pt x="3122776" y="1075144"/>
                    <a:pt x="2938012" y="1095103"/>
                  </a:cubicBezTo>
                  <a:cubicBezTo>
                    <a:pt x="2753248" y="1115062"/>
                    <a:pt x="2663644" y="1081464"/>
                    <a:pt x="2593920" y="1095103"/>
                  </a:cubicBezTo>
                  <a:cubicBezTo>
                    <a:pt x="2524196" y="1108742"/>
                    <a:pt x="2061231" y="1111577"/>
                    <a:pt x="1826332" y="1095103"/>
                  </a:cubicBezTo>
                  <a:cubicBezTo>
                    <a:pt x="1591433" y="1078629"/>
                    <a:pt x="1499602" y="1074433"/>
                    <a:pt x="1376366" y="1095103"/>
                  </a:cubicBezTo>
                  <a:cubicBezTo>
                    <a:pt x="1253130" y="1115773"/>
                    <a:pt x="1133183" y="1104075"/>
                    <a:pt x="1032274" y="1095103"/>
                  </a:cubicBezTo>
                  <a:cubicBezTo>
                    <a:pt x="931365" y="1086131"/>
                    <a:pt x="741600" y="1089471"/>
                    <a:pt x="582309" y="1095103"/>
                  </a:cubicBezTo>
                  <a:cubicBezTo>
                    <a:pt x="423019" y="1100735"/>
                    <a:pt x="260369" y="1087655"/>
                    <a:pt x="0" y="1095103"/>
                  </a:cubicBezTo>
                  <a:cubicBezTo>
                    <a:pt x="17316" y="901638"/>
                    <a:pt x="-7112" y="721385"/>
                    <a:pt x="0" y="569454"/>
                  </a:cubicBezTo>
                  <a:cubicBezTo>
                    <a:pt x="7112" y="417523"/>
                    <a:pt x="13649" y="272598"/>
                    <a:pt x="0" y="0"/>
                  </a:cubicBezTo>
                  <a:close/>
                </a:path>
              </a:pathLst>
            </a:custGeom>
            <a:solidFill>
              <a:srgbClr val="FCFEB0"/>
            </a:solidFill>
            <a:ln w="22225">
              <a:solidFill>
                <a:srgbClr val="00B050"/>
              </a:solidFill>
              <a:extLst>
                <a:ext uri="{C807C97D-BFC1-408E-A445-0C87EB9F89A2}">
                  <ask:lineSketchStyleProps xmlns="" xmlns:ask="http://schemas.microsoft.com/office/drawing/2018/sketchyshapes" sd="1219033472">
                    <a:prstGeom prst="rect">
                      <a:avLst/>
                    </a:prstGeom>
                    <ask:type>
                      <ask:lineSketchFreehand/>
                    </ask:type>
                  </ask:lineSketchStyleProps>
                </a:ext>
              </a:extLst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400" b="1">
                <a:solidFill>
                  <a:srgbClr val="00B050"/>
                </a:solidFill>
                <a:latin typeface="Arial" panose="020B0604020202020204" pitchFamily="34" charset="0"/>
                <a:ea typeface="Tahoma" panose="020B0604030504040204" pitchFamily="34" charset="0"/>
                <a:cs typeface="Arial" panose="020B0604020202020204" pitchFamily="34" charset="0"/>
              </a:endParaRPr>
            </a:p>
            <a:p>
              <a:pPr algn="ctr"/>
              <a:endParaRPr lang="vi-VN" sz="4400" b="1" dirty="0">
                <a:solidFill>
                  <a:srgbClr val="00B050"/>
                </a:solidFill>
                <a:latin typeface="Arial" panose="020B0604020202020204" pitchFamily="34" charset="0"/>
                <a:ea typeface="Tahoma" panose="020B060403050404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" name="Rectangle 11">
              <a:extLst>
                <a:ext uri="{FF2B5EF4-FFF2-40B4-BE49-F238E27FC236}">
                  <a16:creationId xmlns:a16="http://schemas.microsoft.com/office/drawing/2014/main" id="{10F0AF20-DA19-403B-AFBD-FE697083A494}"/>
                </a:ext>
              </a:extLst>
            </p:cNvPr>
            <p:cNvSpPr/>
            <p:nvPr/>
          </p:nvSpPr>
          <p:spPr>
            <a:xfrm>
              <a:off x="2304646" y="3384401"/>
              <a:ext cx="9248237" cy="2604605"/>
            </a:xfrm>
            <a:prstGeom prst="rect">
              <a:avLst/>
            </a:prstGeom>
          </p:spPr>
          <p:txBody>
            <a:bodyPr wrap="square">
              <a:spAutoFit/>
            </a:bodyPr>
            <a:lstStyle/>
            <a:p>
              <a:pPr algn="ctr"/>
              <a:r>
                <a:rPr lang="en-US" sz="3600" dirty="0" err="1" smtClean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Dân</a:t>
              </a:r>
              <a:r>
                <a:rPr lang="en-US" sz="3600" dirty="0" smtClean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số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đông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, c</a:t>
              </a:r>
              <a:r>
                <a:rPr lang="vi-VN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ơ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cấu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dân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số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trẻ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ở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Châu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Á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sẽ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có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những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thuận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lợi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khó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khăn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như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</a:p>
            <a:p>
              <a:pPr algn="ctr"/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thế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nào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cho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phát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triển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kinh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tế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,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xã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</a:t>
              </a:r>
              <a:r>
                <a:rPr lang="en-US" sz="3600" dirty="0" err="1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hội</a:t>
              </a:r>
              <a:r>
                <a:rPr lang="en-US" sz="3600" dirty="0">
                  <a:solidFill>
                    <a:srgbClr val="1B04FA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 ?</a:t>
              </a:r>
            </a:p>
            <a:p>
              <a:pPr>
                <a:lnSpc>
                  <a:spcPct val="115000"/>
                </a:lnSpc>
                <a:spcAft>
                  <a:spcPts val="0"/>
                </a:spcAft>
              </a:pPr>
              <a:endParaRPr lang="en-US" sz="3200" dirty="0">
                <a:latin typeface="Arial" panose="020B0604020202020204" pitchFamily="34" charset="0"/>
                <a:ea typeface="Calibri" panose="020F0502020204030204" pitchFamily="34" charset="0"/>
                <a:cs typeface="Arial" panose="020B0604020202020204" pitchFamily="34" charset="0"/>
              </a:endParaRPr>
            </a:p>
          </p:txBody>
        </p:sp>
      </p:grpSp>
      <p:pic>
        <p:nvPicPr>
          <p:cNvPr id="13" name="Hình ảnh 4">
            <a:extLst>
              <a:ext uri="{FF2B5EF4-FFF2-40B4-BE49-F238E27FC236}">
                <a16:creationId xmlns:a16="http://schemas.microsoft.com/office/drawing/2014/main" id="{B26D88EB-5C55-44ED-9F10-BA5331469254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t="10988" r="-1" b="-1"/>
          <a:stretch/>
        </p:blipFill>
        <p:spPr>
          <a:xfrm>
            <a:off x="245428" y="2165050"/>
            <a:ext cx="11322814" cy="5291317"/>
          </a:xfrm>
          <a:custGeom>
            <a:avLst/>
            <a:gdLst/>
            <a:ahLst/>
            <a:cxnLst/>
            <a:rect l="l" t="t" r="r" b="b"/>
            <a:pathLst>
              <a:path w="12188952" h="5696077">
                <a:moveTo>
                  <a:pt x="0" y="0"/>
                </a:moveTo>
                <a:lnTo>
                  <a:pt x="12188952" y="0"/>
                </a:lnTo>
                <a:lnTo>
                  <a:pt x="12188952" y="4710335"/>
                </a:lnTo>
                <a:lnTo>
                  <a:pt x="12113803" y="4718295"/>
                </a:lnTo>
                <a:cubicBezTo>
                  <a:pt x="10139508" y="4916244"/>
                  <a:pt x="8237152" y="5009247"/>
                  <a:pt x="6753597" y="5041852"/>
                </a:cubicBezTo>
                <a:cubicBezTo>
                  <a:pt x="4940362" y="5081701"/>
                  <a:pt x="2657278" y="5062371"/>
                  <a:pt x="400746" y="4870509"/>
                </a:cubicBezTo>
                <a:lnTo>
                  <a:pt x="3700" y="4833875"/>
                </a:lnTo>
                <a:lnTo>
                  <a:pt x="3700" y="5696077"/>
                </a:lnTo>
                <a:lnTo>
                  <a:pt x="0" y="5696077"/>
                </a:lnTo>
                <a:close/>
              </a:path>
            </a:pathLst>
          </a:custGeom>
        </p:spPr>
      </p:pic>
      <p:sp>
        <p:nvSpPr>
          <p:cNvPr id="14" name="TextBox 13">
            <a:extLst>
              <a:ext uri="{FF2B5EF4-FFF2-40B4-BE49-F238E27FC236}">
                <a16:creationId xmlns:a16="http://schemas.microsoft.com/office/drawing/2014/main" id="{7CD590BF-57A7-4CDE-AB46-0BB49910DAC8}"/>
              </a:ext>
            </a:extLst>
          </p:cNvPr>
          <p:cNvSpPr txBox="1"/>
          <p:nvPr/>
        </p:nvSpPr>
        <p:spPr>
          <a:xfrm>
            <a:off x="3766715" y="5307917"/>
            <a:ext cx="1009402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8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2005</a:t>
            </a:r>
          </a:p>
        </p:txBody>
      </p:sp>
      <p:sp>
        <p:nvSpPr>
          <p:cNvPr id="15" name="TextBox 14">
            <a:extLst>
              <a:ext uri="{FF2B5EF4-FFF2-40B4-BE49-F238E27FC236}">
                <a16:creationId xmlns:a16="http://schemas.microsoft.com/office/drawing/2014/main" id="{9B5BCB7D-F426-4315-B016-ADDA3BA51DBB}"/>
              </a:ext>
            </a:extLst>
          </p:cNvPr>
          <p:cNvSpPr txBox="1"/>
          <p:nvPr/>
        </p:nvSpPr>
        <p:spPr>
          <a:xfrm>
            <a:off x="6096000" y="4192087"/>
            <a:ext cx="1009402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8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2010</a:t>
            </a:r>
          </a:p>
        </p:txBody>
      </p:sp>
      <p:sp>
        <p:nvSpPr>
          <p:cNvPr id="16" name="TextBox 15">
            <a:extLst>
              <a:ext uri="{FF2B5EF4-FFF2-40B4-BE49-F238E27FC236}">
                <a16:creationId xmlns:a16="http://schemas.microsoft.com/office/drawing/2014/main" id="{2B8E5EB4-C964-417C-96F3-2B8DDF822C6D}"/>
              </a:ext>
            </a:extLst>
          </p:cNvPr>
          <p:cNvSpPr txBox="1"/>
          <p:nvPr/>
        </p:nvSpPr>
        <p:spPr>
          <a:xfrm>
            <a:off x="8359024" y="3429000"/>
            <a:ext cx="1009402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8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2015</a:t>
            </a:r>
          </a:p>
        </p:txBody>
      </p:sp>
      <p:sp>
        <p:nvSpPr>
          <p:cNvPr id="17" name="TextBox 16">
            <a:extLst>
              <a:ext uri="{FF2B5EF4-FFF2-40B4-BE49-F238E27FC236}">
                <a16:creationId xmlns:a16="http://schemas.microsoft.com/office/drawing/2014/main" id="{49246449-57B6-457B-A788-94D0DE2FEFAD}"/>
              </a:ext>
            </a:extLst>
          </p:cNvPr>
          <p:cNvSpPr txBox="1"/>
          <p:nvPr/>
        </p:nvSpPr>
        <p:spPr>
          <a:xfrm>
            <a:off x="10434768" y="2768810"/>
            <a:ext cx="1009402" cy="52322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2800">
                <a:solidFill>
                  <a:srgbClr val="1B04FA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2020</a:t>
            </a:r>
          </a:p>
        </p:txBody>
      </p:sp>
    </p:spTree>
    <p:extLst>
      <p:ext uri="{BB962C8B-B14F-4D97-AF65-F5344CB8AC3E}">
        <p14:creationId xmlns:p14="http://schemas.microsoft.com/office/powerpoint/2010/main" val="24807889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2" presetClass="entr" presetSubtype="8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wipe(left)">
                                      <p:cBhvr>
                                        <p:cTn id="7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290" name="Picture 5" descr="hop-tac-lao-dong-12">
            <a:extLst>
              <a:ext uri="{FF2B5EF4-FFF2-40B4-BE49-F238E27FC236}">
                <a16:creationId xmlns:a16="http://schemas.microsoft.com/office/drawing/2014/main" id="{556699F0-43EF-496C-8926-E1D6E3F588B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505" y="609600"/>
            <a:ext cx="5344478" cy="325596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2291" name="Picture 6" descr="xuat-khau-lao-dong">
            <a:extLst>
              <a:ext uri="{FF2B5EF4-FFF2-40B4-BE49-F238E27FC236}">
                <a16:creationId xmlns:a16="http://schemas.microsoft.com/office/drawing/2014/main" id="{F595F202-0C85-449C-9081-6A872D2159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64505" y="3922713"/>
            <a:ext cx="5331779" cy="29067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5480" name="Rectangle 8">
            <a:extLst>
              <a:ext uri="{FF2B5EF4-FFF2-40B4-BE49-F238E27FC236}">
                <a16:creationId xmlns:a16="http://schemas.microsoft.com/office/drawing/2014/main" id="{26487427-B7B9-46FA-9E2B-9FBD646A7216}"/>
              </a:ext>
            </a:extLst>
          </p:cNvPr>
          <p:cNvSpPr>
            <a:spLocks noChangeArrowheads="1"/>
          </p:cNvSpPr>
          <p:nvPr/>
        </p:nvSpPr>
        <p:spPr bwMode="auto">
          <a:xfrm>
            <a:off x="464505" y="6423596"/>
            <a:ext cx="3352800" cy="405829"/>
          </a:xfrm>
          <a:prstGeom prst="rect">
            <a:avLst/>
          </a:prstGeom>
          <a:solidFill>
            <a:srgbClr val="FCFEB0"/>
          </a:solidFill>
          <a:ln>
            <a:noFill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en-US" altLang="en-US" sz="2000" b="1" i="1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Nguồn lao động dồi dào.</a:t>
            </a:r>
          </a:p>
        </p:txBody>
      </p:sp>
      <p:pic>
        <p:nvPicPr>
          <p:cNvPr id="12295" name="Picture 6" descr="4_6">
            <a:extLst>
              <a:ext uri="{FF2B5EF4-FFF2-40B4-BE49-F238E27FC236}">
                <a16:creationId xmlns:a16="http://schemas.microsoft.com/office/drawing/2014/main" id="{7EAEF609-DACD-42A8-9B20-C687A19D9E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82008" y="609601"/>
            <a:ext cx="5748337" cy="621982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8">
            <a:extLst>
              <a:ext uri="{FF2B5EF4-FFF2-40B4-BE49-F238E27FC236}">
                <a16:creationId xmlns:a16="http://schemas.microsoft.com/office/drawing/2014/main" id="{2EED9798-F87B-441F-887B-862AEFC584D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882007" y="6423596"/>
            <a:ext cx="4135295" cy="405829"/>
          </a:xfrm>
          <a:prstGeom prst="rect">
            <a:avLst/>
          </a:prstGeom>
          <a:solidFill>
            <a:srgbClr val="FCFEB0"/>
          </a:solidFill>
          <a:ln>
            <a:noFill/>
          </a:ln>
        </p:spPr>
        <p:txBody>
          <a:bodyPr anchor="ctr"/>
          <a:lstStyle>
            <a:lvl1pPr>
              <a:spcBef>
                <a:spcPct val="20000"/>
              </a:spcBef>
              <a:buFont typeface="Arial" panose="020B0604020202020204" pitchFamily="34" charset="0"/>
              <a:buChar char="•"/>
              <a:defRPr sz="32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spcBef>
                <a:spcPct val="20000"/>
              </a:spcBef>
              <a:buFont typeface="Arial" panose="020B0604020202020204" pitchFamily="34" charset="0"/>
              <a:buChar char="–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spcBef>
                <a:spcPct val="200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spcBef>
                <a:spcPct val="20000"/>
              </a:spcBef>
              <a:buFont typeface="Arial" panose="020B0604020202020204" pitchFamily="34" charset="0"/>
              <a:buChar char="–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spcBef>
                <a:spcPct val="20000"/>
              </a:spcBef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Font typeface="Arial" panose="020B0604020202020204" pitchFamily="34" charset="0"/>
              <a:buChar char="»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spcBef>
                <a:spcPct val="0"/>
              </a:spcBef>
              <a:buFontTx/>
              <a:buNone/>
            </a:pPr>
            <a:r>
              <a:rPr lang="vi-VN" altLang="en-US" sz="2000" b="1" i="1">
                <a:solidFill>
                  <a:srgbClr val="0070C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Thị trường tiêu thụ rộng lớn</a:t>
            </a:r>
            <a:endParaRPr lang="en-US" altLang="en-US" sz="2000" b="1" i="1">
              <a:solidFill>
                <a:srgbClr val="0070C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757BE6CA-A485-4974-92EE-1BBB57786CDB}"/>
              </a:ext>
            </a:extLst>
          </p:cNvPr>
          <p:cNvSpPr txBox="1"/>
          <p:nvPr/>
        </p:nvSpPr>
        <p:spPr>
          <a:xfrm>
            <a:off x="4824470" y="28575"/>
            <a:ext cx="3246104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>
                <a:solidFill>
                  <a:srgbClr val="00B05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THUẬN LỢI</a:t>
            </a:r>
          </a:p>
        </p:txBody>
      </p:sp>
    </p:spTree>
  </p:cSld>
  <p:clrMapOvr>
    <a:masterClrMapping/>
  </p:clrMapOvr>
  <p:transition spd="med">
    <p:pull dir="d"/>
  </p:transition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 nodeType="clickPar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 nodeType="withGroup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4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7" dur="500"/>
                                        <p:tgtEl>
                                          <p:spTgt spid="1054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dissolve">
                                      <p:cBhvr>
                                        <p:cTn id="10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5480" grpId="0" animBg="1"/>
      <p:bldP spid="8" grpId="0" animBg="1"/>
    </p:bldLst>
  </p:timing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INKNOELEADERBOARD" val="-533611562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Recipes Workshop to Celebrate US National Ice Cream Sandwich Day by Slidesgo">
  <a:themeElements>
    <a:clrScheme name="Simple Light">
      <a:dk1>
        <a:srgbClr val="684130"/>
      </a:dk1>
      <a:lt1>
        <a:srgbClr val="FFFDF7"/>
      </a:lt1>
      <a:dk2>
        <a:srgbClr val="FAF5EE"/>
      </a:dk2>
      <a:lt2>
        <a:srgbClr val="E0CFBE"/>
      </a:lt2>
      <a:accent1>
        <a:srgbClr val="FFAABE"/>
      </a:accent1>
      <a:accent2>
        <a:srgbClr val="98EFC7"/>
      </a:accent2>
      <a:accent3>
        <a:srgbClr val="FFEB89"/>
      </a:accent3>
      <a:accent4>
        <a:srgbClr val="C7AE94"/>
      </a:accent4>
      <a:accent5>
        <a:srgbClr val="99C3EE"/>
      </a:accent5>
      <a:accent6>
        <a:srgbClr val="FFFFFF"/>
      </a:accent6>
      <a:hlink>
        <a:srgbClr val="6841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1_Recipes Workshop to Celebrate US National Ice Cream Sandwich Day by Slidesgo">
  <a:themeElements>
    <a:clrScheme name="Simple Light">
      <a:dk1>
        <a:srgbClr val="684130"/>
      </a:dk1>
      <a:lt1>
        <a:srgbClr val="FFFDF7"/>
      </a:lt1>
      <a:dk2>
        <a:srgbClr val="FAF5EE"/>
      </a:dk2>
      <a:lt2>
        <a:srgbClr val="E0CFBE"/>
      </a:lt2>
      <a:accent1>
        <a:srgbClr val="FFAABE"/>
      </a:accent1>
      <a:accent2>
        <a:srgbClr val="98EFC7"/>
      </a:accent2>
      <a:accent3>
        <a:srgbClr val="FFEB89"/>
      </a:accent3>
      <a:accent4>
        <a:srgbClr val="C7AE94"/>
      </a:accent4>
      <a:accent5>
        <a:srgbClr val="99C3EE"/>
      </a:accent5>
      <a:accent6>
        <a:srgbClr val="FFFFFF"/>
      </a:accent6>
      <a:hlink>
        <a:srgbClr val="684130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1361</TotalTime>
  <Words>1009</Words>
  <Application>Microsoft Office PowerPoint</Application>
  <PresentationFormat>Widescreen</PresentationFormat>
  <Paragraphs>203</Paragraphs>
  <Slides>26</Slides>
  <Notes>6</Notes>
  <HiddenSlides>0</HiddenSlides>
  <MMClips>1</MMClips>
  <ScaleCrop>false</ScaleCrop>
  <HeadingPairs>
    <vt:vector size="6" baseType="variant">
      <vt:variant>
        <vt:lpstr>Fonts Used</vt:lpstr>
      </vt:variant>
      <vt:variant>
        <vt:i4>20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26</vt:i4>
      </vt:variant>
    </vt:vector>
  </HeadingPairs>
  <TitlesOfParts>
    <vt:vector size="49" baseType="lpstr">
      <vt:lpstr>微软雅黑</vt:lpstr>
      <vt:lpstr>#9Slide03 Arima Madurai</vt:lpstr>
      <vt:lpstr>#9Slide03 Roboto Condensed</vt:lpstr>
      <vt:lpstr>#9Slide03 Roboto Medium</vt:lpstr>
      <vt:lpstr>#9Slide05 Atlantika</vt:lpstr>
      <vt:lpstr>#9Slide05 FS Blonde Script</vt:lpstr>
      <vt:lpstr>Anaheim</vt:lpstr>
      <vt:lpstr>Arial</vt:lpstr>
      <vt:lpstr>Bebas Neue</vt:lpstr>
      <vt:lpstr>Calibri</vt:lpstr>
      <vt:lpstr>Calibri Light</vt:lpstr>
      <vt:lpstr>Comic Sans MS</vt:lpstr>
      <vt:lpstr>Fira Code</vt:lpstr>
      <vt:lpstr>Kids</vt:lpstr>
      <vt:lpstr>Noto Sans Symbols</vt:lpstr>
      <vt:lpstr>Open Sans</vt:lpstr>
      <vt:lpstr>Rum Raisin</vt:lpstr>
      <vt:lpstr>Tahoma</vt:lpstr>
      <vt:lpstr>Times New Roman</vt:lpstr>
      <vt:lpstr>Wingdings</vt:lpstr>
      <vt:lpstr>Office Theme</vt:lpstr>
      <vt:lpstr>Recipes Workshop to Celebrate US National Ice Cream Sandwich Day by Slidesgo</vt:lpstr>
      <vt:lpstr>1_Recipes Workshop to Celebrate US National Ice Cream Sandwich Day by Slidesgo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PC</dc:creator>
  <cp:lastModifiedBy>Admin</cp:lastModifiedBy>
  <cp:revision>117</cp:revision>
  <dcterms:created xsi:type="dcterms:W3CDTF">2022-03-23T08:47:13Z</dcterms:created>
  <dcterms:modified xsi:type="dcterms:W3CDTF">2024-10-31T13:22:05Z</dcterms:modified>
</cp:coreProperties>
</file>