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256" r:id="rId3"/>
    <p:sldId id="258" r:id="rId4"/>
    <p:sldId id="296" r:id="rId5"/>
    <p:sldId id="264" r:id="rId6"/>
    <p:sldId id="286" r:id="rId7"/>
    <p:sldId id="287" r:id="rId8"/>
    <p:sldId id="288" r:id="rId9"/>
    <p:sldId id="289" r:id="rId10"/>
    <p:sldId id="291" r:id="rId11"/>
    <p:sldId id="290" r:id="rId12"/>
    <p:sldId id="267" r:id="rId13"/>
    <p:sldId id="292" r:id="rId14"/>
    <p:sldId id="295" r:id="rId15"/>
    <p:sldId id="293" r:id="rId16"/>
    <p:sldId id="294" r:id="rId17"/>
    <p:sldId id="297" r:id="rId18"/>
    <p:sldId id="298" r:id="rId19"/>
    <p:sldId id="299" r:id="rId20"/>
    <p:sldId id="300" r:id="rId21"/>
    <p:sldId id="27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49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=""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=""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=""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=""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=""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=""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=""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=""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340916" y="952500"/>
            <a:ext cx="6155759" cy="552345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8" y="1409393"/>
            <a:ext cx="4800948" cy="393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717</TotalTime>
  <Words>670</Words>
  <Application>Microsoft Office PowerPoint</Application>
  <PresentationFormat>Custom</PresentationFormat>
  <Paragraphs>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User</cp:lastModifiedBy>
  <cp:revision>87</cp:revision>
  <dcterms:created xsi:type="dcterms:W3CDTF">2017-07-04T12:34:02Z</dcterms:created>
  <dcterms:modified xsi:type="dcterms:W3CDTF">2023-02-12T13:01:21Z</dcterms:modified>
</cp:coreProperties>
</file>