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74" r:id="rId4"/>
    <p:sldId id="276" r:id="rId5"/>
    <p:sldId id="275" r:id="rId6"/>
    <p:sldId id="277" r:id="rId7"/>
    <p:sldId id="278" r:id="rId8"/>
    <p:sldId id="318" r:id="rId9"/>
    <p:sldId id="308" r:id="rId10"/>
    <p:sldId id="281" r:id="rId11"/>
    <p:sldId id="306" r:id="rId12"/>
    <p:sldId id="311" r:id="rId13"/>
    <p:sldId id="312" r:id="rId14"/>
    <p:sldId id="287" r:id="rId15"/>
    <p:sldId id="288" r:id="rId16"/>
    <p:sldId id="313" r:id="rId17"/>
    <p:sldId id="314" r:id="rId18"/>
    <p:sldId id="315" r:id="rId19"/>
    <p:sldId id="316" r:id="rId20"/>
    <p:sldId id="317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19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70212" y="13719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596628"/>
            <a:ext cx="9121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  <a:endParaRPr lang="en-US" sz="48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274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24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9100" y="6172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6027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5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5925879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0048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- </a:t>
            </a: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805297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Thủy quyển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Vòng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tuần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hoàn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lớn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nước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1724561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20637" y="1607403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95887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004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5" y="4608493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mưa rơi xuống mặt đất tồn tại ở đâu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5" y="1066800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3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6439115"/>
            <a:ext cx="86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7646" y="1483622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Cho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7569" y="2438400"/>
            <a:ext cx="6734326" cy="4495800"/>
            <a:chOff x="1870865" y="3421214"/>
            <a:chExt cx="4862571" cy="2739317"/>
          </a:xfrm>
        </p:grpSpPr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1068123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</a:t>
            </a:r>
            <a:r>
              <a:rPr lang="nl-NL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7647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10154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tuần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0001" y="1600200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3963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2" grpId="0" animBg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777</Words>
  <Application>Microsoft Office PowerPoint</Application>
  <PresentationFormat>On-screen Show (4:3)</PresentationFormat>
  <Paragraphs>74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Windows User</cp:lastModifiedBy>
  <cp:revision>78</cp:revision>
  <dcterms:created xsi:type="dcterms:W3CDTF">2021-07-18T20:31:10Z</dcterms:created>
  <dcterms:modified xsi:type="dcterms:W3CDTF">2023-02-03T08:26:26Z</dcterms:modified>
</cp:coreProperties>
</file>