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C5F0-E1B0-4336-8DB4-E5F467F53A07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76762-FA72-40FB-9E30-B645DCCDE1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684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76762-FA72-40FB-9E30-B645DCCDE1E6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362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67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723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107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008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94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115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652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9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670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2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73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7540-1D7D-4B58-A94B-47FA77559873}" type="datetimeFigureOut">
              <a:rPr lang="vi-VN" smtClean="0"/>
              <a:t>29/11/2021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97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1852065"/>
            <a:ext cx="687185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TÍCH BIỂU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970" y="0"/>
            <a:ext cx="723787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đọc biểu đồ nhiệt 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70" y="587853"/>
            <a:ext cx="5067563" cy="618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SGK–153 cho biết: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bên trái thể 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 bên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 thể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Biểu đồ cột màu xanh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Đường biểu diễn màu đỏ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ngang thể hiện yếu tố nào?</a:t>
            </a:r>
            <a:endParaRPr lang="vi-V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533" y="1268623"/>
            <a:ext cx="3826933" cy="48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1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hình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 vị trí của các địa điểm trên bản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(thuộc đới khí hậu nào).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763" y="170738"/>
            <a:ext cx="7883236" cy="207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 (2HS)</a:t>
            </a:r>
          </a:p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GIAN: 10P</a:t>
            </a:r>
          </a:p>
          <a:p>
            <a:pPr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Nội dung: Quan sát  hình 2 hoàn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  PHT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hướng dẫn:</a:t>
            </a:r>
            <a:endParaRPr lang="vi-V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45" y="2243100"/>
            <a:ext cx="6838921" cy="429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709391"/>
              </p:ext>
            </p:extLst>
          </p:nvPr>
        </p:nvGraphicFramePr>
        <p:xfrm>
          <a:off x="114763" y="886691"/>
          <a:ext cx="8978438" cy="57297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0095">
                  <a:extLst>
                    <a:ext uri="{9D8B030D-6E8A-4147-A177-3AD203B41FA5}">
                      <a16:colId xmlns:a16="http://schemas.microsoft.com/office/drawing/2014/main" xmlns="" val="3497902161"/>
                    </a:ext>
                  </a:extLst>
                </a:gridCol>
                <a:gridCol w="1106109">
                  <a:extLst>
                    <a:ext uri="{9D8B030D-6E8A-4147-A177-3AD203B41FA5}">
                      <a16:colId xmlns:a16="http://schemas.microsoft.com/office/drawing/2014/main" xmlns="" val="3991373102"/>
                    </a:ext>
                  </a:extLst>
                </a:gridCol>
                <a:gridCol w="1251864">
                  <a:extLst>
                    <a:ext uri="{9D8B030D-6E8A-4147-A177-3AD203B41FA5}">
                      <a16:colId xmlns:a16="http://schemas.microsoft.com/office/drawing/2014/main" xmlns="" val="3146791881"/>
                    </a:ext>
                  </a:extLst>
                </a:gridCol>
                <a:gridCol w="1360370">
                  <a:extLst>
                    <a:ext uri="{9D8B030D-6E8A-4147-A177-3AD203B41FA5}">
                      <a16:colId xmlns:a16="http://schemas.microsoft.com/office/drawing/2014/main" xmlns="" val="3341202623"/>
                    </a:ext>
                  </a:extLst>
                </a:gridCol>
              </a:tblGrid>
              <a:tr h="6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Tích-xi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Xơ-un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Ma-ni-la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xmlns="" val="2779549186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nhiệt độ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7666035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cao 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26,2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29,3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2517307244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</a:t>
                      </a:r>
                      <a:r>
                        <a:rPr lang="vi-VN" sz="2800" b="1" dirty="0" smtClean="0">
                          <a:effectLst/>
                          <a:latin typeface="+mj-lt"/>
                        </a:rPr>
                        <a:t>thấp </a:t>
                      </a:r>
                      <a:r>
                        <a:rPr lang="vi-VN" sz="2800" b="1" dirty="0">
                          <a:effectLst/>
                          <a:latin typeface="+mj-lt"/>
                        </a:rPr>
                        <a:t>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-1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25,8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1645056479"/>
                  </a:ext>
                </a:extLst>
              </a:tr>
              <a:tr h="4263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Biên độ nhiệt độ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27,2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3,5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1157332676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Nhiệt độ trung bình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13,3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25,4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2276974810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lượng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mưa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2811960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cao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385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440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1782408517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thấp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21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8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2669329528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trung bình năm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1373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2047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330423352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4800" y="2032000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8,1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0633" y="2589086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- 30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7500" y="5987989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321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632" y="5375088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84800" y="4746371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50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9766" y="3637759"/>
            <a:ext cx="1142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- 12,8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7500" y="3146173"/>
            <a:ext cx="88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38,1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7455" y="223039"/>
            <a:ext cx="46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PHIẾU HỌC TẬP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4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PHT + Hình 2 nêu đặc điểm khí hậu của từng địa điểm trên. 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4509" y="1676400"/>
            <a:ext cx="76754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bài: phân tích biểu đồ nhiệt độ lượng mưa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 về nguồn nước: trạng thái, những loại nào, hiện trạng ở nơi e sống.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 trước vòng tuần hoàn của nước.</a:t>
            </a:r>
            <a:endParaRPr lang="vi-VN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293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Windows User</cp:lastModifiedBy>
  <cp:revision>10</cp:revision>
  <dcterms:created xsi:type="dcterms:W3CDTF">2021-07-25T00:42:36Z</dcterms:created>
  <dcterms:modified xsi:type="dcterms:W3CDTF">2021-11-29T13:41:26Z</dcterms:modified>
</cp:coreProperties>
</file>