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7" r:id="rId4"/>
  </p:sldMasterIdLst>
  <p:notesMasterIdLst>
    <p:notesMasterId r:id="rId22"/>
  </p:notesMasterIdLst>
  <p:sldIdLst>
    <p:sldId id="322" r:id="rId5"/>
    <p:sldId id="351" r:id="rId6"/>
    <p:sldId id="355" r:id="rId7"/>
    <p:sldId id="315" r:id="rId8"/>
    <p:sldId id="334" r:id="rId9"/>
    <p:sldId id="326" r:id="rId10"/>
    <p:sldId id="349" r:id="rId11"/>
    <p:sldId id="300" r:id="rId12"/>
    <p:sldId id="356" r:id="rId13"/>
    <p:sldId id="357" r:id="rId14"/>
    <p:sldId id="266" r:id="rId15"/>
    <p:sldId id="353" r:id="rId16"/>
    <p:sldId id="264" r:id="rId17"/>
    <p:sldId id="261" r:id="rId18"/>
    <p:sldId id="265" r:id="rId19"/>
    <p:sldId id="354" r:id="rId20"/>
    <p:sldId id="310" r:id="rId21"/>
  </p:sldIdLst>
  <p:sldSz cx="12192000" cy="6858000"/>
  <p:notesSz cx="6797675" cy="9926638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>
        <p:scale>
          <a:sx n="77" d="100"/>
          <a:sy n="77" d="100"/>
        </p:scale>
        <p:origin x="-46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0290816"/>
        <c:axId val="32487040"/>
      </c:barChart>
      <c:catAx>
        <c:axId val="1202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87040"/>
        <c:crosses val="autoZero"/>
        <c:auto val="1"/>
        <c:lblAlgn val="ctr"/>
        <c:lblOffset val="100"/>
        <c:noMultiLvlLbl val="0"/>
      </c:catAx>
      <c:valAx>
        <c:axId val="3248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0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05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81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7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0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4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2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68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1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27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48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37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87476"/>
      </p:ext>
    </p:extLst>
  </p:cSld>
  <p:clrMapOvr>
    <a:masterClrMapping/>
  </p:clrMapOvr>
  <p:transition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3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85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16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4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7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22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2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64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91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93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16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62877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5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NGUY&#202;N%20NH&#194;N%20G&#194;Y%20BI&#7870;N%20&#272;&#7892;I%20KH&#205;%20H&#7852;U.doc" TargetMode="Externa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microsoft.com/office/2007/relationships/hdphoto" Target="../media/hdphoto7.wdp"/><Relationship Id="rId2" Type="http://schemas.openxmlformats.org/officeDocument/2006/relationships/image" Target="../media/image9.jpe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22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NGUY&#202;N%20NH&#194;N%20G&#194;Y%20BI&#7870;N%20&#272;&#7892;I%20KH&#205;%20H&#7852;U.doc" TargetMode="Externa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=""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vi-VN" alt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Biến đổi khí hậu</a:t>
            </a:r>
            <a:endParaRPr lang="en-US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207818" y="1104946"/>
          <a:ext cx="11734800" cy="5614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="" xmlns:a16="http://schemas.microsoft.com/office/drawing/2014/main" val="1044474444"/>
                    </a:ext>
                  </a:extLst>
                </a:gridCol>
                <a:gridCol w="8077200">
                  <a:extLst>
                    <a:ext uri="{9D8B030D-6E8A-4147-A177-3AD203B41FA5}">
                      <a16:colId xmlns="" xmlns:a16="http://schemas.microsoft.com/office/drawing/2014/main" val="1237938396"/>
                    </a:ext>
                  </a:extLst>
                </a:gridCol>
              </a:tblGrid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Nguyên nhân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2845275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76079382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9840300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pháp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184833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37709" y="1312026"/>
            <a:ext cx="8104909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nhiều nguyên nhân nhưng chủ yếu là do tăng nhanh của khí CO2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7709" y="2498572"/>
            <a:ext cx="8104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iểu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hiện bởi sự nóng lên toàn cầu, mực nước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dâng và gia tăng các hiện tượng khí tượng thuỷ văn cực đoan.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6459" y="3956337"/>
            <a:ext cx="791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6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459" y="5387037"/>
            <a:ext cx="7916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tiết kiệm và hiệu quả năng lượng, sử dụng phương tiện giao thông công cộng, hạn chế dùng túi ni-lông, tích cực trồng cây xanh, bảo vệ rừng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5392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vi-VN" alt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Biến đổi khí hậu</a:t>
            </a:r>
            <a:endParaRPr lang="en-US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738456"/>
              </p:ext>
            </p:extLst>
          </p:nvPr>
        </p:nvGraphicFramePr>
        <p:xfrm>
          <a:off x="207818" y="1104946"/>
          <a:ext cx="11734800" cy="5614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="" xmlns:a16="http://schemas.microsoft.com/office/drawing/2014/main" val="1044474444"/>
                    </a:ext>
                  </a:extLst>
                </a:gridCol>
                <a:gridCol w="8077200">
                  <a:extLst>
                    <a:ext uri="{9D8B030D-6E8A-4147-A177-3AD203B41FA5}">
                      <a16:colId xmlns="" xmlns:a16="http://schemas.microsoft.com/office/drawing/2014/main" val="1237938396"/>
                    </a:ext>
                  </a:extLst>
                </a:gridCol>
              </a:tblGrid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Nguyên nhân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2845275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76079382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9840300"/>
                  </a:ext>
                </a:extLst>
              </a:tr>
              <a:tr h="1403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pháp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184833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37709" y="1312026"/>
            <a:ext cx="8104909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nhiều nguyên nhân nhưng chủ yếu là do tăng nhanh của khí CO2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947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5733</TotalTime>
  <Words>885</Words>
  <Application>Microsoft Office PowerPoint</Application>
  <PresentationFormat>Custom</PresentationFormat>
  <Paragraphs>176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180</cp:revision>
  <cp:lastPrinted>2021-03-24T05:00:36Z</cp:lastPrinted>
  <dcterms:created xsi:type="dcterms:W3CDTF">2020-04-18T08:54:08Z</dcterms:created>
  <dcterms:modified xsi:type="dcterms:W3CDTF">2023-01-15T13:21:00Z</dcterms:modified>
</cp:coreProperties>
</file>