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sldIdLst>
    <p:sldId id="256" r:id="rId5"/>
    <p:sldId id="257" r:id="rId6"/>
    <p:sldId id="266" r:id="rId7"/>
    <p:sldId id="267" r:id="rId8"/>
    <p:sldId id="268" r:id="rId9"/>
    <p:sldId id="269" r:id="rId10"/>
    <p:sldId id="285" r:id="rId11"/>
    <p:sldId id="286" r:id="rId12"/>
    <p:sldId id="275" r:id="rId13"/>
    <p:sldId id="276" r:id="rId14"/>
    <p:sldId id="287" r:id="rId15"/>
    <p:sldId id="277" r:id="rId16"/>
    <p:sldId id="279" r:id="rId17"/>
    <p:sldId id="280" r:id="rId18"/>
    <p:sldId id="281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1D517-C582-4807-BBE1-B17A4546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BD7DEE-A9D7-4520-959D-D43462455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E4B72-251B-467D-B5E5-88E9E08C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D33937-7CC6-4C85-91A2-56F05647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E2BFF-C964-4C28-B98D-1965494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C5424-617F-4164-802F-8DB71FCD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4C09E-EA9E-477F-9AB3-830870047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C047B1-0416-476D-8E8F-3941BAEC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83AF6D-27E0-4344-B207-3052E2F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B50657-6597-4B2A-A640-9A236985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AF55A7-884F-487B-88B3-4E07FE4E7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C7114D-0009-4593-8737-619A84029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77ACE-684A-4198-89D1-8FB882FA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8EB0C0-BF43-4E0C-AC24-CBA54CA8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1CF847-99EF-42D2-B6A1-00726F12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E8EE-2251-4A9A-936A-627E8EE7E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03A90-2449-4F1F-8BC5-55681A245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5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19CE-482E-4093-88C1-262D5D1F7C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BCFC8-A213-44E0-B347-40D00A8B3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208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C3BA-9F11-4413-968F-D646289FA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0F3B1-91CA-42D7-8A71-820928774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27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2A58-B38C-4BA9-A24D-05B7F2F2E5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BA2D-9F43-4AE7-BC9A-93FBAFFAF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29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F44B-C4F3-4CCB-906E-756F806E99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3BCB-A73D-49C5-AB7A-D7DFE4A6C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6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F2C4-86CC-4A09-81D3-4008B60DD1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6990-20DA-48D3-8407-BB0EF08E5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829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EEFB-A8DE-449E-AC94-B81AC1E78E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F879D-3A3C-47FD-880E-AC57B5E66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59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C479-BF93-4A33-B220-23FD92C704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BE03-6CEC-42A1-B09A-CB07CE03D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6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1C2F5-D29B-4051-BBF2-70C1A3A8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4E409-9C4F-4D46-8914-113D53623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D530F-005B-4607-9FF8-9919599A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43ED3D-C9A2-47F9-9F5B-0C5126F6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85CFD-F24E-4664-AF1F-D87E88D5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1633-171A-4EBF-A608-84F75B6897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1560-0215-4805-849D-D03763F6E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14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60CD-D03C-4CA2-ACC3-95CCA35874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63BF1-9B38-4EC6-865E-D6874AC5C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137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B042-3D7B-4FDC-B6EB-AAF403901B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65A9-4DC1-4C75-BED6-5A7C6A222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617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82DD840-2E6B-49C2-A972-84A30F237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71815E8-7401-4A25-82AF-3085CEE16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8E836C8-03F3-4A11-B685-9C77B82E3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78F0-DF25-496D-B129-A58EB1E4C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983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9" y="228613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680A69-F3A2-4E3C-89DD-A313F64E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428D70-D67B-4635-AFFA-F0587F16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48DD8-84DF-45DC-813D-3920DC94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4C645C10-C02F-4A1B-898C-3026B407D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616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E8EE-2251-4A9A-936A-627E8EE7E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03A90-2449-4F1F-8BC5-55681A245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521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19CE-482E-4093-88C1-262D5D1F7C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BCFC8-A213-44E0-B347-40D00A8B3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737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C3BA-9F11-4413-968F-D646289FA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0F3B1-91CA-42D7-8A71-820928774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039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2A58-B38C-4BA9-A24D-05B7F2F2E5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BA2D-9F43-4AE7-BC9A-93FBAFFAF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306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F44B-C4F3-4CCB-906E-756F806E99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3BCB-A73D-49C5-AB7A-D7DFE4A6C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64F32-7E40-41AC-8CF7-55B1E37D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DF6856-38C1-4C6A-81F4-FF42270EB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4ECF90-8298-4A64-88C5-201663D1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8DB96-E277-44A5-BF53-C8915B35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33A53-CD02-4EF6-93F2-C17D2A69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4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F2C4-86CC-4A09-81D3-4008B60DD1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6990-20DA-48D3-8407-BB0EF08E5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33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EEFB-A8DE-449E-AC94-B81AC1E78E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F879D-3A3C-47FD-880E-AC57B5E66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99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C479-BF93-4A33-B220-23FD92C704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BE03-6CEC-42A1-B09A-CB07CE03D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137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1633-171A-4EBF-A608-84F75B6897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1560-0215-4805-849D-D03763F6E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726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60CD-D03C-4CA2-ACC3-95CCA35874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63BF1-9B38-4EC6-865E-D6874AC5C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006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B042-3D7B-4FDC-B6EB-AAF403901B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65A9-4DC1-4C75-BED6-5A7C6A222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692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82DD840-2E6B-49C2-A972-84A30F237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71815E8-7401-4A25-82AF-3085CEE16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8E836C8-03F3-4A11-B685-9C77B82E3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78F0-DF25-496D-B129-A58EB1E4C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718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9" y="228607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680A69-F3A2-4E3C-89DD-A313F64E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428D70-D67B-4635-AFFA-F0587F16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48DD8-84DF-45DC-813D-3920DC94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4C645C10-C02F-4A1B-898C-3026B407D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760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E8EE-2251-4A9A-936A-627E8EE7E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03A90-2449-4F1F-8BC5-55681A245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08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19CE-482E-4093-88C1-262D5D1F7C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BCFC8-A213-44E0-B347-40D00A8B3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82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6C4F7-7098-4D66-8684-A3753F4B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A830E-B70B-4206-8AB3-43265146A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50FB41-E2BC-4007-A3A2-E09C7632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19044-7221-4ADD-94C2-4C10A603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E8C278-06E1-4F98-AB12-3F52562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7535C5-90AF-453B-B4CA-8457610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C3BA-9F11-4413-968F-D646289FA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0F3B1-91CA-42D7-8A71-820928774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185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2A58-B38C-4BA9-A24D-05B7F2F2E5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BA2D-9F43-4AE7-BC9A-93FBAFFAF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772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F44B-C4F3-4CCB-906E-756F806E99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3BCB-A73D-49C5-AB7A-D7DFE4A6C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226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F2C4-86CC-4A09-81D3-4008B60DD1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6990-20DA-48D3-8407-BB0EF08E5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20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EEFB-A8DE-449E-AC94-B81AC1E78E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F879D-3A3C-47FD-880E-AC57B5E66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219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C479-BF93-4A33-B220-23FD92C704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BE03-6CEC-42A1-B09A-CB07CE03D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055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1633-171A-4EBF-A608-84F75B6897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1560-0215-4805-849D-D03763F6E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522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60CD-D03C-4CA2-ACC3-95CCA35874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63BF1-9B38-4EC6-865E-D6874AC5C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445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B042-3D7B-4FDC-B6EB-AAF403901B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65A9-4DC1-4C75-BED6-5A7C6A222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221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82DD840-2E6B-49C2-A972-84A30F237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71815E8-7401-4A25-82AF-3085CEE16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8E836C8-03F3-4A11-B685-9C77B82E3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78F0-DF25-496D-B129-A58EB1E4C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05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A59A7-AFCC-4E0D-AA96-A8611C0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C5D554-EED7-4463-823F-BFB614E85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C0FFFA-8A4F-4AE3-A8BF-37133AD9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5A32C7-1C47-4912-B571-FD13E8E1B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F9CFCA-ED6A-46BE-BE3E-C5FC068F2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11248F-3CB9-43C4-8181-0610AC4F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5FE265-2C74-4D35-B753-20E37E8D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42A6BF-065A-4715-A797-401E060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99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680A69-F3A2-4E3C-89DD-A313F64E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428D70-D67B-4635-AFFA-F0587F16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48DD8-84DF-45DC-813D-3920DC94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4C645C10-C02F-4A1B-898C-3026B407D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8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F4193-E624-4EA1-A216-06C522E5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0C64F8-19C1-430B-A7DA-B5BC252B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24CDDB-6874-48E6-AC07-496FDF52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3BF5A5-CE50-4A48-ADED-A02A031A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8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DF0B6C-A6F9-4FEE-840A-239C8A3E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7F6E98-6CB3-44C4-AC25-D948A670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A86580-5441-4298-90D5-36049349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1EADC-F2DE-45EB-B3C3-DF6CB89B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FBA70-3B4F-42E8-986C-09FC97C2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33D2D1-AE79-4E25-9276-43C3E5172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7D06D2-29B6-4353-812E-949144B0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CC0D4-1D48-48F4-82C8-2A3EB75A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C0A0C-24B9-4173-A9AF-BE80CC3F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7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14CB-4E25-445B-B751-D7288FBB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35DAB7-6E3A-4B65-A296-48EEEA97C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5D150A-C75D-435A-9707-7FE4121D1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B65047-C55B-45E9-AA33-29B5280B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EA5625-37D3-418B-B05C-F51BD166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0B3D8-A6A9-4E46-87DA-3C015079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64DB87-E94C-48DA-8BD8-E257D015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E60B1B-8C84-417B-918A-FED37A43F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CB02D0-25DD-4964-92A4-F524A6E04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26E5-1EEA-4B35-A837-9E5ADB539BE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15F28-645B-4E75-B46A-80C45B9C0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BC07F-D027-4DCB-A94F-DBF922747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BCF2-01E9-4D7A-A92D-6DD6EC26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3EE77-942B-4581-801E-C761ED2C6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208267-9E23-40D9-8C9E-705A8CFEE620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3EE77-942B-4581-801E-C761ED2C6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208267-9E23-40D9-8C9E-705A8CFEE620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25CD9-527C-4472-BE27-37FCD385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3EE77-942B-4581-801E-C761ED2C6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0C7B2-B838-4999-8639-8B41C5A2A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7C889A-7C65-4044-A2CE-C6D74AF3C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208267-9E23-40D9-8C9E-705A8CFEE620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1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ailieu.com/trac-nghiem/nguon-chinh-cung-cap-hoi-nuoc-cho-khi-quyen-la-d-bien-va-dai-duong-trac-5941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38BB47-3B8C-4059-943C-725728FBB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B41452-BF62-467C-8222-ED80DD3AB25B}"/>
              </a:ext>
            </a:extLst>
          </p:cNvPr>
          <p:cNvSpPr txBox="1"/>
          <p:nvPr/>
        </p:nvSpPr>
        <p:spPr>
          <a:xfrm>
            <a:off x="1245703" y="2601626"/>
            <a:ext cx="9700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NHIỆT ĐỘ KHÔNG KHÍ.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MÂY VÀ MƯA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F877EF-A6E5-4EBD-81A4-02E38F136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" y="5392349"/>
            <a:ext cx="1465665" cy="14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0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923132C-3724-4E7F-B1ED-344496AB5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3" y="8"/>
            <a:ext cx="9786553" cy="6881349"/>
          </a:xfrm>
        </p:spPr>
      </p:pic>
    </p:spTree>
    <p:extLst>
      <p:ext uri="{BB962C8B-B14F-4D97-AF65-F5344CB8AC3E}">
        <p14:creationId xmlns:p14="http://schemas.microsoft.com/office/powerpoint/2010/main" val="1838757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z2763133947930_fe4756a3f801c584f081bbb2df7d7f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67" y="15875"/>
            <a:ext cx="985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55600" y="4800601"/>
            <a:ext cx="11480800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2000mm: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Ghi-nê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Á</a:t>
            </a:r>
            <a:endParaRPr lang="en-US" altLang="en-US" sz="2000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200mm: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-ha-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alt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xtrây</a:t>
            </a:r>
            <a:r>
              <a:rPr lang="en-US" alt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-li-a,..</a:t>
            </a:r>
            <a:endParaRPr lang="en-US" altLang="en-US" sz="2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0303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308834-3DB3-49C8-910A-5D12DD3B0426}"/>
              </a:ext>
            </a:extLst>
          </p:cNvPr>
          <p:cNvSpPr txBox="1"/>
          <p:nvPr/>
        </p:nvSpPr>
        <p:spPr>
          <a:xfrm>
            <a:off x="675861" y="156651"/>
            <a:ext cx="531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02E8C4-2ABF-4C78-B329-AEC3DDF8DAD8}"/>
              </a:ext>
            </a:extLst>
          </p:cNvPr>
          <p:cNvSpPr txBox="1"/>
          <p:nvPr/>
        </p:nvSpPr>
        <p:spPr>
          <a:xfrm>
            <a:off x="1073429" y="697140"/>
            <a:ext cx="53141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phân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mưa trung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năm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B8AA7-F3B4-4DC0-81D4-577ECF4C7AFF}"/>
              </a:ext>
            </a:extLst>
          </p:cNvPr>
          <p:cNvSpPr txBox="1"/>
          <p:nvPr/>
        </p:nvSpPr>
        <p:spPr>
          <a:xfrm>
            <a:off x="1305349" y="1987580"/>
            <a:ext cx="9369287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Khu vực có lượng mưa nhiều từ 1000 -&gt; 2000 mm phân bố ở hai bên đường xích đạo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Khu vực ít mưa , lượng mưa TB &lt; 200 mm tập trung ở vùng có vĩ độ cao.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Lượng mưa trên TRÁI ĐẤT phân bố ko đều, giảm dần từ xích đạo -&gt; 2 cực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526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14938E-BAF8-4E83-8E07-C5E150AC0D98}"/>
              </a:ext>
            </a:extLst>
          </p:cNvPr>
          <p:cNvSpPr txBox="1"/>
          <p:nvPr/>
        </p:nvSpPr>
        <p:spPr>
          <a:xfrm>
            <a:off x="1470993" y="1829284"/>
            <a:ext cx="96873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A.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201 - 500 mm.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B.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501- l.000mm.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C.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1.000 - 2.000 mm.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D.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2.000 mm.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AA24F-EAC3-4616-8E71-C70ADB67AF4D}"/>
              </a:ext>
            </a:extLst>
          </p:cNvPr>
          <p:cNvSpPr/>
          <p:nvPr/>
        </p:nvSpPr>
        <p:spPr>
          <a:xfrm>
            <a:off x="1616765" y="4585252"/>
            <a:ext cx="543339" cy="54136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35C9D8-A7CC-4726-8E40-A33D032BB361}"/>
              </a:ext>
            </a:extLst>
          </p:cNvPr>
          <p:cNvSpPr txBox="1"/>
          <p:nvPr/>
        </p:nvSpPr>
        <p:spPr>
          <a:xfrm>
            <a:off x="1272218" y="2474797"/>
            <a:ext cx="931627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A. 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B. 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C. 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nhất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D. 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F03ED2E-AAC9-48C6-86C3-7D925E813469}"/>
              </a:ext>
            </a:extLst>
          </p:cNvPr>
          <p:cNvSpPr/>
          <p:nvPr/>
        </p:nvSpPr>
        <p:spPr>
          <a:xfrm>
            <a:off x="1391481" y="4638261"/>
            <a:ext cx="543339" cy="54136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D13199-AA1F-47B4-90B1-977DE1CB7706}"/>
              </a:ext>
            </a:extLst>
          </p:cNvPr>
          <p:cNvSpPr txBox="1"/>
          <p:nvPr/>
        </p:nvSpPr>
        <p:spPr>
          <a:xfrm>
            <a:off x="1470999" y="1780833"/>
            <a:ext cx="9250017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Nguồn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chính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cung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cấp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hơi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nước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cho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khí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quyển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em chi tiết câu hỏ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D5E763C-2B04-4F45-83D0-FBBB8CEEC635}"/>
              </a:ext>
            </a:extLst>
          </p:cNvPr>
          <p:cNvSpPr/>
          <p:nvPr/>
        </p:nvSpPr>
        <p:spPr>
          <a:xfrm>
            <a:off x="1351721" y="5330141"/>
            <a:ext cx="543339" cy="54136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AE15AFF-128C-43EE-899C-C6083D88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12191999" cy="690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E06FC7-6692-4E49-962A-D7DBE4F09BF8}"/>
              </a:ext>
            </a:extLst>
          </p:cNvPr>
          <p:cNvSpPr txBox="1"/>
          <p:nvPr/>
        </p:nvSpPr>
        <p:spPr>
          <a:xfrm>
            <a:off x="1510754" y="1857471"/>
            <a:ext cx="30082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báo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6h, 12h, 19h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vtv1)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cao nhất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nhất,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chênh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/>
          </a:p>
        </p:txBody>
      </p:sp>
      <p:pic>
        <p:nvPicPr>
          <p:cNvPr id="2050" name="Picture 2" descr="Dự báo thời tiết trên Alexa với giọng đọc tiếng Việt">
            <a:extLst>
              <a:ext uri="{FF2B5EF4-FFF2-40B4-BE49-F238E27FC236}">
                <a16:creationId xmlns:a16="http://schemas.microsoft.com/office/drawing/2014/main" xmlns="" id="{8F538E9A-7656-4BE4-9158-5D29FA78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35" y="2302567"/>
            <a:ext cx="5730828" cy="32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587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hững câu nói lời cảm ơn Ngọt ngào ý nghĩa nhất - BYTUONG">
            <a:extLst>
              <a:ext uri="{FF2B5EF4-FFF2-40B4-BE49-F238E27FC236}">
                <a16:creationId xmlns:a16="http://schemas.microsoft.com/office/drawing/2014/main" xmlns="" id="{E4FECB65-BF2E-46BE-9183-AEC83B04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85" y="0"/>
            <a:ext cx="979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3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F2F64F78-D1A4-4883-B496-6ECB09DAC98F}"/>
              </a:ext>
            </a:extLst>
          </p:cNvPr>
          <p:cNvSpPr/>
          <p:nvPr/>
        </p:nvSpPr>
        <p:spPr>
          <a:xfrm>
            <a:off x="662608" y="528981"/>
            <a:ext cx="5433392" cy="3420179"/>
          </a:xfrm>
          <a:prstGeom prst="cloudCallout">
            <a:avLst>
              <a:gd name="adj1" fmla="val -20833"/>
              <a:gd name="adj2" fmla="val 690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do đâu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sao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nhau ở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nơi trên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11D590B-994B-41BE-90AE-E167C81B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300"/>
            <a:ext cx="2905125" cy="2461970"/>
          </a:xfrm>
          <a:prstGeom prst="rect">
            <a:avLst/>
          </a:prstGeom>
        </p:spPr>
      </p:pic>
      <p:pic>
        <p:nvPicPr>
          <p:cNvPr id="1026" name="Picture 2" descr="Tin tức dự báo thời tiết mới nhất hôm nay 29/5/2019: Hà Nội mưa dông, đề  phòng lốc, sét">
            <a:extLst>
              <a:ext uri="{FF2B5EF4-FFF2-40B4-BE49-F238E27FC236}">
                <a16:creationId xmlns:a16="http://schemas.microsoft.com/office/drawing/2014/main" xmlns="" id="{F0961FEC-E7C3-4B14-A832-96546E0B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48" y="3429000"/>
            <a:ext cx="4788953" cy="26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 bệnh thường gặp trong mùa nắng nóng và cách phòng chống">
            <a:extLst>
              <a:ext uri="{FF2B5EF4-FFF2-40B4-BE49-F238E27FC236}">
                <a16:creationId xmlns:a16="http://schemas.microsoft.com/office/drawing/2014/main" xmlns="" id="{23F8AA94-8445-44EE-901A-582EDCAA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49" y="793571"/>
            <a:ext cx="4788953" cy="250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F00A08-F371-4C42-AA70-8D8B53467FC9}"/>
              </a:ext>
            </a:extLst>
          </p:cNvPr>
          <p:cNvSpPr txBox="1"/>
          <p:nvPr/>
        </p:nvSpPr>
        <p:spPr>
          <a:xfrm>
            <a:off x="456573" y="198785"/>
            <a:ext cx="536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231EE1-B20F-4CE7-A29E-6D889F5AC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64" y="198788"/>
            <a:ext cx="4335037" cy="65697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9BEC6A-33E6-4B3F-931F-8786F7384713}"/>
              </a:ext>
            </a:extLst>
          </p:cNvPr>
          <p:cNvSpPr txBox="1"/>
          <p:nvPr/>
        </p:nvSpPr>
        <p:spPr>
          <a:xfrm>
            <a:off x="1722785" y="952002"/>
            <a:ext cx="7348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đọc giá trị nhiệt độ không khí hiển thị trên nhiệt kế ở Hình 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xmlns="" id="{F845E60B-BD56-43E5-A753-3C1369AA3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99225"/>
              </p:ext>
            </p:extLst>
          </p:nvPr>
        </p:nvGraphicFramePr>
        <p:xfrm>
          <a:off x="443320" y="3811593"/>
          <a:ext cx="8128003" cy="1010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599096">
                  <a:extLst>
                    <a:ext uri="{9D8B030D-6E8A-4147-A177-3AD203B41FA5}">
                      <a16:colId xmlns:a16="http://schemas.microsoft.com/office/drawing/2014/main" xmlns="" val="432740599"/>
                    </a:ext>
                  </a:extLst>
                </a:gridCol>
                <a:gridCol w="1110239">
                  <a:extLst>
                    <a:ext uri="{9D8B030D-6E8A-4147-A177-3AD203B41FA5}">
                      <a16:colId xmlns:a16="http://schemas.microsoft.com/office/drawing/2014/main" xmlns="" val="118258182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6127010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16938964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8585571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1649949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25/07/2019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820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°C)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616448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4C32C4-40FF-47AB-A39C-2940527766D9}"/>
              </a:ext>
            </a:extLst>
          </p:cNvPr>
          <p:cNvSpPr txBox="1"/>
          <p:nvPr/>
        </p:nvSpPr>
        <p:spPr>
          <a:xfrm>
            <a:off x="7724437" y="4453181"/>
            <a:ext cx="63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45D70C-3BC4-4527-B6B7-9EFCBBF3F817}"/>
              </a:ext>
            </a:extLst>
          </p:cNvPr>
          <p:cNvSpPr txBox="1"/>
          <p:nvPr/>
        </p:nvSpPr>
        <p:spPr>
          <a:xfrm>
            <a:off x="271041" y="2029220"/>
            <a:ext cx="81280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25/07/2019.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A6CD0E-17FB-4101-BFEC-D1C5F9C4FE69}"/>
              </a:ext>
            </a:extLst>
          </p:cNvPr>
          <p:cNvSpPr txBox="1"/>
          <p:nvPr/>
        </p:nvSpPr>
        <p:spPr>
          <a:xfrm>
            <a:off x="456573" y="3429004"/>
            <a:ext cx="847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Bảng</a:t>
            </a:r>
            <a:r>
              <a:rPr lang="en-US" b="1" dirty="0"/>
              <a:t>.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đo</a:t>
            </a:r>
            <a:r>
              <a:rPr lang="en-US" b="1" dirty="0"/>
              <a:t> </a:t>
            </a:r>
            <a:r>
              <a:rPr lang="en-US" b="1" dirty="0" err="1"/>
              <a:t>nhiệt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trạm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r>
              <a:rPr lang="en-US" b="1" dirty="0"/>
              <a:t> </a:t>
            </a:r>
            <a:r>
              <a:rPr lang="en-US" b="1" dirty="0" err="1"/>
              <a:t>tượng</a:t>
            </a:r>
            <a:r>
              <a:rPr lang="en-US" b="1" dirty="0"/>
              <a:t> </a:t>
            </a:r>
            <a:r>
              <a:rPr lang="en-US" b="1" dirty="0" err="1"/>
              <a:t>Láng</a:t>
            </a:r>
            <a:r>
              <a:rPr lang="en-US" b="1" dirty="0"/>
              <a:t> </a:t>
            </a:r>
            <a:r>
              <a:rPr lang="en-US" b="1" dirty="0" err="1"/>
              <a:t>Hà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</a:t>
            </a:r>
            <a:r>
              <a:rPr lang="en-US" b="1" dirty="0" err="1"/>
              <a:t>ngày</a:t>
            </a:r>
            <a:r>
              <a:rPr lang="en-US" b="1" dirty="0"/>
              <a:t> 25/07/2019</a:t>
            </a:r>
            <a:endParaRPr lang="en-US" dirty="0"/>
          </a:p>
        </p:txBody>
      </p:sp>
      <p:pic>
        <p:nvPicPr>
          <p:cNvPr id="2054" name="Picture 6" descr="Trạm khí tượng thủy văn">
            <a:extLst>
              <a:ext uri="{FF2B5EF4-FFF2-40B4-BE49-F238E27FC236}">
                <a16:creationId xmlns:a16="http://schemas.microsoft.com/office/drawing/2014/main" xmlns="" id="{0CBACA3E-BBC8-4121-8D7E-1BAEC570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81" y="176673"/>
            <a:ext cx="4059835" cy="30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5A7D91-6A87-49C5-BB86-1F1373D39590}"/>
              </a:ext>
            </a:extLst>
          </p:cNvPr>
          <p:cNvSpPr txBox="1"/>
          <p:nvPr/>
        </p:nvSpPr>
        <p:spPr>
          <a:xfrm>
            <a:off x="702374" y="665033"/>
            <a:ext cx="502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71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9090991" cy="69076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8134D5-0A51-4514-89D2-83F102547188}"/>
              </a:ext>
            </a:extLst>
          </p:cNvPr>
          <p:cNvSpPr txBox="1"/>
          <p:nvPr/>
        </p:nvSpPr>
        <p:spPr>
          <a:xfrm>
            <a:off x="456570" y="498107"/>
            <a:ext cx="536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27598F-D0AE-44BB-AF01-32354315AF59}"/>
              </a:ext>
            </a:extLst>
          </p:cNvPr>
          <p:cNvSpPr txBox="1"/>
          <p:nvPr/>
        </p:nvSpPr>
        <p:spPr>
          <a:xfrm>
            <a:off x="616351" y="1107465"/>
            <a:ext cx="5651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8D4A02-F95E-40C3-9D5E-EB029F26C2B2}"/>
              </a:ext>
            </a:extLst>
          </p:cNvPr>
          <p:cNvSpPr txBox="1"/>
          <p:nvPr/>
        </p:nvSpPr>
        <p:spPr>
          <a:xfrm>
            <a:off x="821635" y="2108392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cung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không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hai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Times New Roman" panose="02020603050405020304" pitchFamily="18" charset="0"/>
              <a:buChar char="+"/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ngân (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rượu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Times New Roman" panose="02020603050405020304" pitchFamily="18" charset="0"/>
              <a:buChar char="+"/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pic>
        <p:nvPicPr>
          <p:cNvPr id="3074" name="Picture 2" descr="Nhiệt kế thủy ngân là gì? Dùng để làm gì? Nên mua loại nào?">
            <a:extLst>
              <a:ext uri="{FF2B5EF4-FFF2-40B4-BE49-F238E27FC236}">
                <a16:creationId xmlns:a16="http://schemas.microsoft.com/office/drawing/2014/main" xmlns="" id="{4C875A02-9909-43AE-B0CD-04D283F8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95" y="12305"/>
            <a:ext cx="4598396" cy="30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662E1C-8397-4EAD-B04A-A0F18793E399}"/>
              </a:ext>
            </a:extLst>
          </p:cNvPr>
          <p:cNvSpPr/>
          <p:nvPr/>
        </p:nvSpPr>
        <p:spPr>
          <a:xfrm>
            <a:off x="9342791" y="2665354"/>
            <a:ext cx="2610679" cy="36340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thủy</a:t>
            </a:r>
            <a:r>
              <a:rPr lang="en-US" sz="2000" dirty="0"/>
              <a:t> </a:t>
            </a:r>
            <a:r>
              <a:rPr lang="en-US" sz="2000" dirty="0" err="1"/>
              <a:t>ngân</a:t>
            </a:r>
            <a:endParaRPr lang="en-US" sz="2000" dirty="0"/>
          </a:p>
        </p:txBody>
      </p:sp>
      <p:pic>
        <p:nvPicPr>
          <p:cNvPr id="3076" name="Picture 4" descr="Nhiệt kế điện tử là gì? Top 10 nhiệt kế tốt, bán chạy nhất 2020">
            <a:extLst>
              <a:ext uri="{FF2B5EF4-FFF2-40B4-BE49-F238E27FC236}">
                <a16:creationId xmlns:a16="http://schemas.microsoft.com/office/drawing/2014/main" xmlns="" id="{B76A42D0-98E1-44EC-BC7E-EC1A6BA6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91" y="3585734"/>
            <a:ext cx="5715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0D0DF8-14CF-472C-8C16-F6923C61615C}"/>
              </a:ext>
            </a:extLst>
          </p:cNvPr>
          <p:cNvSpPr/>
          <p:nvPr/>
        </p:nvSpPr>
        <p:spPr>
          <a:xfrm>
            <a:off x="9342791" y="6376545"/>
            <a:ext cx="2610679" cy="36340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Nhiệt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69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12191999" cy="690769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004D6E-025B-4ED8-829E-68358D21161A}"/>
              </a:ext>
            </a:extLst>
          </p:cNvPr>
          <p:cNvSpPr txBox="1"/>
          <p:nvPr/>
        </p:nvSpPr>
        <p:spPr>
          <a:xfrm>
            <a:off x="781887" y="1033677"/>
            <a:ext cx="756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Sự thay đồi nhiệt độ không khí trên bể mặt Trái Đất theo vĩ độ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60ECCF-CB07-42EE-9041-8D956F21F5AE}"/>
              </a:ext>
            </a:extLst>
          </p:cNvPr>
          <p:cNvSpPr txBox="1"/>
          <p:nvPr/>
        </p:nvSpPr>
        <p:spPr>
          <a:xfrm>
            <a:off x="456570" y="498107"/>
            <a:ext cx="536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CB083E-C900-4B00-9C19-FA65B2A63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"/>
          <a:stretch/>
        </p:blipFill>
        <p:spPr>
          <a:xfrm>
            <a:off x="456580" y="1566076"/>
            <a:ext cx="7140409" cy="474718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C4CC423F-DAEE-4791-994D-92F1A5B6B779}"/>
              </a:ext>
            </a:extLst>
          </p:cNvPr>
          <p:cNvSpPr/>
          <p:nvPr/>
        </p:nvSpPr>
        <p:spPr>
          <a:xfrm>
            <a:off x="8203105" y="1566070"/>
            <a:ext cx="3763617" cy="2383078"/>
          </a:xfrm>
          <a:prstGeom prst="wedgeRoundRectCallout">
            <a:avLst>
              <a:gd name="adj1" fmla="val -19777"/>
              <a:gd name="adj2" fmla="val 713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hận xét sự thay đổi nhiệt độ trung bình năm của không khí giữa các địa điểm. Giải thích nguyên nhân của sự thay đổi đó.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059C24-D041-47C0-AE5C-9D9459096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28" y="3949148"/>
            <a:ext cx="2939131" cy="23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12191999" cy="69076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5C9A92-60D4-4159-8099-776EB10ED69E}"/>
              </a:ext>
            </a:extLst>
          </p:cNvPr>
          <p:cNvSpPr txBox="1"/>
          <p:nvPr/>
        </p:nvSpPr>
        <p:spPr>
          <a:xfrm>
            <a:off x="583105" y="1008706"/>
            <a:ext cx="861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Sự thay đồi nhiệt độ không khí trên bể mặt Trái Đất theo vĩ độ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4AB5A5-6330-4506-BFE3-81403125EE50}"/>
              </a:ext>
            </a:extLst>
          </p:cNvPr>
          <p:cNvSpPr txBox="1"/>
          <p:nvPr/>
        </p:nvSpPr>
        <p:spPr>
          <a:xfrm>
            <a:off x="390309" y="267340"/>
            <a:ext cx="536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711A3E-A8AE-4D4F-B617-FE95614A8257}"/>
              </a:ext>
            </a:extLst>
          </p:cNvPr>
          <p:cNvSpPr txBox="1"/>
          <p:nvPr/>
        </p:nvSpPr>
        <p:spPr>
          <a:xfrm>
            <a:off x="1119811" y="2051691"/>
            <a:ext cx="9667460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hơn không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quanh năm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z2763133904771_85316603cb510569d712c1815911ba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27" y="228600"/>
            <a:ext cx="8606367" cy="456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792827" y="5105400"/>
            <a:ext cx="8606367" cy="9417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biết giá trị độ ẩm không khí hiển thị trên hình 4. Còn bao nhiêu % nữa thì độ ẩm không khí sẽ đạt mức bão hòa?</a:t>
            </a:r>
            <a:endParaRPr lang="en-US" altLang="en-US" sz="240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739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z2763133930268_291a5ece3b55f8d3fcfc062f9392ed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" y="3184"/>
            <a:ext cx="12185649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04800" y="5943609"/>
            <a:ext cx="1127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</a:rPr>
              <a:t>Quan sát hình 5 - Quá trình hình thành mây và mưa, mô tả lại quá trình hình thành mây và mưa trên TĐ</a:t>
            </a:r>
            <a:endParaRPr lang="en-US" altLang="en-US" sz="240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43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62FFE7-9853-471C-8B03-8B084B80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-49696"/>
            <a:ext cx="12191999" cy="69076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82FBAE-A3DC-418F-B73F-843782B58225}"/>
              </a:ext>
            </a:extLst>
          </p:cNvPr>
          <p:cNvSpPr txBox="1"/>
          <p:nvPr/>
        </p:nvSpPr>
        <p:spPr>
          <a:xfrm>
            <a:off x="675861" y="156651"/>
            <a:ext cx="531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9C8293-AD87-4CFB-A712-178171926D2F}"/>
              </a:ext>
            </a:extLst>
          </p:cNvPr>
          <p:cNvSpPr txBox="1"/>
          <p:nvPr/>
        </p:nvSpPr>
        <p:spPr>
          <a:xfrm>
            <a:off x="1073429" y="697140"/>
            <a:ext cx="53141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phân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mưa trung </a:t>
            </a:r>
            <a:r>
              <a:rPr lang="vi-VN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vi-VN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năm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EA20698C-2B23-45CB-8B07-9918B4478959}"/>
              </a:ext>
            </a:extLst>
          </p:cNvPr>
          <p:cNvSpPr/>
          <p:nvPr/>
        </p:nvSpPr>
        <p:spPr>
          <a:xfrm>
            <a:off x="5300871" y="1722783"/>
            <a:ext cx="6029740" cy="3260034"/>
          </a:xfrm>
          <a:prstGeom prst="wedgeEllipseCallout">
            <a:avLst>
              <a:gd name="adj1" fmla="val -56401"/>
              <a:gd name="adj2" fmla="val 72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xác định trên bản đồ Hình 6: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Những vùng có lượng mưa trung bình năm trên 2 000 mm.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Những vùng có lượng mưa trung bình năm dưới 200 mm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367C08-A7E8-486A-8CB6-76BE8992D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4852" y="2900846"/>
            <a:ext cx="1956021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732</Words>
  <Application>Microsoft Office PowerPoint</Application>
  <PresentationFormat>Custom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An Hoà</dc:creator>
  <cp:lastModifiedBy>Windows User</cp:lastModifiedBy>
  <cp:revision>11</cp:revision>
  <dcterms:created xsi:type="dcterms:W3CDTF">2021-08-18T04:09:42Z</dcterms:created>
  <dcterms:modified xsi:type="dcterms:W3CDTF">2023-01-11T13:25:54Z</dcterms:modified>
</cp:coreProperties>
</file>