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416" r:id="rId2"/>
  </p:sldMasterIdLst>
  <p:notesMasterIdLst>
    <p:notesMasterId r:id="rId23"/>
  </p:notesMasterIdLst>
  <p:sldIdLst>
    <p:sldId id="324" r:id="rId3"/>
    <p:sldId id="329" r:id="rId4"/>
    <p:sldId id="332" r:id="rId5"/>
    <p:sldId id="330" r:id="rId6"/>
    <p:sldId id="331" r:id="rId7"/>
    <p:sldId id="258" r:id="rId8"/>
    <p:sldId id="284" r:id="rId9"/>
    <p:sldId id="654" r:id="rId10"/>
    <p:sldId id="655" r:id="rId11"/>
    <p:sldId id="656" r:id="rId12"/>
    <p:sldId id="657" r:id="rId13"/>
    <p:sldId id="642" r:id="rId14"/>
    <p:sldId id="658" r:id="rId15"/>
    <p:sldId id="267" r:id="rId16"/>
    <p:sldId id="272" r:id="rId17"/>
    <p:sldId id="274" r:id="rId18"/>
    <p:sldId id="275" r:id="rId19"/>
    <p:sldId id="276" r:id="rId20"/>
    <p:sldId id="278" r:id="rId21"/>
    <p:sldId id="649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CC3300"/>
    <a:srgbClr val="996633"/>
    <a:srgbClr val="5461DC"/>
    <a:srgbClr val="996600"/>
    <a:srgbClr val="CC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8386" autoAdjust="0"/>
  </p:normalViewPr>
  <p:slideViewPr>
    <p:cSldViewPr snapToGrid="0">
      <p:cViewPr varScale="1">
        <p:scale>
          <a:sx n="65" d="100"/>
          <a:sy n="65" d="100"/>
        </p:scale>
        <p:origin x="-8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784822-D784-4989-8570-791A58C05BED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793DA1-C4A8-461C-AC2F-B24DBE65E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24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4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2280-DE1A-4078-8A68-D8A6EAA3D04B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395B-2ADF-4903-8155-25AAED47D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AFAF-A8AD-451B-9446-43AB35E2B43F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E39B-421A-4579-BEAE-23681A771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B7D1-74D2-4A93-B0AB-B3D5CE2BB3B1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DDA4-15D9-430D-9AB4-90512B1A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0158B32-327E-834E-B5D8-D5C4EF16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783C-FB5A-4249-9CAC-DCC872CB87E7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D7A6DF9-DC2F-BE46-B514-A0DB592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B311A43-2F61-264E-B8C7-9BC0E5A7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F089-32AB-5848-9086-B05C03D4BD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524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2280-DE1A-4078-8A68-D8A6EAA3D04B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395B-2ADF-4903-8155-25AAED47D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8633-5C79-4CCA-9743-4843DDC6CE95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2431-BC0E-492B-A3EC-363A1816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6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33D2-DC8D-4A59-BC19-FCBAEF15BB9F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67BE-B856-49C7-91E1-67C7D405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FE47-D986-499D-A4A5-E613A7A8F953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B6AB-23BA-41E2-A1CD-86C3CFE7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4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6E35-2A6D-44BC-98A9-D874E06AFFE5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0A37-633D-4791-8096-007F66AA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6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BC09-FA55-4485-B601-A41A08C94D4D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EEBB-706A-47CA-9E35-11F52FBCD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5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AE93-3DFC-4AAE-A82B-904DEF5123ED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A4AB-AFAD-4F00-9F0F-FF805AEC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8633-5C79-4CCA-9743-4843DDC6CE95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2431-BC0E-492B-A3EC-363A1816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0D53-599D-4C79-A199-1B47ABB4CD4E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B8F3-8179-41D7-9506-0678E4CCE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4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02F-981D-485E-89F8-9131D20C9BC3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21F9-5530-4CCA-B579-500EB4C1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1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AFAF-A8AD-451B-9446-43AB35E2B43F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E39B-421A-4579-BEAE-23681A771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6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B7D1-74D2-4A93-B0AB-B3D5CE2BB3B1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DDA4-15D9-430D-9AB4-90512B1A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90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E0158B32-327E-834E-B5D8-D5C4EF16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783C-FB5A-4249-9CAC-DCC872CB87E7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2D7A6DF9-DC2F-BE46-B514-A0DB592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B311A43-2F61-264E-B8C7-9BC0E5A7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F089-32AB-5848-9086-B05C03D4BD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13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33D2-DC8D-4A59-BC19-FCBAEF15BB9F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67BE-B856-49C7-91E1-67C7D405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FE47-D986-499D-A4A5-E613A7A8F953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B6AB-23BA-41E2-A1CD-86C3CFE7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6E35-2A6D-44BC-98A9-D874E06AFFE5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0A37-633D-4791-8096-007F66AA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BC09-FA55-4485-B601-A41A08C94D4D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EEBB-706A-47CA-9E35-11F52FBCD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AE93-3DFC-4AAE-A82B-904DEF5123ED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A4AB-AFAD-4F00-9F0F-FF805AEC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0D53-599D-4C79-A199-1B47ABB4CD4E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B8F3-8179-41D7-9506-0678E4CCE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02F-981D-485E-89F8-9131D20C9BC3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21F9-5530-4CCA-B579-500EB4C1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6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FBEAAB7-E2C5-4EDC-8558-BB971E420476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CD4D574-2396-4B0A-B909-40F33A9F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4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6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FBEAAB7-E2C5-4EDC-8558-BB971E420476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CD4D574-2396-4B0A-B909-40F33A9F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slide" Target="slide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0A3772-69FB-9440-85B4-F642EDE3BA89}"/>
              </a:ext>
            </a:extLst>
          </p:cNvPr>
          <p:cNvSpPr/>
          <p:nvPr/>
        </p:nvSpPr>
        <p:spPr>
          <a:xfrm>
            <a:off x="3002845" y="10249"/>
            <a:ext cx="618631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Khởi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động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hiểu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Ý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ĐỒNG ĐỘI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B2256E5-9C9E-D441-97A8-7EA7D6C38BA6}"/>
              </a:ext>
            </a:extLst>
          </p:cNvPr>
          <p:cNvSpPr/>
          <p:nvPr/>
        </p:nvSpPr>
        <p:spPr>
          <a:xfrm>
            <a:off x="3141663" y="2133600"/>
            <a:ext cx="3048000" cy="1905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1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39526F28-6AEA-3047-A18C-AB84512B8D2F}"/>
              </a:ext>
            </a:extLst>
          </p:cNvPr>
          <p:cNvSpPr/>
          <p:nvPr/>
        </p:nvSpPr>
        <p:spPr>
          <a:xfrm>
            <a:off x="3141663" y="4065588"/>
            <a:ext cx="3048000" cy="1905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3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DE0E9027-C550-CB4C-97F1-31FD9E702AC2}"/>
              </a:ext>
            </a:extLst>
          </p:cNvPr>
          <p:cNvSpPr/>
          <p:nvPr/>
        </p:nvSpPr>
        <p:spPr>
          <a:xfrm>
            <a:off x="6200775" y="4065588"/>
            <a:ext cx="3048000" cy="1905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4</a:t>
            </a:r>
          </a:p>
        </p:txBody>
      </p:sp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6CCE6564-C51B-614D-AD0D-A263FA784218}"/>
              </a:ext>
            </a:extLst>
          </p:cNvPr>
          <p:cNvSpPr/>
          <p:nvPr/>
        </p:nvSpPr>
        <p:spPr>
          <a:xfrm>
            <a:off x="6200775" y="2133600"/>
            <a:ext cx="3048000" cy="190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2</a:t>
            </a:r>
          </a:p>
        </p:txBody>
      </p:sp>
      <p:sp>
        <p:nvSpPr>
          <p:cNvPr id="8" name="Oval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DF22226-2480-EF49-96A8-ABBA41ABB217}"/>
              </a:ext>
            </a:extLst>
          </p:cNvPr>
          <p:cNvSpPr/>
          <p:nvPr/>
        </p:nvSpPr>
        <p:spPr>
          <a:xfrm>
            <a:off x="9906000" y="6248400"/>
            <a:ext cx="762000" cy="6365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40542841"/>
              </p:ext>
            </p:extLst>
          </p:nvPr>
        </p:nvGraphicFramePr>
        <p:xfrm>
          <a:off x="284205" y="621472"/>
          <a:ext cx="5701876" cy="51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469"/>
                <a:gridCol w="1425469"/>
                <a:gridCol w="1425469"/>
                <a:gridCol w="1425469"/>
              </a:tblGrid>
              <a:tr h="1766280"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74149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74149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0735" y="621472"/>
            <a:ext cx="6001265" cy="552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8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4EC67F5A-3DBB-1D42-B298-248F8E0E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" y="799474"/>
            <a:ext cx="121792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nl-NL" altLang="x-none" sz="25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</a:t>
            </a:r>
            <a:r>
              <a:rPr lang="nl-NL" altLang="x-none" sz="2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tin trong mục 2 v</a:t>
            </a:r>
            <a:r>
              <a:rPr lang="nl-NL" altLang="x-none" sz="2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nl-NL" altLang="x-none" sz="2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</a:t>
            </a:r>
            <a:r>
              <a:rPr lang="nl-NL" altLang="x-none" sz="2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nl-NL" altLang="x-none" sz="2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h</a:t>
            </a:r>
            <a:r>
              <a:rPr lang="nl-NL" altLang="x-none" sz="2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nl-NL" altLang="x-none" sz="2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1, 2, em hãy</a:t>
            </a:r>
            <a:r>
              <a:rPr lang="vi-VN" altLang="x-none" sz="2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</a:t>
            </a:r>
            <a:r>
              <a:rPr lang="vi-VN" altLang="x-none" sz="2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vi-VN" altLang="x-none" sz="2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lang="vi-VN" altLang="x-none" sz="2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vi-VN" altLang="x-none" sz="2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bảng sau đây</a:t>
            </a:r>
            <a:endParaRPr lang="vi-VN" altLang="x-none" sz="2500" dirty="0">
              <a:solidFill>
                <a:prstClr val="black"/>
              </a:solidFill>
            </a:endParaRPr>
          </a:p>
          <a:p>
            <a:pPr algn="ctr" eaLnBrk="0" hangingPunct="0"/>
            <a:endParaRPr lang="vi-VN" altLang="x-none" sz="25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387252"/>
              </p:ext>
            </p:extLst>
          </p:nvPr>
        </p:nvGraphicFramePr>
        <p:xfrm>
          <a:off x="204717" y="1777408"/>
          <a:ext cx="11764370" cy="482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8"/>
                <a:gridCol w="4171917"/>
                <a:gridCol w="3274855"/>
                <a:gridCol w="2774570"/>
              </a:tblGrid>
              <a:tr h="1301023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76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783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63880" y="137160"/>
            <a:ext cx="4709160" cy="441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TÂNG KHÍ QUYỂN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8824" y="4216782"/>
            <a:ext cx="267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7899" y="3289111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&gt; 50 km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311" y="3289109"/>
            <a:ext cx="301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16-50km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1842" y="3167438"/>
            <a:ext cx="297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8-16 km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6900" y="4191000"/>
            <a:ext cx="3067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-Không </a:t>
            </a:r>
            <a:r>
              <a:rPr lang="nl-N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chuyển dộng theo chiều ngang.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lớp ô dôn có tác dụng hấp thụ, ngăn các tia bức xạ có hại của MT đối với sinh vật và con người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9995" y="4061431"/>
            <a:ext cx="3862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Tập trung 90% KHÔNG KHÍ, KHÔNG KHÍ luôn chuyển động theo chiều thẳng đứng.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Là nơi sinh ra các hiện tượng khí tượng :mây, mưa, sấm chớp…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Càng lên cao nhiệt độ không khí càng </a:t>
            </a:r>
            <a:r>
              <a:rPr lang="nl-NL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15BD03A-2FB7-A740-8C15-454C0102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03830"/>
              </p:ext>
            </p:extLst>
          </p:nvPr>
        </p:nvGraphicFramePr>
        <p:xfrm>
          <a:off x="157482" y="563969"/>
          <a:ext cx="11877036" cy="437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843">
                  <a:extLst>
                    <a:ext uri="{9D8B030D-6E8A-4147-A177-3AD203B41FA5}">
                      <a16:colId xmlns:a16="http://schemas.microsoft.com/office/drawing/2014/main" xmlns="" val="2130068286"/>
                    </a:ext>
                  </a:extLst>
                </a:gridCol>
                <a:gridCol w="5428253">
                  <a:extLst>
                    <a:ext uri="{9D8B030D-6E8A-4147-A177-3AD203B41FA5}">
                      <a16:colId xmlns:a16="http://schemas.microsoft.com/office/drawing/2014/main" xmlns="" val="836024525"/>
                    </a:ext>
                  </a:extLst>
                </a:gridCol>
                <a:gridCol w="4278940">
                  <a:extLst>
                    <a:ext uri="{9D8B030D-6E8A-4147-A177-3AD203B41FA5}">
                      <a16:colId xmlns:a16="http://schemas.microsoft.com/office/drawing/2014/main" xmlns="" val="2359760119"/>
                    </a:ext>
                  </a:extLst>
                </a:gridCol>
              </a:tblGrid>
              <a:tr h="449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Nơi hình thành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Đặc điểm chính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8124848"/>
                  </a:ext>
                </a:extLst>
              </a:tr>
              <a:tr h="1200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 nóng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7731957"/>
                  </a:ext>
                </a:extLst>
              </a:tr>
              <a:tr h="868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 lạnh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7555688"/>
                  </a:ext>
                </a:extLst>
              </a:tr>
              <a:tr h="929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 lục địa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4956141"/>
                  </a:ext>
                </a:extLst>
              </a:tr>
              <a:tr h="929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 đại dương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708908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F3C25FE3-0E1B-A347-B045-1E2881E0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5" y="123110"/>
            <a:ext cx="8364919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x-non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</a:t>
            </a:r>
            <a:r>
              <a:rPr kumimoji="0" lang="nl-NL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tin trong mục </a:t>
            </a:r>
            <a:r>
              <a:rPr kumimoji="0" lang="vi-VN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nl-NL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nl-NL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nl-NL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nl-NL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nl-NL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nl-NL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vi-VN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</a:t>
            </a:r>
            <a:r>
              <a:rPr kumimoji="0" lang="vi-VN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kumimoji="0" lang="vi-VN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bảng sau đây</a:t>
            </a:r>
            <a:endParaRPr kumimoji="0" lang="vi-VN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34821"/>
              </p:ext>
            </p:extLst>
          </p:nvPr>
        </p:nvGraphicFramePr>
        <p:xfrm>
          <a:off x="426719" y="289561"/>
          <a:ext cx="11079480" cy="591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4845"/>
                <a:gridCol w="4851475"/>
                <a:gridCol w="3693160"/>
              </a:tblGrid>
              <a:tr h="1182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khí</a:t>
                      </a:r>
                      <a:endParaRPr lang="x-none" sz="3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hình thành</a:t>
                      </a:r>
                      <a:endParaRPr lang="x-none" sz="3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chính</a:t>
                      </a:r>
                      <a:endParaRPr lang="x-none" sz="3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2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khí nóng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2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khí lạnh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2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khí lục địa</a:t>
                      </a:r>
                      <a:endParaRPr lang="x-none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2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khí đại dương</a:t>
                      </a:r>
                      <a:endParaRPr lang="x-none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48167" y="1801504"/>
            <a:ext cx="413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4883" y="1586060"/>
            <a:ext cx="3452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2633" y="2988860"/>
            <a:ext cx="423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4883" y="2909276"/>
            <a:ext cx="3234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9110" y="4084021"/>
            <a:ext cx="423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6531" y="5404513"/>
            <a:ext cx="37804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2775" y="3878717"/>
            <a:ext cx="283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9725" y="5404513"/>
            <a:ext cx="287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252" y="5531453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9"/>
            <a:ext cx="59944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4288" y="108438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Nitơ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78%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5697" y="959281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-16km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0800" y="4451328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ôxy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4288" y="105231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21 %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58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4195" y="534768"/>
            <a:ext cx="4673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0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dôn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xmlns="" id="{004F470F-58F1-1B40-B95B-DFBF805CE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42B11B-38B7-B34B-8F11-59F94B34ED4B}"/>
              </a:ext>
            </a:extLst>
          </p:cNvPr>
          <p:cNvSpPr/>
          <p:nvPr/>
        </p:nvSpPr>
        <p:spPr>
          <a:xfrm>
            <a:off x="2923656" y="2057400"/>
            <a:ext cx="6699270" cy="23805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88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KHÔNG KHÍ</a:t>
            </a: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6EA6A8A-D79B-1F45-8D77-1E61841D0C9E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xmlns="" id="{A8A969EE-84D7-3A4B-8BFC-1E7E9DD61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55209F-1780-1849-8E7F-16F2A8F48406}"/>
              </a:ext>
            </a:extLst>
          </p:cNvPr>
          <p:cNvSpPr/>
          <p:nvPr/>
        </p:nvSpPr>
        <p:spPr>
          <a:xfrm>
            <a:off x="5053086" y="2362200"/>
            <a:ext cx="2085827" cy="25458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GIÓ</a:t>
            </a:r>
          </a:p>
          <a:p>
            <a:pPr algn="ctr">
              <a:lnSpc>
                <a:spcPct val="150000"/>
              </a:lnSpc>
              <a:defRPr/>
            </a:pPr>
            <a:endParaRPr lang="en-US" sz="3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003EA9-91BC-184C-AA2C-690A9A8F7AB8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xmlns="" id="{31CEC62B-5694-B24A-905B-466775AE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0133F0E7-CDEB-D74D-8F04-7B6C9ACF4C67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C9A234-16B5-EA4D-A02E-8838504376B8}"/>
              </a:ext>
            </a:extLst>
          </p:cNvPr>
          <p:cNvSpPr/>
          <p:nvPr/>
        </p:nvSpPr>
        <p:spPr>
          <a:xfrm>
            <a:off x="4910418" y="2362200"/>
            <a:ext cx="2371162" cy="25458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ÔXY</a:t>
            </a:r>
          </a:p>
          <a:p>
            <a:pPr algn="ctr">
              <a:lnSpc>
                <a:spcPct val="150000"/>
              </a:lnSpc>
              <a:defRPr/>
            </a:pPr>
            <a:endParaRPr lang="en-US" sz="3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xmlns="" id="{D49F6C65-AEF3-EC41-80D5-79C4D40E2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BC175822-A320-5B49-AD69-7A9E0A533B75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59BEE2-BD98-2C4C-A3B6-34CD15FACB02}"/>
              </a:ext>
            </a:extLst>
          </p:cNvPr>
          <p:cNvSpPr/>
          <p:nvPr/>
        </p:nvSpPr>
        <p:spPr>
          <a:xfrm>
            <a:off x="4362992" y="2362200"/>
            <a:ext cx="3466013" cy="25458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</a:t>
            </a:r>
            <a:r>
              <a:rPr lang="en-US" sz="80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ZÔN</a:t>
            </a:r>
          </a:p>
          <a:p>
            <a:pPr algn="ctr">
              <a:lnSpc>
                <a:spcPct val="150000"/>
              </a:lnSpc>
              <a:defRPr/>
            </a:pPr>
            <a:endParaRPr lang="en-US" sz="3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6">
            <a:extLst>
              <a:ext uri="{FF2B5EF4-FFF2-40B4-BE49-F238E27FC236}">
                <a16:creationId xmlns:a16="http://schemas.microsoft.com/office/drawing/2014/main" xmlns="" id="{75ECF1C0-1FA0-9244-A3A8-7F54E8C31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018"/>
            <a:ext cx="12192000" cy="676698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x-none"/>
          </a:p>
        </p:txBody>
      </p:sp>
      <p:pic>
        <p:nvPicPr>
          <p:cNvPr id="18434" name="Picture 24" descr="SailBoat">
            <a:extLst>
              <a:ext uri="{FF2B5EF4-FFF2-40B4-BE49-F238E27FC236}">
                <a16:creationId xmlns:a16="http://schemas.microsoft.com/office/drawing/2014/main" xmlns="" id="{649BEB12-3DDC-DC49-951B-1125F94227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315884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5" descr="th_50a9093a">
            <a:extLst>
              <a:ext uri="{FF2B5EF4-FFF2-40B4-BE49-F238E27FC236}">
                <a16:creationId xmlns:a16="http://schemas.microsoft.com/office/drawing/2014/main" xmlns="" id="{157F86A9-D276-6947-99D0-7867BE2CE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4467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Oval 26" descr="Copy of winxpap14">
            <a:extLst>
              <a:ext uri="{FF2B5EF4-FFF2-40B4-BE49-F238E27FC236}">
                <a16:creationId xmlns:a16="http://schemas.microsoft.com/office/drawing/2014/main" xmlns="" id="{0E7763A9-879F-4A4D-ACA2-291FDC85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4" y="304800"/>
            <a:ext cx="2438400" cy="1676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x-none"/>
          </a:p>
        </p:txBody>
      </p:sp>
      <p:pic>
        <p:nvPicPr>
          <p:cNvPr id="18437" name="Picture 27" descr="Earth-16-june">
            <a:extLst>
              <a:ext uri="{FF2B5EF4-FFF2-40B4-BE49-F238E27FC236}">
                <a16:creationId xmlns:a16="http://schemas.microsoft.com/office/drawing/2014/main" xmlns="" id="{E3495BF3-DD78-B548-96D5-CBAAA7EF76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218017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30">
            <a:extLst>
              <a:ext uri="{FF2B5EF4-FFF2-40B4-BE49-F238E27FC236}">
                <a16:creationId xmlns:a16="http://schemas.microsoft.com/office/drawing/2014/main" xmlns="" id="{0BF6AE00-0837-7943-A4A0-E9F43A292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17" y="1181100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4800" b="1" i="1" u="sng" dirty="0" err="1">
                <a:solidFill>
                  <a:srgbClr val="FF0000"/>
                </a:solidFill>
              </a:rPr>
              <a:t>Bài</a:t>
            </a:r>
            <a:r>
              <a:rPr lang="en-US" altLang="x-none" sz="4800" b="1" i="1" u="sng" dirty="0">
                <a:solidFill>
                  <a:srgbClr val="FF0000"/>
                </a:solidFill>
              </a:rPr>
              <a:t> 15</a:t>
            </a:r>
            <a:r>
              <a:rPr lang="en-US" altLang="x-none" sz="4800" u="sng" dirty="0">
                <a:solidFill>
                  <a:srgbClr val="FF0000"/>
                </a:solidFill>
              </a:rPr>
              <a:t/>
            </a:r>
            <a:br>
              <a:rPr lang="en-US" altLang="x-none" sz="4800" u="sng" dirty="0">
                <a:solidFill>
                  <a:srgbClr val="FF0000"/>
                </a:solidFill>
              </a:rPr>
            </a:br>
            <a:endParaRPr lang="en-US" altLang="x-none" sz="4800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CF8998-4AA4-934A-9E00-3BA344016049}"/>
              </a:ext>
            </a:extLst>
          </p:cNvPr>
          <p:cNvSpPr txBox="1"/>
          <p:nvPr/>
        </p:nvSpPr>
        <p:spPr>
          <a:xfrm>
            <a:off x="1117600" y="2638558"/>
            <a:ext cx="104013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Lớp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vỏ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khí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của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trái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đất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Khí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áp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và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gió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trên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trái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đất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xmlns="" id="{18B00EF1-B901-0F43-A5A5-DF42FD07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30899"/>
            <a:ext cx="11722100" cy="685637"/>
          </a:xfrm>
          <a:prstGeom prst="rect">
            <a:avLst/>
          </a:prstGeom>
          <a:solidFill>
            <a:srgbClr val="FBFFEF"/>
          </a:solidFill>
          <a:ln w="9525">
            <a:solidFill>
              <a:srgbClr val="E1FF8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42000"/>
              </a:spcBef>
              <a:buNone/>
            </a:pP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>
              <a:lnSpc>
                <a:spcPts val="1800"/>
              </a:lnSpc>
              <a:spcBef>
                <a:spcPct val="42000"/>
              </a:spcBef>
              <a:buNone/>
            </a:pP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SGK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PHT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endParaRPr lang="en-US" altLang="x-none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D93A47-06AC-7143-8FA5-D67DE1B49489}"/>
              </a:ext>
            </a:extLst>
          </p:cNvPr>
          <p:cNvSpPr/>
          <p:nvPr/>
        </p:nvSpPr>
        <p:spPr>
          <a:xfrm>
            <a:off x="-1" y="976779"/>
            <a:ext cx="11957051" cy="5865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hiểu biết của em và kiến thức SGK hoàn thành bài tập sau: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phần chiếm tỉ lệ bao nhiêu?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trò của ôxy, hơi nước và khí CO2 đối với tự nhiên vào đời sống?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…..………………………………………………………………………………………………………………………………………………………………………………………………….………………………..………………………………………………………………………………</a:t>
            </a:r>
            <a:endParaRPr lang="x-non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37160"/>
            <a:ext cx="11719560" cy="64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03" y="621472"/>
            <a:ext cx="7028597" cy="5520021"/>
          </a:xfrm>
        </p:spPr>
      </p:pic>
      <p:sp>
        <p:nvSpPr>
          <p:cNvPr id="4" name="Cloud Callout 3"/>
          <p:cNvSpPr/>
          <p:nvPr/>
        </p:nvSpPr>
        <p:spPr>
          <a:xfrm>
            <a:off x="259308" y="1419367"/>
            <a:ext cx="4571999" cy="343923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ảnh,kết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2388" y="245660"/>
            <a:ext cx="4667534" cy="586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TÂNG KHÍ QUYỂN</a:t>
            </a:r>
          </a:p>
        </p:txBody>
      </p:sp>
    </p:spTree>
    <p:extLst>
      <p:ext uri="{BB962C8B-B14F-4D97-AF65-F5344CB8AC3E}">
        <p14:creationId xmlns:p14="http://schemas.microsoft.com/office/powerpoint/2010/main" val="18444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499</Words>
  <Application>Microsoft Office PowerPoint</Application>
  <PresentationFormat>Custom</PresentationFormat>
  <Paragraphs>122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257</cp:revision>
  <dcterms:created xsi:type="dcterms:W3CDTF">2021-06-18T15:04:24Z</dcterms:created>
  <dcterms:modified xsi:type="dcterms:W3CDTF">2022-12-05T13:48:37Z</dcterms:modified>
</cp:coreProperties>
</file>