
<file path=[Content_Types].xml><?xml version="1.0" encoding="utf-8"?>
<Types xmlns="http://schemas.openxmlformats.org/package/2006/content-types">
  <Override PartName="/ppt/slideLayouts/slideLayout307.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slideLayouts/slideLayout102.xml" ContentType="application/vnd.openxmlformats-officedocument.presentationml.slideLayout+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slideLayouts/slideLayout250.xml" ContentType="application/vnd.openxmlformats-officedocument.presentationml.slideLayout+xml"/>
  <Override PartName="/ppt/slideLayouts/slideLayout261.xml" ContentType="application/vnd.openxmlformats-officedocument.presentationml.slideLayout+xml"/>
  <Override PartName="/ppt/slideLayouts/slideLayout348.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30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77.xml" ContentType="application/vnd.openxmlformats-officedocument.presentationml.slideLayout+xml"/>
  <Override PartName="/ppt/slideLayouts/slideLayout288.xml" ContentType="application/vnd.openxmlformats-officedocument.presentationml.slideLayout+xml"/>
  <Default Extension="emf" ContentType="image/x-emf"/>
  <Override PartName="/ppt/slideLayouts/slideLayout34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80.xml" ContentType="application/vnd.openxmlformats-officedocument.presentationml.slideLayout+xml"/>
  <Override PartName="/ppt/slideLayouts/slideLayout291.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45.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Layouts/slideLayout334.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32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01.xml" ContentType="application/vnd.openxmlformats-officedocument.presentationml.slideLayout+xml"/>
  <Override PartName="/ppt/slideLayouts/slideLayout312.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slideLayouts/slideLayout263.xml" ContentType="application/vnd.openxmlformats-officedocument.presentationml.slideLayout+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Layouts/slideLayout317.xml" ContentType="application/vnd.openxmlformats-officedocument.presentationml.slideLayout+xml"/>
  <Override PartName="/ppt/slideLayouts/slideLayout32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268.xml" ContentType="application/vnd.openxmlformats-officedocument.presentationml.slideLayout+xml"/>
  <Override PartName="/ppt/slideLayouts/slideLayout320.xml" ContentType="application/vnd.openxmlformats-officedocument.presentationml.slideLayout+xml"/>
  <Override PartName="/ppt/slideLayouts/slideLayout33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Default Extension="wav" ContentType="audio/wav"/>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282.xml" ContentType="application/vnd.openxmlformats-officedocument.presentationml.slideLayout+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47.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slideLayouts/slideLayout336.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32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298.xml" ContentType="application/vnd.openxmlformats-officedocument.presentationml.slideLayout+xml"/>
  <Override PartName="/ppt/slideLayouts/slideLayout303.xml" ContentType="application/vnd.openxmlformats-officedocument.presentationml.slideLayout+xml"/>
  <Override PartName="/ppt/slideLayouts/slideLayout31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287.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slideLayouts/slideLayout243.xml" ContentType="application/vnd.openxmlformats-officedocument.presentationml.slideLayout+xml"/>
  <Override PartName="/ppt/slideLayouts/slideLayout290.xml" ContentType="application/vnd.openxmlformats-officedocument.presentationml.slideLayout+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34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33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Default Extension="wdp" ContentType="image/vnd.ms-photo"/>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349.xml" ContentType="application/vnd.openxmlformats-officedocument.presentationml.slideLayout+xml"/>
  <Default Extension="gif" ContentType="image/gif"/>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338.xml" ContentType="application/vnd.openxmlformats-officedocument.presentationml.slideLayout+xml"/>
  <Override PartName="/ppt/slideLayouts/slideLayout88.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slideLayouts/slideLayout346.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Default Extension="jpeg" ContentType="image/jpeg"/>
  <Override PartName="/ppt/slides/slide3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13" r:id="rId5"/>
    <p:sldMasterId id="2147484002" r:id="rId6"/>
  </p:sldMasterIdLst>
  <p:notesMasterIdLst>
    <p:notesMasterId r:id="rId44"/>
  </p:notesMasterIdLst>
  <p:sldIdLst>
    <p:sldId id="258" r:id="rId7"/>
    <p:sldId id="259" r:id="rId8"/>
    <p:sldId id="260" r:id="rId9"/>
    <p:sldId id="261" r:id="rId10"/>
    <p:sldId id="263" r:id="rId11"/>
    <p:sldId id="264" r:id="rId12"/>
    <p:sldId id="265" r:id="rId13"/>
    <p:sldId id="266" r:id="rId14"/>
    <p:sldId id="267" r:id="rId15"/>
    <p:sldId id="304" r:id="rId16"/>
    <p:sldId id="305" r:id="rId17"/>
    <p:sldId id="306" r:id="rId18"/>
    <p:sldId id="307" r:id="rId19"/>
    <p:sldId id="309" r:id="rId20"/>
    <p:sldId id="310" r:id="rId21"/>
    <p:sldId id="275" r:id="rId22"/>
    <p:sldId id="277" r:id="rId23"/>
    <p:sldId id="278" r:id="rId24"/>
    <p:sldId id="279" r:id="rId25"/>
    <p:sldId id="280" r:id="rId26"/>
    <p:sldId id="281" r:id="rId27"/>
    <p:sldId id="282" r:id="rId28"/>
    <p:sldId id="283" r:id="rId29"/>
    <p:sldId id="285" r:id="rId30"/>
    <p:sldId id="289" r:id="rId31"/>
    <p:sldId id="290" r:id="rId32"/>
    <p:sldId id="291" r:id="rId33"/>
    <p:sldId id="292" r:id="rId34"/>
    <p:sldId id="294" r:id="rId35"/>
    <p:sldId id="295" r:id="rId36"/>
    <p:sldId id="296" r:id="rId37"/>
    <p:sldId id="297" r:id="rId38"/>
    <p:sldId id="298" r:id="rId39"/>
    <p:sldId id="299" r:id="rId40"/>
    <p:sldId id="300" r:id="rId41"/>
    <p:sldId id="302" r:id="rId42"/>
    <p:sldId id="30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pPr/>
              <a:t>10/18/2021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pPr/>
              <a:t>‹#›</a:t>
            </a:fld>
            <a:endParaRPr lang="en-US"/>
          </a:p>
        </p:txBody>
      </p:sp>
    </p:spTree>
    <p:extLst>
      <p:ext uri="{BB962C8B-B14F-4D97-AF65-F5344CB8AC3E}">
        <p14:creationId xmlns=""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4</a:t>
            </a:fld>
            <a:endParaRPr lang="vi-VN">
              <a:solidFill>
                <a:prstClr val="black"/>
              </a:solidFill>
            </a:endParaRPr>
          </a:p>
        </p:txBody>
      </p:sp>
    </p:spTree>
    <p:extLst>
      <p:ext uri="{BB962C8B-B14F-4D97-AF65-F5344CB8AC3E}">
        <p14:creationId xmlns="" xmlns:p14="http://schemas.microsoft.com/office/powerpoint/2010/main" val="124037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xmlns="" id="{929DF570-901B-469F-A7EE-ED58B5A4D05E}"/>
              </a:ext>
            </a:extLst>
          </p:cNvPr>
          <p:cNvSpPr>
            <a:spLocks noGrp="1" noRot="1" noChangeAspect="1" noTextEdit="1"/>
          </p:cNvSpPr>
          <p:nvPr>
            <p:ph type="sldImg"/>
          </p:nvPr>
        </p:nvSpPr>
        <p:spPr>
          <a:xfrm>
            <a:off x="1371600" y="1143000"/>
            <a:ext cx="4114800" cy="3086100"/>
          </a:xfrm>
          <a:ln/>
        </p:spPr>
      </p:sp>
      <p:sp>
        <p:nvSpPr>
          <p:cNvPr id="57347" name="Notes Placeholder 2">
            <a:extLst>
              <a:ext uri="{FF2B5EF4-FFF2-40B4-BE49-F238E27FC236}">
                <a16:creationId xmlns:a16="http://schemas.microsoft.com/office/drawing/2014/main" xmlns="" id="{0D781DB1-4677-4AE7-8A5B-2044E27727A9}"/>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a16="http://schemas.microsoft.com/office/drawing/2014/main" xmlns="" id="{7A489EFA-BE28-48A9-A82F-86BD7CB4CD08}"/>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8</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xmlns=""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a16="http://schemas.microsoft.com/office/drawing/2014/main" xmlns="" id="{ADA8D986-B86A-4D10-B752-54B1D90C5DEB}"/>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a16="http://schemas.microsoft.com/office/drawing/2014/main" xmlns="" id="{C9CFC35A-0A84-4E93-A456-19A62FF2BB8A}"/>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12</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xmlns="" id="{9025DDA9-1115-49AB-8061-C62A8CE752A3}"/>
              </a:ext>
            </a:extLst>
          </p:cNvPr>
          <p:cNvSpPr>
            <a:spLocks noGrp="1" noRot="1" noChangeAspect="1" noTextEdit="1"/>
          </p:cNvSpPr>
          <p:nvPr>
            <p:ph type="sldImg"/>
          </p:nvPr>
        </p:nvSpPr>
        <p:spPr>
          <a:xfrm>
            <a:off x="1371600" y="1143000"/>
            <a:ext cx="4114800" cy="3086100"/>
          </a:xfrm>
          <a:ln/>
        </p:spPr>
      </p:sp>
      <p:sp>
        <p:nvSpPr>
          <p:cNvPr id="63491" name="Notes Placeholder 2">
            <a:extLst>
              <a:ext uri="{FF2B5EF4-FFF2-40B4-BE49-F238E27FC236}">
                <a16:creationId xmlns:a16="http://schemas.microsoft.com/office/drawing/2014/main" xmlns="" id="{1737279A-AA18-4681-AB17-E3E902E9BCE8}"/>
              </a:ext>
            </a:extLst>
          </p:cNvPr>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cs typeface="Arial" panose="020B0604020202020204" pitchFamily="34" charset="0"/>
            </a:endParaRPr>
          </a:p>
        </p:txBody>
      </p:sp>
      <p:sp>
        <p:nvSpPr>
          <p:cNvPr id="63492" name="Slide Number Placeholder 3">
            <a:extLst>
              <a:ext uri="{FF2B5EF4-FFF2-40B4-BE49-F238E27FC236}">
                <a16:creationId xmlns:a16="http://schemas.microsoft.com/office/drawing/2014/main" xmlns="" id="{1D2C1F43-8F0E-4749-8184-60F75EACD7B1}"/>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A28E7F9E-6389-4F77-B3AD-EE51E869E186}" type="slidenum">
              <a:rPr lang="en-US" altLang="en-US" smtClean="0">
                <a:solidFill>
                  <a:srgbClr val="000000"/>
                </a:solidFill>
              </a:rPr>
              <a:pPr fontAlgn="base">
                <a:spcBef>
                  <a:spcPct val="0"/>
                </a:spcBef>
                <a:spcAft>
                  <a:spcPct val="0"/>
                </a:spcAft>
                <a:defRPr/>
              </a:pPr>
              <a:t>13</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17</a:t>
            </a:fld>
            <a:endParaRPr lang="vi-VN">
              <a:solidFill>
                <a:prstClr val="black"/>
              </a:solidFill>
            </a:endParaRPr>
          </a:p>
        </p:txBody>
      </p:sp>
    </p:spTree>
    <p:extLst>
      <p:ext uri="{BB962C8B-B14F-4D97-AF65-F5344CB8AC3E}">
        <p14:creationId xmlns="" xmlns:p14="http://schemas.microsoft.com/office/powerpoint/2010/main" val="304101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8295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622202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20646414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810036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7539606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552426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83700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43204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476002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4402356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97285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5948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2797857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337709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9879594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2236308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01565512"/>
      </p:ext>
    </p:extLst>
  </p:cSld>
  <p:clrMapOvr>
    <a:masterClrMapping/>
  </p:clrMapOvr>
  <p:transition spd="slow" advClick="0" advTm="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5912309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 xmlns:p14="http://schemas.microsoft.com/office/powerpoint/2010/main" val="943587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946061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39398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472467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867621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1790796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217452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482173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2021/10/18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33847582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2021/10/18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2733886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180506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47358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21940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182612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263509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0093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870235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949328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48122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22272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38907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8405042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908521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6609506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841364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32401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96693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938536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95786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92256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55674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470923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958069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439381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44613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05324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269897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23788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3995752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8811716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0332091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6170855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0569765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5573912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912327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27775312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75845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866932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11381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6690242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7749768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06737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48756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365668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867520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415803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370475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28340264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925939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4012079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a16="http://schemas.microsoft.com/office/drawing/2014/main" xmlns=""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a16="http://schemas.microsoft.com/office/drawing/2014/main" xmlns=""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09383807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29983185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8536390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759877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89526021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484671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6353785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502795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6023081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478383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366926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646764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855352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32344190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34711640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222955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020581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669262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21208214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2192868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68781949"/>
      </p:ext>
    </p:extLst>
  </p:cSld>
  <p:clrMapOvr>
    <a:masterClrMapping/>
  </p:clrMapOvr>
  <p:transition spd="slow" advClick="0" advTm="0">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3948370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a16="http://schemas.microsoft.com/office/drawing/2014/main" xmlns=""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a16="http://schemas.microsoft.com/office/drawing/2014/main" xmlns=""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70024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2021/10/18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5554298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207668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2021/10/18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9970390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093555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2021/10/18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28510078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867170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2021/10/18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37306729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04007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2021/10/18</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5549796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5131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401307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3165892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681481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2951285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2036615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5978842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2715643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9164490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91539219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5263571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66585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534705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a16="http://schemas.microsoft.com/office/drawing/2014/main" xmlns=""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a16="http://schemas.microsoft.com/office/drawing/2014/main" xmlns=""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3192237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68221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600053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750074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014173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893551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40227604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1719383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748906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0420353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253106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5705955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2548466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4911843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65869502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4875616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4912437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2620933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5670767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104077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2697776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2181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a16="http://schemas.microsoft.com/office/drawing/2014/main" xmlns=""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a16="http://schemas.microsoft.com/office/drawing/2014/main" xmlns=""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32164678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31729723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04502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248337807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2440789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407163991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30751946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780799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43740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9847937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4077903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a16="http://schemas.microsoft.com/office/drawing/2014/main" xmlns=""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a16="http://schemas.microsoft.com/office/drawing/2014/main" xmlns=""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25505508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4817398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03894581"/>
      </p:ext>
    </p:extLst>
  </p:cSld>
  <p:clrMapOvr>
    <a:masterClrMapping/>
  </p:clrMapOvr>
  <p:transition spd="slow" advClick="0" advTm="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299784179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 xmlns:p14="http://schemas.microsoft.com/office/powerpoint/2010/main" val="16086248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5995571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3852773900"/>
      </p:ext>
    </p:extLst>
  </p:cSld>
  <p:clrMapOvr>
    <a:masterClrMapping/>
  </p:clrMapOvr>
  <p:transition spd="slow" advTm="3000">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994096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457517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65795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04734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 xmlns:p14="http://schemas.microsoft.com/office/powerpoint/2010/main" val="34986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977648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382469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441385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836854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3055576365"/>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479676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499355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9415254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768736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0576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 xmlns:p14="http://schemas.microsoft.com/office/powerpoint/2010/main" val="18862069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454598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696657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11007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2027624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15336987"/>
      </p:ext>
    </p:extLst>
  </p:cSld>
  <p:clrMapOvr>
    <a:masterClrMapping/>
  </p:clrMapOvr>
  <p:transition spd="slow" advClick="0" advTm="4000">
    <p:comb/>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97114484"/>
      </p:ext>
    </p:extLst>
  </p:cSld>
  <p:clrMapOvr>
    <a:masterClrMapping/>
  </p:clrMapOvr>
  <p:transition spd="slow"/>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 xmlns:p14="http://schemas.microsoft.com/office/powerpoint/2010/main" val="2230548764"/>
      </p:ext>
    </p:extLst>
  </p:cSld>
  <p:clrMapOvr>
    <a:masterClrMapping/>
  </p:clrMapOvr>
  <p:transition spd="slow"/>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6245241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895398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2229734585"/>
      </p:ext>
    </p:extLst>
  </p:cSld>
  <p:clrMapOvr>
    <a:masterClrMapping/>
  </p:clrMapOvr>
  <p:transition spd="slow"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 xmlns:p14="http://schemas.microsoft.com/office/powerpoint/2010/main" val="17180844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468384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4230899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854122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795436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729880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54749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859301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550742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2043444856"/>
      </p:ext>
    </p:extLst>
  </p:cSld>
  <p:clrMapOvr>
    <a:masterClrMapping/>
  </p:clrMapOvr>
  <p:transition spd="slow" advTm="3000">
    <p:rand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36940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 xmlns:p14="http://schemas.microsoft.com/office/powerpoint/2010/main" val="37099615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9663250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7992141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5783028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848663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241035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6372587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996249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16555239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90285308"/>
      </p:ext>
    </p:extLst>
  </p:cSld>
  <p:clrMapOvr>
    <a:masterClrMapping/>
  </p:clrMapOvr>
  <p:transition spd="slow" advClick="0" advTm="4000">
    <p:comb/>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1797632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xmlns=""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 xmlns:p14="http://schemas.microsoft.com/office/powerpoint/2010/main" val="360287039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 xmlns:p14="http://schemas.microsoft.com/office/powerpoint/2010/main" val="3936405369"/>
      </p:ext>
    </p:extLst>
  </p:cSld>
  <p:clrMapOvr>
    <a:masterClrMapping/>
  </p:clrMapOvr>
  <p:transition spd="slow"/>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9659044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450204774"/>
      </p:ext>
    </p:extLst>
  </p:cSld>
  <p:clrMapOvr>
    <a:masterClrMapping/>
  </p:clrMapOvr>
  <p:transition spd="slow" advTm="3000">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731651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388991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1050530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695776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5339643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3280104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6396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375174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 xmlns:p14="http://schemas.microsoft.com/office/powerpoint/2010/main" val="36336643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266235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618910407"/>
      </p:ext>
    </p:extLst>
  </p:cSld>
  <p:clrMapOvr>
    <a:masterClrMapping/>
  </p:clrMapOvr>
  <p:transition spd="slow" advTm="3000">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03198554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934208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53676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091624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383857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49780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013763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49142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xmlns=""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 xmlns:p14="http://schemas.microsoft.com/office/powerpoint/2010/main" val="40322535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182202363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41548803"/>
      </p:ext>
    </p:extLst>
  </p:cSld>
  <p:clrMapOvr>
    <a:masterClrMapping/>
  </p:clrMapOvr>
  <p:transition spd="slow" advClick="0" advTm="4000">
    <p:comb/>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05213394"/>
      </p:ext>
    </p:extLst>
  </p:cSld>
  <p:clrMapOvr>
    <a:masterClrMapping/>
  </p:clrMapOvr>
  <p:transition spd="slow"/>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 xmlns:p14="http://schemas.microsoft.com/office/powerpoint/2010/main" val="790252863"/>
      </p:ext>
    </p:extLst>
  </p:cSld>
  <p:clrMapOvr>
    <a:masterClrMapping/>
  </p:clrMapOvr>
  <p:transition spd="slow"/>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1247253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643873"/>
      </p:ext>
    </p:extLst>
  </p:cSld>
  <p:clrMapOvr>
    <a:masterClrMapping/>
  </p:clrMapOvr>
  <p:transition spd="slow" advTm="3000">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4384074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405320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002021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95210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 xmlns:p14="http://schemas.microsoft.com/office/powerpoint/2010/main" val="9399275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241743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652944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321132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0065406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2192363881"/>
      </p:ext>
    </p:extLst>
  </p:cSld>
  <p:clrMapOvr>
    <a:masterClrMapping/>
  </p:clrMapOvr>
  <p:transition spd="slow" advTm="3000">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1909875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3150869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3952229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239795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30995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 xmlns:p14="http://schemas.microsoft.com/office/powerpoint/2010/main" val="75212836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6665501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6324540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2763829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37140853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56691522"/>
      </p:ext>
    </p:extLst>
  </p:cSld>
  <p:clrMapOvr>
    <a:masterClrMapping/>
  </p:clrMapOvr>
  <p:transition spd="slow" advClick="0" advTm="4000">
    <p:comb/>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28213424"/>
      </p:ext>
    </p:extLst>
  </p:cSld>
  <p:clrMapOvr>
    <a:masterClrMapping/>
  </p:clrMapOvr>
  <p:transition spd="slow"/>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 xmlns:p14="http://schemas.microsoft.com/office/powerpoint/2010/main" val="1239991287"/>
      </p:ext>
    </p:extLst>
  </p:cSld>
  <p:clrMapOvr>
    <a:masterClrMapping/>
  </p:clrMapOvr>
  <p:transition spd="slow"/>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2021/10/18</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 xmlns:p14="http://schemas.microsoft.com/office/powerpoint/2010/main" val="33332673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193764791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1818526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 xmlns:p14="http://schemas.microsoft.com/office/powerpoint/2010/main" val="154259066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122874868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30356282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63316873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1813457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403222089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2845748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4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29473803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12977984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39813397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90536822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xmlns=""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 xmlns:p14="http://schemas.microsoft.com/office/powerpoint/2010/main" val="3773899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8A9723A9-0DB1-4328-A0EE-92FC40A59FFB}"/>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xmlns="" id="{BDD0389E-7F64-4469-A279-26F74428E0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pPr/>
              <a:t>‹#›</a:t>
            </a:fld>
            <a:endParaRPr lang="en-US" altLang="en-US"/>
          </a:p>
        </p:txBody>
      </p:sp>
    </p:spTree>
    <p:extLst>
      <p:ext uri="{BB962C8B-B14F-4D97-AF65-F5344CB8AC3E}">
        <p14:creationId xmlns="" xmlns:p14="http://schemas.microsoft.com/office/powerpoint/2010/main" val="2615160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1576307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23122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7"/>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9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218218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3735644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2857842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41162234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4179608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730748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3777834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4"/>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1424557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229996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1854345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xmlns="" id="{8A9723A9-0DB1-4328-A0EE-92FC40A59FFB}"/>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xmlns="" id="{BDD0389E-7F64-4469-A279-26F74428E0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xmlns="" id="{AC9DBD7E-7F50-460F-BA66-FECB4F708248}"/>
              </a:ext>
            </a:extLst>
          </p:cNvPr>
          <p:cNvSpPr>
            <a:spLocks noGrp="1"/>
          </p:cNvSpPr>
          <p:nvPr>
            <p:ph type="sldNum" sz="quarter" idx="12"/>
          </p:nvPr>
        </p:nvSpPr>
        <p:spPr/>
        <p:txBody>
          <a:bodyPr/>
          <a:lstStyle>
            <a:lvl1pPr>
              <a:defRPr/>
            </a:lvl1pPr>
          </a:lstStyle>
          <a:p>
            <a:fld id="{CD8CD05E-775C-47D4-B7F4-AF204C2733E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 xmlns:p14="http://schemas.microsoft.com/office/powerpoint/2010/main" val="2986037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939409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375976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179588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385820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36250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08009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320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090558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98264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464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5704620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2540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2323967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87185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02601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142370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76684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09169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1321782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54774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382772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7320562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759911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2483209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8645498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10/18/2021</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 xmlns:p14="http://schemas.microsoft.com/office/powerpoint/2010/main" val="2327467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91625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810320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8870459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882485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8745228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6419790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3170377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370354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812758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429895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693775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16001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5144522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3920265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42261561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002530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103840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48716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5502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18/10/2021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 xmlns:p14="http://schemas.microsoft.com/office/powerpoint/2010/main" val="326173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7011532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3612191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42681760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2843626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1429023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 xmlns:p14="http://schemas.microsoft.com/office/powerpoint/2010/main" val="4084792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483311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937409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2021/10/18</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 xmlns:p14="http://schemas.microsoft.com/office/powerpoint/2010/main" val="2314190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7838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166.xml"/><Relationship Id="rId21" Type="http://schemas.openxmlformats.org/officeDocument/2006/relationships/slideLayout" Target="../slideLayouts/slideLayout70.xml"/><Relationship Id="rId42" Type="http://schemas.openxmlformats.org/officeDocument/2006/relationships/slideLayout" Target="../slideLayouts/slideLayout91.xml"/><Relationship Id="rId63" Type="http://schemas.openxmlformats.org/officeDocument/2006/relationships/slideLayout" Target="../slideLayouts/slideLayout112.xml"/><Relationship Id="rId84" Type="http://schemas.openxmlformats.org/officeDocument/2006/relationships/slideLayout" Target="../slideLayouts/slideLayout133.xml"/><Relationship Id="rId138" Type="http://schemas.openxmlformats.org/officeDocument/2006/relationships/slideLayout" Target="../slideLayouts/slideLayout187.xml"/><Relationship Id="rId159" Type="http://schemas.openxmlformats.org/officeDocument/2006/relationships/slideLayout" Target="../slideLayouts/slideLayout208.xml"/><Relationship Id="rId170" Type="http://schemas.openxmlformats.org/officeDocument/2006/relationships/slideLayout" Target="../slideLayouts/slideLayout219.xml"/><Relationship Id="rId191" Type="http://schemas.openxmlformats.org/officeDocument/2006/relationships/slideLayout" Target="../slideLayouts/slideLayout240.xml"/><Relationship Id="rId205" Type="http://schemas.openxmlformats.org/officeDocument/2006/relationships/slideLayout" Target="../slideLayouts/slideLayout254.xml"/><Relationship Id="rId226" Type="http://schemas.openxmlformats.org/officeDocument/2006/relationships/slideLayout" Target="../slideLayouts/slideLayout275.xml"/><Relationship Id="rId247" Type="http://schemas.openxmlformats.org/officeDocument/2006/relationships/slideLayout" Target="../slideLayouts/slideLayout296.xml"/><Relationship Id="rId107" Type="http://schemas.openxmlformats.org/officeDocument/2006/relationships/slideLayout" Target="../slideLayouts/slideLayout156.xml"/><Relationship Id="rId268" Type="http://schemas.openxmlformats.org/officeDocument/2006/relationships/slideLayout" Target="../slideLayouts/slideLayout317.xml"/><Relationship Id="rId289" Type="http://schemas.openxmlformats.org/officeDocument/2006/relationships/theme" Target="../theme/theme5.xml"/><Relationship Id="rId11" Type="http://schemas.openxmlformats.org/officeDocument/2006/relationships/slideLayout" Target="../slideLayouts/slideLayout60.xml"/><Relationship Id="rId32" Type="http://schemas.openxmlformats.org/officeDocument/2006/relationships/slideLayout" Target="../slideLayouts/slideLayout81.xml"/><Relationship Id="rId53" Type="http://schemas.openxmlformats.org/officeDocument/2006/relationships/slideLayout" Target="../slideLayouts/slideLayout102.xml"/><Relationship Id="rId74" Type="http://schemas.openxmlformats.org/officeDocument/2006/relationships/slideLayout" Target="../slideLayouts/slideLayout123.xml"/><Relationship Id="rId128" Type="http://schemas.openxmlformats.org/officeDocument/2006/relationships/slideLayout" Target="../slideLayouts/slideLayout177.xml"/><Relationship Id="rId149" Type="http://schemas.openxmlformats.org/officeDocument/2006/relationships/slideLayout" Target="../slideLayouts/slideLayout198.xml"/><Relationship Id="rId5" Type="http://schemas.openxmlformats.org/officeDocument/2006/relationships/slideLayout" Target="../slideLayouts/slideLayout54.xml"/><Relationship Id="rId95" Type="http://schemas.openxmlformats.org/officeDocument/2006/relationships/slideLayout" Target="../slideLayouts/slideLayout144.xml"/><Relationship Id="rId160" Type="http://schemas.openxmlformats.org/officeDocument/2006/relationships/slideLayout" Target="../slideLayouts/slideLayout209.xml"/><Relationship Id="rId181" Type="http://schemas.openxmlformats.org/officeDocument/2006/relationships/slideLayout" Target="../slideLayouts/slideLayout230.xml"/><Relationship Id="rId216" Type="http://schemas.openxmlformats.org/officeDocument/2006/relationships/slideLayout" Target="../slideLayouts/slideLayout265.xml"/><Relationship Id="rId237" Type="http://schemas.openxmlformats.org/officeDocument/2006/relationships/slideLayout" Target="../slideLayouts/slideLayout286.xml"/><Relationship Id="rId258" Type="http://schemas.openxmlformats.org/officeDocument/2006/relationships/slideLayout" Target="../slideLayouts/slideLayout307.xml"/><Relationship Id="rId279" Type="http://schemas.openxmlformats.org/officeDocument/2006/relationships/slideLayout" Target="../slideLayouts/slideLayout328.xml"/><Relationship Id="rId22" Type="http://schemas.openxmlformats.org/officeDocument/2006/relationships/slideLayout" Target="../slideLayouts/slideLayout71.xml"/><Relationship Id="rId43" Type="http://schemas.openxmlformats.org/officeDocument/2006/relationships/slideLayout" Target="../slideLayouts/slideLayout92.xml"/><Relationship Id="rId64" Type="http://schemas.openxmlformats.org/officeDocument/2006/relationships/slideLayout" Target="../slideLayouts/slideLayout113.xml"/><Relationship Id="rId118" Type="http://schemas.openxmlformats.org/officeDocument/2006/relationships/slideLayout" Target="../slideLayouts/slideLayout167.xml"/><Relationship Id="rId139" Type="http://schemas.openxmlformats.org/officeDocument/2006/relationships/slideLayout" Target="../slideLayouts/slideLayout188.xml"/><Relationship Id="rId290" Type="http://schemas.openxmlformats.org/officeDocument/2006/relationships/image" Target="../media/image1.emf"/><Relationship Id="rId85" Type="http://schemas.openxmlformats.org/officeDocument/2006/relationships/slideLayout" Target="../slideLayouts/slideLayout134.xml"/><Relationship Id="rId150" Type="http://schemas.openxmlformats.org/officeDocument/2006/relationships/slideLayout" Target="../slideLayouts/slideLayout199.xml"/><Relationship Id="rId171" Type="http://schemas.openxmlformats.org/officeDocument/2006/relationships/slideLayout" Target="../slideLayouts/slideLayout220.xml"/><Relationship Id="rId192" Type="http://schemas.openxmlformats.org/officeDocument/2006/relationships/slideLayout" Target="../slideLayouts/slideLayout241.xml"/><Relationship Id="rId206" Type="http://schemas.openxmlformats.org/officeDocument/2006/relationships/slideLayout" Target="../slideLayouts/slideLayout255.xml"/><Relationship Id="rId227" Type="http://schemas.openxmlformats.org/officeDocument/2006/relationships/slideLayout" Target="../slideLayouts/slideLayout276.xml"/><Relationship Id="rId248" Type="http://schemas.openxmlformats.org/officeDocument/2006/relationships/slideLayout" Target="../slideLayouts/slideLayout297.xml"/><Relationship Id="rId269" Type="http://schemas.openxmlformats.org/officeDocument/2006/relationships/slideLayout" Target="../slideLayouts/slideLayout318.xml"/><Relationship Id="rId12" Type="http://schemas.openxmlformats.org/officeDocument/2006/relationships/slideLayout" Target="../slideLayouts/slideLayout61.xml"/><Relationship Id="rId33" Type="http://schemas.openxmlformats.org/officeDocument/2006/relationships/slideLayout" Target="../slideLayouts/slideLayout82.xml"/><Relationship Id="rId108" Type="http://schemas.openxmlformats.org/officeDocument/2006/relationships/slideLayout" Target="../slideLayouts/slideLayout157.xml"/><Relationship Id="rId129" Type="http://schemas.openxmlformats.org/officeDocument/2006/relationships/slideLayout" Target="../slideLayouts/slideLayout178.xml"/><Relationship Id="rId280" Type="http://schemas.openxmlformats.org/officeDocument/2006/relationships/slideLayout" Target="../slideLayouts/slideLayout329.xml"/><Relationship Id="rId54" Type="http://schemas.openxmlformats.org/officeDocument/2006/relationships/slideLayout" Target="../slideLayouts/slideLayout103.xml"/><Relationship Id="rId75" Type="http://schemas.openxmlformats.org/officeDocument/2006/relationships/slideLayout" Target="../slideLayouts/slideLayout124.xml"/><Relationship Id="rId96" Type="http://schemas.openxmlformats.org/officeDocument/2006/relationships/slideLayout" Target="../slideLayouts/slideLayout145.xml"/><Relationship Id="rId140" Type="http://schemas.openxmlformats.org/officeDocument/2006/relationships/slideLayout" Target="../slideLayouts/slideLayout189.xml"/><Relationship Id="rId161" Type="http://schemas.openxmlformats.org/officeDocument/2006/relationships/slideLayout" Target="../slideLayouts/slideLayout210.xml"/><Relationship Id="rId182" Type="http://schemas.openxmlformats.org/officeDocument/2006/relationships/slideLayout" Target="../slideLayouts/slideLayout231.xml"/><Relationship Id="rId217" Type="http://schemas.openxmlformats.org/officeDocument/2006/relationships/slideLayout" Target="../slideLayouts/slideLayout266.xml"/><Relationship Id="rId6" Type="http://schemas.openxmlformats.org/officeDocument/2006/relationships/slideLayout" Target="../slideLayouts/slideLayout55.xml"/><Relationship Id="rId238" Type="http://schemas.openxmlformats.org/officeDocument/2006/relationships/slideLayout" Target="../slideLayouts/slideLayout287.xml"/><Relationship Id="rId259" Type="http://schemas.openxmlformats.org/officeDocument/2006/relationships/slideLayout" Target="../slideLayouts/slideLayout308.xml"/><Relationship Id="rId23" Type="http://schemas.openxmlformats.org/officeDocument/2006/relationships/slideLayout" Target="../slideLayouts/slideLayout72.xml"/><Relationship Id="rId119" Type="http://schemas.openxmlformats.org/officeDocument/2006/relationships/slideLayout" Target="../slideLayouts/slideLayout168.xml"/><Relationship Id="rId270" Type="http://schemas.openxmlformats.org/officeDocument/2006/relationships/slideLayout" Target="../slideLayouts/slideLayout319.xml"/><Relationship Id="rId291" Type="http://schemas.openxmlformats.org/officeDocument/2006/relationships/image" Target="../media/image2.emf"/><Relationship Id="rId44" Type="http://schemas.openxmlformats.org/officeDocument/2006/relationships/slideLayout" Target="../slideLayouts/slideLayout93.xml"/><Relationship Id="rId65" Type="http://schemas.openxmlformats.org/officeDocument/2006/relationships/slideLayout" Target="../slideLayouts/slideLayout114.xml"/><Relationship Id="rId86" Type="http://schemas.openxmlformats.org/officeDocument/2006/relationships/slideLayout" Target="../slideLayouts/slideLayout135.xml"/><Relationship Id="rId130" Type="http://schemas.openxmlformats.org/officeDocument/2006/relationships/slideLayout" Target="../slideLayouts/slideLayout179.xml"/><Relationship Id="rId151" Type="http://schemas.openxmlformats.org/officeDocument/2006/relationships/slideLayout" Target="../slideLayouts/slideLayout200.xml"/><Relationship Id="rId172" Type="http://schemas.openxmlformats.org/officeDocument/2006/relationships/slideLayout" Target="../slideLayouts/slideLayout221.xml"/><Relationship Id="rId193" Type="http://schemas.openxmlformats.org/officeDocument/2006/relationships/slideLayout" Target="../slideLayouts/slideLayout242.xml"/><Relationship Id="rId207" Type="http://schemas.openxmlformats.org/officeDocument/2006/relationships/slideLayout" Target="../slideLayouts/slideLayout256.xml"/><Relationship Id="rId228" Type="http://schemas.openxmlformats.org/officeDocument/2006/relationships/slideLayout" Target="../slideLayouts/slideLayout277.xml"/><Relationship Id="rId249" Type="http://schemas.openxmlformats.org/officeDocument/2006/relationships/slideLayout" Target="../slideLayouts/slideLayout298.xml"/><Relationship Id="rId13" Type="http://schemas.openxmlformats.org/officeDocument/2006/relationships/slideLayout" Target="../slideLayouts/slideLayout62.xml"/><Relationship Id="rId109" Type="http://schemas.openxmlformats.org/officeDocument/2006/relationships/slideLayout" Target="../slideLayouts/slideLayout158.xml"/><Relationship Id="rId260" Type="http://schemas.openxmlformats.org/officeDocument/2006/relationships/slideLayout" Target="../slideLayouts/slideLayout309.xml"/><Relationship Id="rId281" Type="http://schemas.openxmlformats.org/officeDocument/2006/relationships/slideLayout" Target="../slideLayouts/slideLayout330.xml"/><Relationship Id="rId34" Type="http://schemas.openxmlformats.org/officeDocument/2006/relationships/slideLayout" Target="../slideLayouts/slideLayout83.xml"/><Relationship Id="rId55" Type="http://schemas.openxmlformats.org/officeDocument/2006/relationships/slideLayout" Target="../slideLayouts/slideLayout104.xml"/><Relationship Id="rId76" Type="http://schemas.openxmlformats.org/officeDocument/2006/relationships/slideLayout" Target="../slideLayouts/slideLayout125.xml"/><Relationship Id="rId97" Type="http://schemas.openxmlformats.org/officeDocument/2006/relationships/slideLayout" Target="../slideLayouts/slideLayout146.xml"/><Relationship Id="rId120" Type="http://schemas.openxmlformats.org/officeDocument/2006/relationships/slideLayout" Target="../slideLayouts/slideLayout169.xml"/><Relationship Id="rId141" Type="http://schemas.openxmlformats.org/officeDocument/2006/relationships/slideLayout" Target="../slideLayouts/slideLayout190.xml"/><Relationship Id="rId7" Type="http://schemas.openxmlformats.org/officeDocument/2006/relationships/slideLayout" Target="../slideLayouts/slideLayout56.xml"/><Relationship Id="rId71" Type="http://schemas.openxmlformats.org/officeDocument/2006/relationships/slideLayout" Target="../slideLayouts/slideLayout120.xml"/><Relationship Id="rId92" Type="http://schemas.openxmlformats.org/officeDocument/2006/relationships/slideLayout" Target="../slideLayouts/slideLayout141.xml"/><Relationship Id="rId162" Type="http://schemas.openxmlformats.org/officeDocument/2006/relationships/slideLayout" Target="../slideLayouts/slideLayout211.xml"/><Relationship Id="rId183" Type="http://schemas.openxmlformats.org/officeDocument/2006/relationships/slideLayout" Target="../slideLayouts/slideLayout232.xml"/><Relationship Id="rId213" Type="http://schemas.openxmlformats.org/officeDocument/2006/relationships/slideLayout" Target="../slideLayouts/slideLayout262.xml"/><Relationship Id="rId218" Type="http://schemas.openxmlformats.org/officeDocument/2006/relationships/slideLayout" Target="../slideLayouts/slideLayout267.xml"/><Relationship Id="rId234" Type="http://schemas.openxmlformats.org/officeDocument/2006/relationships/slideLayout" Target="../slideLayouts/slideLayout283.xml"/><Relationship Id="rId239" Type="http://schemas.openxmlformats.org/officeDocument/2006/relationships/slideLayout" Target="../slideLayouts/slideLayout288.xml"/><Relationship Id="rId2" Type="http://schemas.openxmlformats.org/officeDocument/2006/relationships/slideLayout" Target="../slideLayouts/slideLayout51.xml"/><Relationship Id="rId29" Type="http://schemas.openxmlformats.org/officeDocument/2006/relationships/slideLayout" Target="../slideLayouts/slideLayout78.xml"/><Relationship Id="rId250" Type="http://schemas.openxmlformats.org/officeDocument/2006/relationships/slideLayout" Target="../slideLayouts/slideLayout299.xml"/><Relationship Id="rId255" Type="http://schemas.openxmlformats.org/officeDocument/2006/relationships/slideLayout" Target="../slideLayouts/slideLayout304.xml"/><Relationship Id="rId271" Type="http://schemas.openxmlformats.org/officeDocument/2006/relationships/slideLayout" Target="../slideLayouts/slideLayout320.xml"/><Relationship Id="rId276" Type="http://schemas.openxmlformats.org/officeDocument/2006/relationships/slideLayout" Target="../slideLayouts/slideLayout325.xml"/><Relationship Id="rId292" Type="http://schemas.openxmlformats.org/officeDocument/2006/relationships/image" Target="../media/image3.png"/><Relationship Id="rId24" Type="http://schemas.openxmlformats.org/officeDocument/2006/relationships/slideLayout" Target="../slideLayouts/slideLayout73.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66" Type="http://schemas.openxmlformats.org/officeDocument/2006/relationships/slideLayout" Target="../slideLayouts/slideLayout115.xml"/><Relationship Id="rId87" Type="http://schemas.openxmlformats.org/officeDocument/2006/relationships/slideLayout" Target="../slideLayouts/slideLayout136.xml"/><Relationship Id="rId110" Type="http://schemas.openxmlformats.org/officeDocument/2006/relationships/slideLayout" Target="../slideLayouts/slideLayout159.xml"/><Relationship Id="rId115" Type="http://schemas.openxmlformats.org/officeDocument/2006/relationships/slideLayout" Target="../slideLayouts/slideLayout164.xml"/><Relationship Id="rId131" Type="http://schemas.openxmlformats.org/officeDocument/2006/relationships/slideLayout" Target="../slideLayouts/slideLayout180.xml"/><Relationship Id="rId136" Type="http://schemas.openxmlformats.org/officeDocument/2006/relationships/slideLayout" Target="../slideLayouts/slideLayout185.xml"/><Relationship Id="rId157" Type="http://schemas.openxmlformats.org/officeDocument/2006/relationships/slideLayout" Target="../slideLayouts/slideLayout206.xml"/><Relationship Id="rId178" Type="http://schemas.openxmlformats.org/officeDocument/2006/relationships/slideLayout" Target="../slideLayouts/slideLayout227.xml"/><Relationship Id="rId61" Type="http://schemas.openxmlformats.org/officeDocument/2006/relationships/slideLayout" Target="../slideLayouts/slideLayout110.xml"/><Relationship Id="rId82" Type="http://schemas.openxmlformats.org/officeDocument/2006/relationships/slideLayout" Target="../slideLayouts/slideLayout131.xml"/><Relationship Id="rId152" Type="http://schemas.openxmlformats.org/officeDocument/2006/relationships/slideLayout" Target="../slideLayouts/slideLayout201.xml"/><Relationship Id="rId173" Type="http://schemas.openxmlformats.org/officeDocument/2006/relationships/slideLayout" Target="../slideLayouts/slideLayout222.xml"/><Relationship Id="rId194" Type="http://schemas.openxmlformats.org/officeDocument/2006/relationships/slideLayout" Target="../slideLayouts/slideLayout243.xml"/><Relationship Id="rId199" Type="http://schemas.openxmlformats.org/officeDocument/2006/relationships/slideLayout" Target="../slideLayouts/slideLayout248.xml"/><Relationship Id="rId203" Type="http://schemas.openxmlformats.org/officeDocument/2006/relationships/slideLayout" Target="../slideLayouts/slideLayout252.xml"/><Relationship Id="rId208" Type="http://schemas.openxmlformats.org/officeDocument/2006/relationships/slideLayout" Target="../slideLayouts/slideLayout257.xml"/><Relationship Id="rId229" Type="http://schemas.openxmlformats.org/officeDocument/2006/relationships/slideLayout" Target="../slideLayouts/slideLayout278.xml"/><Relationship Id="rId19" Type="http://schemas.openxmlformats.org/officeDocument/2006/relationships/slideLayout" Target="../slideLayouts/slideLayout68.xml"/><Relationship Id="rId224" Type="http://schemas.openxmlformats.org/officeDocument/2006/relationships/slideLayout" Target="../slideLayouts/slideLayout273.xml"/><Relationship Id="rId240" Type="http://schemas.openxmlformats.org/officeDocument/2006/relationships/slideLayout" Target="../slideLayouts/slideLayout289.xml"/><Relationship Id="rId245" Type="http://schemas.openxmlformats.org/officeDocument/2006/relationships/slideLayout" Target="../slideLayouts/slideLayout294.xml"/><Relationship Id="rId261" Type="http://schemas.openxmlformats.org/officeDocument/2006/relationships/slideLayout" Target="../slideLayouts/slideLayout310.xml"/><Relationship Id="rId266" Type="http://schemas.openxmlformats.org/officeDocument/2006/relationships/slideLayout" Target="../slideLayouts/slideLayout315.xml"/><Relationship Id="rId287" Type="http://schemas.openxmlformats.org/officeDocument/2006/relationships/slideLayout" Target="../slideLayouts/slideLayout336.xml"/><Relationship Id="rId14" Type="http://schemas.openxmlformats.org/officeDocument/2006/relationships/slideLayout" Target="../slideLayouts/slideLayout63.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56" Type="http://schemas.openxmlformats.org/officeDocument/2006/relationships/slideLayout" Target="../slideLayouts/slideLayout105.xml"/><Relationship Id="rId77" Type="http://schemas.openxmlformats.org/officeDocument/2006/relationships/slideLayout" Target="../slideLayouts/slideLayout126.xml"/><Relationship Id="rId100" Type="http://schemas.openxmlformats.org/officeDocument/2006/relationships/slideLayout" Target="../slideLayouts/slideLayout149.xml"/><Relationship Id="rId105" Type="http://schemas.openxmlformats.org/officeDocument/2006/relationships/slideLayout" Target="../slideLayouts/slideLayout154.xml"/><Relationship Id="rId126" Type="http://schemas.openxmlformats.org/officeDocument/2006/relationships/slideLayout" Target="../slideLayouts/slideLayout175.xml"/><Relationship Id="rId147" Type="http://schemas.openxmlformats.org/officeDocument/2006/relationships/slideLayout" Target="../slideLayouts/slideLayout196.xml"/><Relationship Id="rId168" Type="http://schemas.openxmlformats.org/officeDocument/2006/relationships/slideLayout" Target="../slideLayouts/slideLayout217.xml"/><Relationship Id="rId282" Type="http://schemas.openxmlformats.org/officeDocument/2006/relationships/slideLayout" Target="../slideLayouts/slideLayout331.xml"/><Relationship Id="rId8" Type="http://schemas.openxmlformats.org/officeDocument/2006/relationships/slideLayout" Target="../slideLayouts/slideLayout57.xml"/><Relationship Id="rId51" Type="http://schemas.openxmlformats.org/officeDocument/2006/relationships/slideLayout" Target="../slideLayouts/slideLayout100.xml"/><Relationship Id="rId72" Type="http://schemas.openxmlformats.org/officeDocument/2006/relationships/slideLayout" Target="../slideLayouts/slideLayout121.xml"/><Relationship Id="rId93" Type="http://schemas.openxmlformats.org/officeDocument/2006/relationships/slideLayout" Target="../slideLayouts/slideLayout142.xml"/><Relationship Id="rId98" Type="http://schemas.openxmlformats.org/officeDocument/2006/relationships/slideLayout" Target="../slideLayouts/slideLayout147.xml"/><Relationship Id="rId121" Type="http://schemas.openxmlformats.org/officeDocument/2006/relationships/slideLayout" Target="../slideLayouts/slideLayout170.xml"/><Relationship Id="rId142" Type="http://schemas.openxmlformats.org/officeDocument/2006/relationships/slideLayout" Target="../slideLayouts/slideLayout191.xml"/><Relationship Id="rId163" Type="http://schemas.openxmlformats.org/officeDocument/2006/relationships/slideLayout" Target="../slideLayouts/slideLayout212.xml"/><Relationship Id="rId184" Type="http://schemas.openxmlformats.org/officeDocument/2006/relationships/slideLayout" Target="../slideLayouts/slideLayout233.xml"/><Relationship Id="rId189" Type="http://schemas.openxmlformats.org/officeDocument/2006/relationships/slideLayout" Target="../slideLayouts/slideLayout238.xml"/><Relationship Id="rId219" Type="http://schemas.openxmlformats.org/officeDocument/2006/relationships/slideLayout" Target="../slideLayouts/slideLayout268.xml"/><Relationship Id="rId3" Type="http://schemas.openxmlformats.org/officeDocument/2006/relationships/slideLayout" Target="../slideLayouts/slideLayout52.xml"/><Relationship Id="rId214" Type="http://schemas.openxmlformats.org/officeDocument/2006/relationships/slideLayout" Target="../slideLayouts/slideLayout263.xml"/><Relationship Id="rId230" Type="http://schemas.openxmlformats.org/officeDocument/2006/relationships/slideLayout" Target="../slideLayouts/slideLayout279.xml"/><Relationship Id="rId235" Type="http://schemas.openxmlformats.org/officeDocument/2006/relationships/slideLayout" Target="../slideLayouts/slideLayout284.xml"/><Relationship Id="rId251" Type="http://schemas.openxmlformats.org/officeDocument/2006/relationships/slideLayout" Target="../slideLayouts/slideLayout300.xml"/><Relationship Id="rId256" Type="http://schemas.openxmlformats.org/officeDocument/2006/relationships/slideLayout" Target="../slideLayouts/slideLayout305.xml"/><Relationship Id="rId277" Type="http://schemas.openxmlformats.org/officeDocument/2006/relationships/slideLayout" Target="../slideLayouts/slideLayout326.xml"/><Relationship Id="rId25" Type="http://schemas.openxmlformats.org/officeDocument/2006/relationships/slideLayout" Target="../slideLayouts/slideLayout74.xml"/><Relationship Id="rId46" Type="http://schemas.openxmlformats.org/officeDocument/2006/relationships/slideLayout" Target="../slideLayouts/slideLayout95.xml"/><Relationship Id="rId67" Type="http://schemas.openxmlformats.org/officeDocument/2006/relationships/slideLayout" Target="../slideLayouts/slideLayout116.xml"/><Relationship Id="rId116" Type="http://schemas.openxmlformats.org/officeDocument/2006/relationships/slideLayout" Target="../slideLayouts/slideLayout165.xml"/><Relationship Id="rId137" Type="http://schemas.openxmlformats.org/officeDocument/2006/relationships/slideLayout" Target="../slideLayouts/slideLayout186.xml"/><Relationship Id="rId158" Type="http://schemas.openxmlformats.org/officeDocument/2006/relationships/slideLayout" Target="../slideLayouts/slideLayout207.xml"/><Relationship Id="rId272" Type="http://schemas.openxmlformats.org/officeDocument/2006/relationships/slideLayout" Target="../slideLayouts/slideLayout321.xml"/><Relationship Id="rId293" Type="http://schemas.openxmlformats.org/officeDocument/2006/relationships/image" Target="../media/image4.emf"/><Relationship Id="rId20" Type="http://schemas.openxmlformats.org/officeDocument/2006/relationships/slideLayout" Target="../slideLayouts/slideLayout69.xml"/><Relationship Id="rId41" Type="http://schemas.openxmlformats.org/officeDocument/2006/relationships/slideLayout" Target="../slideLayouts/slideLayout90.xml"/><Relationship Id="rId62" Type="http://schemas.openxmlformats.org/officeDocument/2006/relationships/slideLayout" Target="../slideLayouts/slideLayout111.xml"/><Relationship Id="rId83" Type="http://schemas.openxmlformats.org/officeDocument/2006/relationships/slideLayout" Target="../slideLayouts/slideLayout132.xml"/><Relationship Id="rId88" Type="http://schemas.openxmlformats.org/officeDocument/2006/relationships/slideLayout" Target="../slideLayouts/slideLayout137.xml"/><Relationship Id="rId111" Type="http://schemas.openxmlformats.org/officeDocument/2006/relationships/slideLayout" Target="../slideLayouts/slideLayout160.xml"/><Relationship Id="rId132" Type="http://schemas.openxmlformats.org/officeDocument/2006/relationships/slideLayout" Target="../slideLayouts/slideLayout181.xml"/><Relationship Id="rId153" Type="http://schemas.openxmlformats.org/officeDocument/2006/relationships/slideLayout" Target="../slideLayouts/slideLayout202.xml"/><Relationship Id="rId174" Type="http://schemas.openxmlformats.org/officeDocument/2006/relationships/slideLayout" Target="../slideLayouts/slideLayout223.xml"/><Relationship Id="rId179" Type="http://schemas.openxmlformats.org/officeDocument/2006/relationships/slideLayout" Target="../slideLayouts/slideLayout228.xml"/><Relationship Id="rId195" Type="http://schemas.openxmlformats.org/officeDocument/2006/relationships/slideLayout" Target="../slideLayouts/slideLayout244.xml"/><Relationship Id="rId209" Type="http://schemas.openxmlformats.org/officeDocument/2006/relationships/slideLayout" Target="../slideLayouts/slideLayout258.xml"/><Relationship Id="rId190" Type="http://schemas.openxmlformats.org/officeDocument/2006/relationships/slideLayout" Target="../slideLayouts/slideLayout239.xml"/><Relationship Id="rId204" Type="http://schemas.openxmlformats.org/officeDocument/2006/relationships/slideLayout" Target="../slideLayouts/slideLayout253.xml"/><Relationship Id="rId220" Type="http://schemas.openxmlformats.org/officeDocument/2006/relationships/slideLayout" Target="../slideLayouts/slideLayout269.xml"/><Relationship Id="rId225" Type="http://schemas.openxmlformats.org/officeDocument/2006/relationships/slideLayout" Target="../slideLayouts/slideLayout274.xml"/><Relationship Id="rId241" Type="http://schemas.openxmlformats.org/officeDocument/2006/relationships/slideLayout" Target="../slideLayouts/slideLayout290.xml"/><Relationship Id="rId246" Type="http://schemas.openxmlformats.org/officeDocument/2006/relationships/slideLayout" Target="../slideLayouts/slideLayout295.xml"/><Relationship Id="rId267" Type="http://schemas.openxmlformats.org/officeDocument/2006/relationships/slideLayout" Target="../slideLayouts/slideLayout316.xml"/><Relationship Id="rId288" Type="http://schemas.openxmlformats.org/officeDocument/2006/relationships/slideLayout" Target="../slideLayouts/slideLayout337.xml"/><Relationship Id="rId15" Type="http://schemas.openxmlformats.org/officeDocument/2006/relationships/slideLayout" Target="../slideLayouts/slideLayout64.xml"/><Relationship Id="rId36" Type="http://schemas.openxmlformats.org/officeDocument/2006/relationships/slideLayout" Target="../slideLayouts/slideLayout85.xml"/><Relationship Id="rId57" Type="http://schemas.openxmlformats.org/officeDocument/2006/relationships/slideLayout" Target="../slideLayouts/slideLayout106.xml"/><Relationship Id="rId106" Type="http://schemas.openxmlformats.org/officeDocument/2006/relationships/slideLayout" Target="../slideLayouts/slideLayout155.xml"/><Relationship Id="rId127" Type="http://schemas.openxmlformats.org/officeDocument/2006/relationships/slideLayout" Target="../slideLayouts/slideLayout176.xml"/><Relationship Id="rId262" Type="http://schemas.openxmlformats.org/officeDocument/2006/relationships/slideLayout" Target="../slideLayouts/slideLayout311.xml"/><Relationship Id="rId283" Type="http://schemas.openxmlformats.org/officeDocument/2006/relationships/slideLayout" Target="../slideLayouts/slideLayout332.xml"/><Relationship Id="rId10" Type="http://schemas.openxmlformats.org/officeDocument/2006/relationships/slideLayout" Target="../slideLayouts/slideLayout59.xml"/><Relationship Id="rId31" Type="http://schemas.openxmlformats.org/officeDocument/2006/relationships/slideLayout" Target="../slideLayouts/slideLayout80.xml"/><Relationship Id="rId52" Type="http://schemas.openxmlformats.org/officeDocument/2006/relationships/slideLayout" Target="../slideLayouts/slideLayout101.xml"/><Relationship Id="rId73" Type="http://schemas.openxmlformats.org/officeDocument/2006/relationships/slideLayout" Target="../slideLayouts/slideLayout122.xml"/><Relationship Id="rId78" Type="http://schemas.openxmlformats.org/officeDocument/2006/relationships/slideLayout" Target="../slideLayouts/slideLayout127.xml"/><Relationship Id="rId94" Type="http://schemas.openxmlformats.org/officeDocument/2006/relationships/slideLayout" Target="../slideLayouts/slideLayout143.xml"/><Relationship Id="rId99" Type="http://schemas.openxmlformats.org/officeDocument/2006/relationships/slideLayout" Target="../slideLayouts/slideLayout148.xml"/><Relationship Id="rId101" Type="http://schemas.openxmlformats.org/officeDocument/2006/relationships/slideLayout" Target="../slideLayouts/slideLayout150.xml"/><Relationship Id="rId122" Type="http://schemas.openxmlformats.org/officeDocument/2006/relationships/slideLayout" Target="../slideLayouts/slideLayout171.xml"/><Relationship Id="rId143" Type="http://schemas.openxmlformats.org/officeDocument/2006/relationships/slideLayout" Target="../slideLayouts/slideLayout192.xml"/><Relationship Id="rId148" Type="http://schemas.openxmlformats.org/officeDocument/2006/relationships/slideLayout" Target="../slideLayouts/slideLayout197.xml"/><Relationship Id="rId164" Type="http://schemas.openxmlformats.org/officeDocument/2006/relationships/slideLayout" Target="../slideLayouts/slideLayout213.xml"/><Relationship Id="rId169" Type="http://schemas.openxmlformats.org/officeDocument/2006/relationships/slideLayout" Target="../slideLayouts/slideLayout218.xml"/><Relationship Id="rId185" Type="http://schemas.openxmlformats.org/officeDocument/2006/relationships/slideLayout" Target="../slideLayouts/slideLayout234.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80" Type="http://schemas.openxmlformats.org/officeDocument/2006/relationships/slideLayout" Target="../slideLayouts/slideLayout229.xml"/><Relationship Id="rId210" Type="http://schemas.openxmlformats.org/officeDocument/2006/relationships/slideLayout" Target="../slideLayouts/slideLayout259.xml"/><Relationship Id="rId215" Type="http://schemas.openxmlformats.org/officeDocument/2006/relationships/slideLayout" Target="../slideLayouts/slideLayout264.xml"/><Relationship Id="rId236" Type="http://schemas.openxmlformats.org/officeDocument/2006/relationships/slideLayout" Target="../slideLayouts/slideLayout285.xml"/><Relationship Id="rId257" Type="http://schemas.openxmlformats.org/officeDocument/2006/relationships/slideLayout" Target="../slideLayouts/slideLayout306.xml"/><Relationship Id="rId278" Type="http://schemas.openxmlformats.org/officeDocument/2006/relationships/slideLayout" Target="../slideLayouts/slideLayout327.xml"/><Relationship Id="rId26" Type="http://schemas.openxmlformats.org/officeDocument/2006/relationships/slideLayout" Target="../slideLayouts/slideLayout75.xml"/><Relationship Id="rId231" Type="http://schemas.openxmlformats.org/officeDocument/2006/relationships/slideLayout" Target="../slideLayouts/slideLayout280.xml"/><Relationship Id="rId252" Type="http://schemas.openxmlformats.org/officeDocument/2006/relationships/slideLayout" Target="../slideLayouts/slideLayout301.xml"/><Relationship Id="rId273" Type="http://schemas.openxmlformats.org/officeDocument/2006/relationships/slideLayout" Target="../slideLayouts/slideLayout322.xml"/><Relationship Id="rId294" Type="http://schemas.openxmlformats.org/officeDocument/2006/relationships/image" Target="../media/image5.emf"/><Relationship Id="rId47" Type="http://schemas.openxmlformats.org/officeDocument/2006/relationships/slideLayout" Target="../slideLayouts/slideLayout96.xml"/><Relationship Id="rId68" Type="http://schemas.openxmlformats.org/officeDocument/2006/relationships/slideLayout" Target="../slideLayouts/slideLayout117.xml"/><Relationship Id="rId89" Type="http://schemas.openxmlformats.org/officeDocument/2006/relationships/slideLayout" Target="../slideLayouts/slideLayout138.xml"/><Relationship Id="rId112" Type="http://schemas.openxmlformats.org/officeDocument/2006/relationships/slideLayout" Target="../slideLayouts/slideLayout161.xml"/><Relationship Id="rId133" Type="http://schemas.openxmlformats.org/officeDocument/2006/relationships/slideLayout" Target="../slideLayouts/slideLayout182.xml"/><Relationship Id="rId154" Type="http://schemas.openxmlformats.org/officeDocument/2006/relationships/slideLayout" Target="../slideLayouts/slideLayout203.xml"/><Relationship Id="rId175" Type="http://schemas.openxmlformats.org/officeDocument/2006/relationships/slideLayout" Target="../slideLayouts/slideLayout224.xml"/><Relationship Id="rId196" Type="http://schemas.openxmlformats.org/officeDocument/2006/relationships/slideLayout" Target="../slideLayouts/slideLayout245.xml"/><Relationship Id="rId200" Type="http://schemas.openxmlformats.org/officeDocument/2006/relationships/slideLayout" Target="../slideLayouts/slideLayout249.xml"/><Relationship Id="rId16" Type="http://schemas.openxmlformats.org/officeDocument/2006/relationships/slideLayout" Target="../slideLayouts/slideLayout65.xml"/><Relationship Id="rId221" Type="http://schemas.openxmlformats.org/officeDocument/2006/relationships/slideLayout" Target="../slideLayouts/slideLayout270.xml"/><Relationship Id="rId242" Type="http://schemas.openxmlformats.org/officeDocument/2006/relationships/slideLayout" Target="../slideLayouts/slideLayout291.xml"/><Relationship Id="rId263" Type="http://schemas.openxmlformats.org/officeDocument/2006/relationships/slideLayout" Target="../slideLayouts/slideLayout312.xml"/><Relationship Id="rId284" Type="http://schemas.openxmlformats.org/officeDocument/2006/relationships/slideLayout" Target="../slideLayouts/slideLayout333.xml"/><Relationship Id="rId37" Type="http://schemas.openxmlformats.org/officeDocument/2006/relationships/slideLayout" Target="../slideLayouts/slideLayout86.xml"/><Relationship Id="rId58" Type="http://schemas.openxmlformats.org/officeDocument/2006/relationships/slideLayout" Target="../slideLayouts/slideLayout107.xml"/><Relationship Id="rId79" Type="http://schemas.openxmlformats.org/officeDocument/2006/relationships/slideLayout" Target="../slideLayouts/slideLayout128.xml"/><Relationship Id="rId102" Type="http://schemas.openxmlformats.org/officeDocument/2006/relationships/slideLayout" Target="../slideLayouts/slideLayout151.xml"/><Relationship Id="rId123" Type="http://schemas.openxmlformats.org/officeDocument/2006/relationships/slideLayout" Target="../slideLayouts/slideLayout172.xml"/><Relationship Id="rId144" Type="http://schemas.openxmlformats.org/officeDocument/2006/relationships/slideLayout" Target="../slideLayouts/slideLayout193.xml"/><Relationship Id="rId90" Type="http://schemas.openxmlformats.org/officeDocument/2006/relationships/slideLayout" Target="../slideLayouts/slideLayout139.xml"/><Relationship Id="rId165" Type="http://schemas.openxmlformats.org/officeDocument/2006/relationships/slideLayout" Target="../slideLayouts/slideLayout214.xml"/><Relationship Id="rId186" Type="http://schemas.openxmlformats.org/officeDocument/2006/relationships/slideLayout" Target="../slideLayouts/slideLayout235.xml"/><Relationship Id="rId211" Type="http://schemas.openxmlformats.org/officeDocument/2006/relationships/slideLayout" Target="../slideLayouts/slideLayout260.xml"/><Relationship Id="rId232" Type="http://schemas.openxmlformats.org/officeDocument/2006/relationships/slideLayout" Target="../slideLayouts/slideLayout281.xml"/><Relationship Id="rId253" Type="http://schemas.openxmlformats.org/officeDocument/2006/relationships/slideLayout" Target="../slideLayouts/slideLayout302.xml"/><Relationship Id="rId274" Type="http://schemas.openxmlformats.org/officeDocument/2006/relationships/slideLayout" Target="../slideLayouts/slideLayout323.xml"/><Relationship Id="rId295" Type="http://schemas.openxmlformats.org/officeDocument/2006/relationships/image" Target="../media/image6.emf"/><Relationship Id="rId27" Type="http://schemas.openxmlformats.org/officeDocument/2006/relationships/slideLayout" Target="../slideLayouts/slideLayout76.xml"/><Relationship Id="rId48" Type="http://schemas.openxmlformats.org/officeDocument/2006/relationships/slideLayout" Target="../slideLayouts/slideLayout97.xml"/><Relationship Id="rId69" Type="http://schemas.openxmlformats.org/officeDocument/2006/relationships/slideLayout" Target="../slideLayouts/slideLayout118.xml"/><Relationship Id="rId113" Type="http://schemas.openxmlformats.org/officeDocument/2006/relationships/slideLayout" Target="../slideLayouts/slideLayout162.xml"/><Relationship Id="rId134" Type="http://schemas.openxmlformats.org/officeDocument/2006/relationships/slideLayout" Target="../slideLayouts/slideLayout183.xml"/><Relationship Id="rId80" Type="http://schemas.openxmlformats.org/officeDocument/2006/relationships/slideLayout" Target="../slideLayouts/slideLayout129.xml"/><Relationship Id="rId155" Type="http://schemas.openxmlformats.org/officeDocument/2006/relationships/slideLayout" Target="../slideLayouts/slideLayout204.xml"/><Relationship Id="rId176" Type="http://schemas.openxmlformats.org/officeDocument/2006/relationships/slideLayout" Target="../slideLayouts/slideLayout225.xml"/><Relationship Id="rId197" Type="http://schemas.openxmlformats.org/officeDocument/2006/relationships/slideLayout" Target="../slideLayouts/slideLayout246.xml"/><Relationship Id="rId201" Type="http://schemas.openxmlformats.org/officeDocument/2006/relationships/slideLayout" Target="../slideLayouts/slideLayout250.xml"/><Relationship Id="rId222" Type="http://schemas.openxmlformats.org/officeDocument/2006/relationships/slideLayout" Target="../slideLayouts/slideLayout271.xml"/><Relationship Id="rId243" Type="http://schemas.openxmlformats.org/officeDocument/2006/relationships/slideLayout" Target="../slideLayouts/slideLayout292.xml"/><Relationship Id="rId264" Type="http://schemas.openxmlformats.org/officeDocument/2006/relationships/slideLayout" Target="../slideLayouts/slideLayout313.xml"/><Relationship Id="rId285" Type="http://schemas.openxmlformats.org/officeDocument/2006/relationships/slideLayout" Target="../slideLayouts/slideLayout334.xml"/><Relationship Id="rId17" Type="http://schemas.openxmlformats.org/officeDocument/2006/relationships/slideLayout" Target="../slideLayouts/slideLayout66.xml"/><Relationship Id="rId38" Type="http://schemas.openxmlformats.org/officeDocument/2006/relationships/slideLayout" Target="../slideLayouts/slideLayout87.xml"/><Relationship Id="rId59" Type="http://schemas.openxmlformats.org/officeDocument/2006/relationships/slideLayout" Target="../slideLayouts/slideLayout108.xml"/><Relationship Id="rId103" Type="http://schemas.openxmlformats.org/officeDocument/2006/relationships/slideLayout" Target="../slideLayouts/slideLayout152.xml"/><Relationship Id="rId124" Type="http://schemas.openxmlformats.org/officeDocument/2006/relationships/slideLayout" Target="../slideLayouts/slideLayout173.xml"/><Relationship Id="rId70" Type="http://schemas.openxmlformats.org/officeDocument/2006/relationships/slideLayout" Target="../slideLayouts/slideLayout119.xml"/><Relationship Id="rId91" Type="http://schemas.openxmlformats.org/officeDocument/2006/relationships/slideLayout" Target="../slideLayouts/slideLayout140.xml"/><Relationship Id="rId145" Type="http://schemas.openxmlformats.org/officeDocument/2006/relationships/slideLayout" Target="../slideLayouts/slideLayout194.xml"/><Relationship Id="rId166" Type="http://schemas.openxmlformats.org/officeDocument/2006/relationships/slideLayout" Target="../slideLayouts/slideLayout215.xml"/><Relationship Id="rId187" Type="http://schemas.openxmlformats.org/officeDocument/2006/relationships/slideLayout" Target="../slideLayouts/slideLayout236.xml"/><Relationship Id="rId1" Type="http://schemas.openxmlformats.org/officeDocument/2006/relationships/slideLayout" Target="../slideLayouts/slideLayout50.xml"/><Relationship Id="rId212" Type="http://schemas.openxmlformats.org/officeDocument/2006/relationships/slideLayout" Target="../slideLayouts/slideLayout261.xml"/><Relationship Id="rId233" Type="http://schemas.openxmlformats.org/officeDocument/2006/relationships/slideLayout" Target="../slideLayouts/slideLayout282.xml"/><Relationship Id="rId254" Type="http://schemas.openxmlformats.org/officeDocument/2006/relationships/slideLayout" Target="../slideLayouts/slideLayout303.xml"/><Relationship Id="rId28" Type="http://schemas.openxmlformats.org/officeDocument/2006/relationships/slideLayout" Target="../slideLayouts/slideLayout77.xml"/><Relationship Id="rId49" Type="http://schemas.openxmlformats.org/officeDocument/2006/relationships/slideLayout" Target="../slideLayouts/slideLayout98.xml"/><Relationship Id="rId114" Type="http://schemas.openxmlformats.org/officeDocument/2006/relationships/slideLayout" Target="../slideLayouts/slideLayout163.xml"/><Relationship Id="rId275" Type="http://schemas.openxmlformats.org/officeDocument/2006/relationships/slideLayout" Target="../slideLayouts/slideLayout324.xml"/><Relationship Id="rId296" Type="http://schemas.openxmlformats.org/officeDocument/2006/relationships/image" Target="../media/image7.emf"/><Relationship Id="rId60" Type="http://schemas.openxmlformats.org/officeDocument/2006/relationships/slideLayout" Target="../slideLayouts/slideLayout109.xml"/><Relationship Id="rId81" Type="http://schemas.openxmlformats.org/officeDocument/2006/relationships/slideLayout" Target="../slideLayouts/slideLayout130.xml"/><Relationship Id="rId135" Type="http://schemas.openxmlformats.org/officeDocument/2006/relationships/slideLayout" Target="../slideLayouts/slideLayout184.xml"/><Relationship Id="rId156" Type="http://schemas.openxmlformats.org/officeDocument/2006/relationships/slideLayout" Target="../slideLayouts/slideLayout205.xml"/><Relationship Id="rId177" Type="http://schemas.openxmlformats.org/officeDocument/2006/relationships/slideLayout" Target="../slideLayouts/slideLayout226.xml"/><Relationship Id="rId198" Type="http://schemas.openxmlformats.org/officeDocument/2006/relationships/slideLayout" Target="../slideLayouts/slideLayout247.xml"/><Relationship Id="rId202" Type="http://schemas.openxmlformats.org/officeDocument/2006/relationships/slideLayout" Target="../slideLayouts/slideLayout251.xml"/><Relationship Id="rId223" Type="http://schemas.openxmlformats.org/officeDocument/2006/relationships/slideLayout" Target="../slideLayouts/slideLayout272.xml"/><Relationship Id="rId244" Type="http://schemas.openxmlformats.org/officeDocument/2006/relationships/slideLayout" Target="../slideLayouts/slideLayout293.xml"/><Relationship Id="rId18" Type="http://schemas.openxmlformats.org/officeDocument/2006/relationships/slideLayout" Target="../slideLayouts/slideLayout67.xml"/><Relationship Id="rId39" Type="http://schemas.openxmlformats.org/officeDocument/2006/relationships/slideLayout" Target="../slideLayouts/slideLayout88.xml"/><Relationship Id="rId265" Type="http://schemas.openxmlformats.org/officeDocument/2006/relationships/slideLayout" Target="../slideLayouts/slideLayout314.xml"/><Relationship Id="rId286" Type="http://schemas.openxmlformats.org/officeDocument/2006/relationships/slideLayout" Target="../slideLayouts/slideLayout335.xml"/><Relationship Id="rId50" Type="http://schemas.openxmlformats.org/officeDocument/2006/relationships/slideLayout" Target="../slideLayouts/slideLayout99.xml"/><Relationship Id="rId104" Type="http://schemas.openxmlformats.org/officeDocument/2006/relationships/slideLayout" Target="../slideLayouts/slideLayout153.xml"/><Relationship Id="rId125" Type="http://schemas.openxmlformats.org/officeDocument/2006/relationships/slideLayout" Target="../slideLayouts/slideLayout174.xml"/><Relationship Id="rId146" Type="http://schemas.openxmlformats.org/officeDocument/2006/relationships/slideLayout" Target="../slideLayouts/slideLayout195.xml"/><Relationship Id="rId167" Type="http://schemas.openxmlformats.org/officeDocument/2006/relationships/slideLayout" Target="../slideLayouts/slideLayout216.xml"/><Relationship Id="rId188" Type="http://schemas.openxmlformats.org/officeDocument/2006/relationships/slideLayout" Target="../slideLayouts/slideLayout2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theme" Target="../theme/theme6.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10/18/2021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3189855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5EA7F4F-5431-4BAE-AFDB-2E2EA54A90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9AC9923D-EDCB-48E4-BDA3-6435CDDDED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a16="http://schemas.microsoft.com/office/drawing/2014/main" xmlns="" id="{EA1B207A-BEE9-4D68-9C4A-059EA8E248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a16="http://schemas.microsoft.com/office/drawing/2014/main" xmlns="" id="{9073B236-F336-474C-8D91-918B4ED443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 xmlns:p14="http://schemas.microsoft.com/office/powerpoint/2010/main" val="1135476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D0DF8AB3-2DD9-4CA7-95AE-3F60014DC59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F369038F-D7BC-45C5-9FE6-46922B6759A6}"/>
              </a:ext>
            </a:extLst>
          </p:cNvPr>
          <p:cNvSpPr>
            <a:spLocks noGrp="1"/>
          </p:cNvSpPr>
          <p:nvPr>
            <p:ph type="dt" sz="half" idx="2"/>
          </p:nvPr>
        </p:nvSpPr>
        <p:spPr>
          <a:xfrm>
            <a:off x="457200" y="635638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a16="http://schemas.microsoft.com/office/drawing/2014/main" xmlns="" id="{1E362686-067F-490A-A0DC-A667DAEA8400}"/>
              </a:ext>
            </a:extLst>
          </p:cNvPr>
          <p:cNvSpPr>
            <a:spLocks noGrp="1"/>
          </p:cNvSpPr>
          <p:nvPr>
            <p:ph type="ftr" sz="quarter" idx="3"/>
          </p:nvPr>
        </p:nvSpPr>
        <p:spPr>
          <a:xfrm>
            <a:off x="3124200" y="63563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xmlns="" id="{BC67A6AE-F192-41A1-8EDA-461BBC8C8650}"/>
              </a:ext>
            </a:extLst>
          </p:cNvPr>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 xmlns:p14="http://schemas.microsoft.com/office/powerpoint/2010/main" val="31890577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10/18/2021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0955423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 id="2147483819" r:id="rId106"/>
    <p:sldLayoutId id="2147483820" r:id="rId107"/>
    <p:sldLayoutId id="2147483821" r:id="rId108"/>
    <p:sldLayoutId id="2147483822" r:id="rId109"/>
    <p:sldLayoutId id="2147483823" r:id="rId110"/>
    <p:sldLayoutId id="2147483824" r:id="rId111"/>
    <p:sldLayoutId id="2147483825" r:id="rId112"/>
    <p:sldLayoutId id="2147483826" r:id="rId113"/>
    <p:sldLayoutId id="2147483827" r:id="rId114"/>
    <p:sldLayoutId id="2147483828" r:id="rId115"/>
    <p:sldLayoutId id="2147483829" r:id="rId116"/>
    <p:sldLayoutId id="2147483830" r:id="rId117"/>
    <p:sldLayoutId id="2147483831" r:id="rId118"/>
    <p:sldLayoutId id="2147483832" r:id="rId119"/>
    <p:sldLayoutId id="2147483833" r:id="rId120"/>
    <p:sldLayoutId id="2147483834" r:id="rId121"/>
    <p:sldLayoutId id="2147483835" r:id="rId122"/>
    <p:sldLayoutId id="2147483836" r:id="rId123"/>
    <p:sldLayoutId id="2147483837" r:id="rId124"/>
    <p:sldLayoutId id="2147483838" r:id="rId125"/>
    <p:sldLayoutId id="2147483839" r:id="rId126"/>
    <p:sldLayoutId id="2147483840" r:id="rId127"/>
    <p:sldLayoutId id="2147483841" r:id="rId128"/>
    <p:sldLayoutId id="2147483842" r:id="rId129"/>
    <p:sldLayoutId id="2147483843" r:id="rId130"/>
    <p:sldLayoutId id="2147483844" r:id="rId131"/>
    <p:sldLayoutId id="2147483845" r:id="rId132"/>
    <p:sldLayoutId id="2147483846" r:id="rId133"/>
    <p:sldLayoutId id="2147483847" r:id="rId134"/>
    <p:sldLayoutId id="2147483848" r:id="rId135"/>
    <p:sldLayoutId id="2147483849" r:id="rId136"/>
    <p:sldLayoutId id="2147483850" r:id="rId137"/>
    <p:sldLayoutId id="2147483851" r:id="rId138"/>
    <p:sldLayoutId id="2147483852" r:id="rId139"/>
    <p:sldLayoutId id="2147483853" r:id="rId140"/>
    <p:sldLayoutId id="2147483854" r:id="rId141"/>
    <p:sldLayoutId id="2147483855" r:id="rId142"/>
    <p:sldLayoutId id="2147483856" r:id="rId143"/>
    <p:sldLayoutId id="2147483857" r:id="rId144"/>
    <p:sldLayoutId id="2147483858" r:id="rId145"/>
    <p:sldLayoutId id="2147483859" r:id="rId146"/>
    <p:sldLayoutId id="2147483860" r:id="rId147"/>
    <p:sldLayoutId id="2147483861" r:id="rId148"/>
    <p:sldLayoutId id="2147483862" r:id="rId149"/>
    <p:sldLayoutId id="2147483863" r:id="rId150"/>
    <p:sldLayoutId id="2147483864" r:id="rId151"/>
    <p:sldLayoutId id="2147483865" r:id="rId152"/>
    <p:sldLayoutId id="2147483866" r:id="rId153"/>
    <p:sldLayoutId id="2147483867" r:id="rId154"/>
    <p:sldLayoutId id="2147483868" r:id="rId155"/>
    <p:sldLayoutId id="2147483869" r:id="rId156"/>
    <p:sldLayoutId id="2147483870" r:id="rId157"/>
    <p:sldLayoutId id="2147483871" r:id="rId158"/>
    <p:sldLayoutId id="2147483872" r:id="rId159"/>
    <p:sldLayoutId id="2147483873" r:id="rId160"/>
    <p:sldLayoutId id="2147483874" r:id="rId161"/>
    <p:sldLayoutId id="2147483875" r:id="rId162"/>
    <p:sldLayoutId id="2147483876" r:id="rId163"/>
    <p:sldLayoutId id="2147483877" r:id="rId164"/>
    <p:sldLayoutId id="2147483878" r:id="rId165"/>
    <p:sldLayoutId id="2147483879" r:id="rId166"/>
    <p:sldLayoutId id="2147483880" r:id="rId167"/>
    <p:sldLayoutId id="2147483881" r:id="rId168"/>
    <p:sldLayoutId id="2147483882" r:id="rId169"/>
    <p:sldLayoutId id="2147483883" r:id="rId170"/>
    <p:sldLayoutId id="2147483884" r:id="rId171"/>
    <p:sldLayoutId id="2147483885" r:id="rId172"/>
    <p:sldLayoutId id="2147483886" r:id="rId173"/>
    <p:sldLayoutId id="2147483887" r:id="rId174"/>
    <p:sldLayoutId id="2147483888" r:id="rId175"/>
    <p:sldLayoutId id="2147483889" r:id="rId176"/>
    <p:sldLayoutId id="2147483890" r:id="rId177"/>
    <p:sldLayoutId id="2147483891" r:id="rId178"/>
    <p:sldLayoutId id="2147483892" r:id="rId179"/>
    <p:sldLayoutId id="2147483893" r:id="rId180"/>
    <p:sldLayoutId id="2147483894" r:id="rId181"/>
    <p:sldLayoutId id="2147483895" r:id="rId182"/>
    <p:sldLayoutId id="2147483896" r:id="rId183"/>
    <p:sldLayoutId id="2147483897" r:id="rId184"/>
    <p:sldLayoutId id="2147483898" r:id="rId185"/>
    <p:sldLayoutId id="2147483899" r:id="rId186"/>
    <p:sldLayoutId id="2147483900" r:id="rId187"/>
    <p:sldLayoutId id="2147483901" r:id="rId188"/>
    <p:sldLayoutId id="2147483902" r:id="rId189"/>
    <p:sldLayoutId id="2147483903" r:id="rId190"/>
    <p:sldLayoutId id="2147483904" r:id="rId191"/>
    <p:sldLayoutId id="2147483905" r:id="rId192"/>
    <p:sldLayoutId id="2147483906" r:id="rId193"/>
    <p:sldLayoutId id="2147483907" r:id="rId194"/>
    <p:sldLayoutId id="2147483908" r:id="rId195"/>
    <p:sldLayoutId id="2147483909" r:id="rId196"/>
    <p:sldLayoutId id="2147483910" r:id="rId197"/>
    <p:sldLayoutId id="2147483911" r:id="rId198"/>
    <p:sldLayoutId id="2147483912" r:id="rId199"/>
    <p:sldLayoutId id="2147483913" r:id="rId200"/>
    <p:sldLayoutId id="2147483914" r:id="rId201"/>
    <p:sldLayoutId id="2147483915" r:id="rId202"/>
    <p:sldLayoutId id="2147483916" r:id="rId203"/>
    <p:sldLayoutId id="2147483917" r:id="rId204"/>
    <p:sldLayoutId id="2147483918" r:id="rId205"/>
    <p:sldLayoutId id="2147483919" r:id="rId206"/>
    <p:sldLayoutId id="2147483920" r:id="rId207"/>
    <p:sldLayoutId id="2147483921" r:id="rId208"/>
    <p:sldLayoutId id="2147483922" r:id="rId209"/>
    <p:sldLayoutId id="2147483923" r:id="rId210"/>
    <p:sldLayoutId id="2147483924" r:id="rId211"/>
    <p:sldLayoutId id="2147483925" r:id="rId212"/>
    <p:sldLayoutId id="2147483926" r:id="rId213"/>
    <p:sldLayoutId id="2147483927" r:id="rId214"/>
    <p:sldLayoutId id="2147483928" r:id="rId215"/>
    <p:sldLayoutId id="2147483929" r:id="rId216"/>
    <p:sldLayoutId id="2147483930" r:id="rId217"/>
    <p:sldLayoutId id="2147483931" r:id="rId218"/>
    <p:sldLayoutId id="2147483932" r:id="rId219"/>
    <p:sldLayoutId id="2147483933" r:id="rId220"/>
    <p:sldLayoutId id="2147483934" r:id="rId221"/>
    <p:sldLayoutId id="2147483935" r:id="rId222"/>
    <p:sldLayoutId id="2147483936" r:id="rId223"/>
    <p:sldLayoutId id="2147483937" r:id="rId224"/>
    <p:sldLayoutId id="2147483938" r:id="rId225"/>
    <p:sldLayoutId id="2147483939" r:id="rId226"/>
    <p:sldLayoutId id="2147483940" r:id="rId227"/>
    <p:sldLayoutId id="2147483941" r:id="rId228"/>
    <p:sldLayoutId id="2147483942" r:id="rId229"/>
    <p:sldLayoutId id="2147483943" r:id="rId230"/>
    <p:sldLayoutId id="2147483944" r:id="rId231"/>
    <p:sldLayoutId id="2147483945" r:id="rId232"/>
    <p:sldLayoutId id="2147483946" r:id="rId233"/>
    <p:sldLayoutId id="2147483947" r:id="rId234"/>
    <p:sldLayoutId id="2147483948" r:id="rId235"/>
    <p:sldLayoutId id="2147483949" r:id="rId236"/>
    <p:sldLayoutId id="2147483950" r:id="rId237"/>
    <p:sldLayoutId id="2147483951" r:id="rId238"/>
    <p:sldLayoutId id="2147483952" r:id="rId239"/>
    <p:sldLayoutId id="2147483953" r:id="rId240"/>
    <p:sldLayoutId id="2147483954" r:id="rId241"/>
    <p:sldLayoutId id="2147483955" r:id="rId242"/>
    <p:sldLayoutId id="2147483956" r:id="rId243"/>
    <p:sldLayoutId id="2147483957" r:id="rId244"/>
    <p:sldLayoutId id="2147483958" r:id="rId245"/>
    <p:sldLayoutId id="2147483959" r:id="rId246"/>
    <p:sldLayoutId id="2147483960" r:id="rId247"/>
    <p:sldLayoutId id="2147483961" r:id="rId248"/>
    <p:sldLayoutId id="2147483962" r:id="rId249"/>
    <p:sldLayoutId id="2147483963" r:id="rId250"/>
    <p:sldLayoutId id="2147483964" r:id="rId251"/>
    <p:sldLayoutId id="2147483965" r:id="rId252"/>
    <p:sldLayoutId id="2147483966" r:id="rId253"/>
    <p:sldLayoutId id="2147483967" r:id="rId254"/>
    <p:sldLayoutId id="2147483968" r:id="rId255"/>
    <p:sldLayoutId id="2147483969" r:id="rId256"/>
    <p:sldLayoutId id="2147483970" r:id="rId257"/>
    <p:sldLayoutId id="2147483971" r:id="rId258"/>
    <p:sldLayoutId id="2147483972" r:id="rId259"/>
    <p:sldLayoutId id="2147483973" r:id="rId260"/>
    <p:sldLayoutId id="2147483974" r:id="rId261"/>
    <p:sldLayoutId id="2147483975" r:id="rId262"/>
    <p:sldLayoutId id="2147483976" r:id="rId263"/>
    <p:sldLayoutId id="2147483977" r:id="rId264"/>
    <p:sldLayoutId id="2147483978" r:id="rId265"/>
    <p:sldLayoutId id="2147483979" r:id="rId266"/>
    <p:sldLayoutId id="2147483980" r:id="rId267"/>
    <p:sldLayoutId id="2147483981" r:id="rId268"/>
    <p:sldLayoutId id="2147483982" r:id="rId269"/>
    <p:sldLayoutId id="2147483983" r:id="rId270"/>
    <p:sldLayoutId id="2147483984" r:id="rId271"/>
    <p:sldLayoutId id="2147483985" r:id="rId272"/>
    <p:sldLayoutId id="2147483986" r:id="rId273"/>
    <p:sldLayoutId id="2147483987" r:id="rId274"/>
    <p:sldLayoutId id="2147483988" r:id="rId275"/>
    <p:sldLayoutId id="2147483989" r:id="rId276"/>
    <p:sldLayoutId id="2147483990" r:id="rId277"/>
    <p:sldLayoutId id="2147483991" r:id="rId278"/>
    <p:sldLayoutId id="2147483992" r:id="rId279"/>
    <p:sldLayoutId id="2147483993" r:id="rId280"/>
    <p:sldLayoutId id="2147483994" r:id="rId281"/>
    <p:sldLayoutId id="2147483995" r:id="rId282"/>
    <p:sldLayoutId id="2147483996" r:id="rId283"/>
    <p:sldLayoutId id="2147483997" r:id="rId284"/>
    <p:sldLayoutId id="2147483998" r:id="rId285"/>
    <p:sldLayoutId id="2147483999" r:id="rId286"/>
    <p:sldLayoutId id="2147484000" r:id="rId287"/>
    <p:sldLayoutId id="2147484001"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10/18/2021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 xmlns:p14="http://schemas.microsoft.com/office/powerpoint/2010/main" val="280827456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4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43.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6.xml"/><Relationship Id="rId1" Type="http://schemas.openxmlformats.org/officeDocument/2006/relationships/video" Target="file:///D:\136.avi" TargetMode="Externa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6.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1.xml"/><Relationship Id="rId7" Type="http://schemas.openxmlformats.org/officeDocument/2006/relationships/slide" Target="slide33.xml"/><Relationship Id="rId2" Type="http://schemas.openxmlformats.org/officeDocument/2006/relationships/image" Target="../media/image49.png"/><Relationship Id="rId1" Type="http://schemas.openxmlformats.org/officeDocument/2006/relationships/slideLayout" Target="../slideLayouts/slideLayout115.xml"/><Relationship Id="rId6" Type="http://schemas.openxmlformats.org/officeDocument/2006/relationships/image" Target="../media/image51.jpeg"/><Relationship Id="rId11" Type="http://schemas.openxmlformats.org/officeDocument/2006/relationships/slide" Target="slide21.xml"/><Relationship Id="rId5" Type="http://schemas.openxmlformats.org/officeDocument/2006/relationships/slide" Target="slide34.xml"/><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slide" Target="slide3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54.jpeg"/><Relationship Id="rId1" Type="http://schemas.openxmlformats.org/officeDocument/2006/relationships/slideLayout" Target="../slideLayouts/slideLayout115.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 Target="slide31.xml"/><Relationship Id="rId7" Type="http://schemas.openxmlformats.org/officeDocument/2006/relationships/slide" Target="slide33.xml"/><Relationship Id="rId2" Type="http://schemas.openxmlformats.org/officeDocument/2006/relationships/image" Target="../media/image49.png"/><Relationship Id="rId1" Type="http://schemas.openxmlformats.org/officeDocument/2006/relationships/slideLayout" Target="../slideLayouts/slideLayout115.xml"/><Relationship Id="rId6" Type="http://schemas.openxmlformats.org/officeDocument/2006/relationships/image" Target="../media/image51.jpeg"/><Relationship Id="rId11" Type="http://schemas.openxmlformats.org/officeDocument/2006/relationships/slide" Target="slide21.xml"/><Relationship Id="rId5" Type="http://schemas.openxmlformats.org/officeDocument/2006/relationships/slide" Target="slide34.xml"/><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5.xml"/><Relationship Id="rId5" Type="http://schemas.openxmlformats.org/officeDocument/2006/relationships/slide" Target="slide32.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e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18509A8-CA01-4E3C-9CB1-069B35D462EC}"/>
              </a:ext>
            </a:extLst>
          </p:cNvPr>
          <p:cNvSpPr txBox="1"/>
          <p:nvPr/>
        </p:nvSpPr>
        <p:spPr>
          <a:xfrm>
            <a:off x="815009" y="437348"/>
            <a:ext cx="7752522" cy="2529219"/>
          </a:xfrm>
          <a:prstGeom prst="rect">
            <a:avLst/>
          </a:prstGeom>
          <a:noFill/>
        </p:spPr>
        <p:txBody>
          <a:bodyPr wrap="square" rtlCol="0">
            <a:spAutoFit/>
          </a:bodyPr>
          <a:lstStyle/>
          <a:p>
            <a:pPr algn="just">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khởi động</a:t>
            </a:r>
            <a:endPar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07000"/>
              </a:lnSpc>
              <a:buFontTx/>
              <a:buChar char="-"/>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xmlns="" id="{800745D2-EB92-4180-9276-8F5758CDCC1B}"/>
              </a:ext>
            </a:extLst>
          </p:cNvPr>
          <p:cNvPicPr/>
          <p:nvPr/>
        </p:nvPicPr>
        <p:blipFill>
          <a:blip r:embed="rId2"/>
          <a:stretch>
            <a:fillRect/>
          </a:stretch>
        </p:blipFill>
        <p:spPr>
          <a:xfrm>
            <a:off x="1590263" y="2122494"/>
            <a:ext cx="5933661" cy="4132539"/>
          </a:xfrm>
          <a:prstGeom prst="rect">
            <a:avLst/>
          </a:prstGeom>
        </p:spPr>
      </p:pic>
    </p:spTree>
    <p:extLst>
      <p:ext uri="{BB962C8B-B14F-4D97-AF65-F5344CB8AC3E}">
        <p14:creationId xmlns="" xmlns:p14="http://schemas.microsoft.com/office/powerpoint/2010/main" val="2297424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088572" y="194888"/>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ea typeface="Times New Roman" panose="02020603050405020304" pitchFamily="18" charset="0"/>
              </a:rPr>
              <a:t>NHÓM BÀN</a:t>
            </a:r>
            <a:endParaRPr lang="en-US" sz="2800" b="1" dirty="0">
              <a:solidFill>
                <a:schemeClr val="tx1"/>
              </a:solidFill>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xmlns="" id="{9661016A-ACC6-42C5-A502-28ED3A37D021}"/>
              </a:ext>
            </a:extLst>
          </p:cNvPr>
          <p:cNvCxnSpPr>
            <a:cxnSpLocks/>
            <a:stCxn id="6" idx="2"/>
          </p:cNvCxnSpPr>
          <p:nvPr/>
        </p:nvCxnSpPr>
        <p:spPr>
          <a:xfrm>
            <a:off x="4671752" y="980728"/>
            <a:ext cx="2260415" cy="641853"/>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481737" y="1622581"/>
            <a:ext cx="3963287" cy="271938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smtClean="0">
              <a:solidFill>
                <a:prstClr val="black"/>
              </a:solidFill>
              <a:latin typeface="Times New Roman" pitchFamily="18" charset="0"/>
              <a:cs typeface="Times New Roman" pitchFamily="18" charset="0"/>
            </a:endParaRPr>
          </a:p>
          <a:p>
            <a:r>
              <a:rPr lang="en-US" sz="2800" smtClean="0">
                <a:solidFill>
                  <a:prstClr val="black"/>
                </a:solidFill>
                <a:latin typeface="Times New Roman" pitchFamily="18" charset="0"/>
                <a:cs typeface="Times New Roman" pitchFamily="18" charset="0"/>
              </a:rPr>
              <a:t>T</a:t>
            </a:r>
            <a:r>
              <a:rPr lang="vi-VN" sz="2800">
                <a:solidFill>
                  <a:prstClr val="black"/>
                </a:solidFill>
                <a:latin typeface="Times New Roman" pitchFamily="18" charset="0"/>
                <a:cs typeface="Times New Roman" pitchFamily="18" charset="0"/>
              </a:rPr>
              <a:t>ại sao ở những khu vực núi lửa ngừng hoạt động lại có sức hấp dẫ</a:t>
            </a:r>
            <a:r>
              <a:rPr lang="en-US" sz="2800">
                <a:solidFill>
                  <a:prstClr val="black"/>
                </a:solidFill>
                <a:latin typeface="Times New Roman" pitchFamily="18" charset="0"/>
                <a:cs typeface="Times New Roman" pitchFamily="18" charset="0"/>
              </a:rPr>
              <a:t>n</a:t>
            </a:r>
            <a:r>
              <a:rPr lang="vi-VN" sz="2800">
                <a:solidFill>
                  <a:prstClr val="black"/>
                </a:solidFill>
                <a:latin typeface="Times New Roman" pitchFamily="18" charset="0"/>
                <a:cs typeface="Times New Roman" pitchFamily="18" charset="0"/>
              </a:rPr>
              <a:t> lớn đối với dân cư? Liên hệ với Việt Nam?</a:t>
            </a:r>
            <a:endParaRPr lang="en-US" sz="2800">
              <a:solidFill>
                <a:prstClr val="black"/>
              </a:solidFill>
              <a:latin typeface="Times New Roman" pitchFamily="18" charset="0"/>
              <a:cs typeface="Times New Roman" pitchFamily="18" charset="0"/>
            </a:endParaRPr>
          </a:p>
          <a:p>
            <a:endParaRPr lang="en-US" sz="2800">
              <a:solidFill>
                <a:prstClr val="white"/>
              </a:solidFill>
              <a:latin typeface="Times New Roman" pitchFamily="18" charset="0"/>
              <a:cs typeface="Times New Roman"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p:cNvCxnSpPr>
          <p:nvPr/>
        </p:nvCxnSpPr>
        <p:spPr>
          <a:xfrm flipH="1">
            <a:off x="2189538" y="980728"/>
            <a:ext cx="2533650" cy="660400"/>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4860032" y="1622581"/>
            <a:ext cx="4031989" cy="271938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itchFamily="18" charset="0"/>
                <a:cs typeface="Times New Roman" pitchFamily="18" charset="0"/>
              </a:rPr>
              <a:t>Núi lửa phun trào gây ra những hậu quả nghiêm trọng như thế nào đối với người dân?</a:t>
            </a:r>
          </a:p>
          <a:p>
            <a:pPr algn="ctr"/>
            <a:endParaRPr lang="en-US" sz="2800" b="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186076490"/>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17">
            <a:extLst>
              <a:ext uri="{FF2B5EF4-FFF2-40B4-BE49-F238E27FC236}">
                <a16:creationId xmlns:a16="http://schemas.microsoft.com/office/drawing/2014/main" xmlns="" id="{EA5C9977-C351-4C17-BB37-E8C028CD5B82}"/>
              </a:ext>
            </a:extLst>
          </p:cNvPr>
          <p:cNvPicPr/>
          <p:nvPr/>
        </p:nvPicPr>
        <p:blipFill>
          <a:blip r:embed="rId2" cstate="print"/>
          <a:stretch>
            <a:fillRect/>
          </a:stretch>
        </p:blipFill>
        <p:spPr>
          <a:xfrm>
            <a:off x="680928" y="2132857"/>
            <a:ext cx="3528391" cy="4214934"/>
          </a:xfrm>
          <a:prstGeom prst="rect">
            <a:avLst/>
          </a:prstGeom>
        </p:spPr>
      </p:pic>
      <p:sp>
        <p:nvSpPr>
          <p:cNvPr id="2" name="TextBox 1"/>
          <p:cNvSpPr txBox="1"/>
          <p:nvPr/>
        </p:nvSpPr>
        <p:spPr>
          <a:xfrm>
            <a:off x="680913" y="187569"/>
            <a:ext cx="8041056" cy="1569660"/>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Ở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đỏ</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phì</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nhiêu</a:t>
            </a:r>
            <a:r>
              <a:rPr lang="en-US" sz="2400" dirty="0">
                <a:solidFill>
                  <a:prstClr val="black"/>
                </a:solidFill>
                <a:latin typeface="Times New Roman" pitchFamily="18" charset="0"/>
                <a:cs typeface="Times New Roman" pitchFamily="18" charset="0"/>
              </a:rPr>
              <a:t> do </a:t>
            </a:r>
            <a:r>
              <a:rPr lang="en-US" sz="2400" dirty="0" err="1">
                <a:solidFill>
                  <a:prstClr val="black"/>
                </a:solidFill>
                <a:latin typeface="Times New Roman" pitchFamily="18" charset="0"/>
                <a:cs typeface="Times New Roman" pitchFamily="18" charset="0"/>
              </a:rPr>
              <a:t>nhung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nham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hóa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sẽ</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thành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đỏ</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màu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thuận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xuất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nghiệp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Ngoài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phong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núi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lửa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trị</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về</a:t>
            </a:r>
            <a:r>
              <a:rPr lang="en-US" sz="2400" dirty="0">
                <a:solidFill>
                  <a:prstClr val="black"/>
                </a:solidFill>
                <a:latin typeface="Times New Roman" pitchFamily="18" charset="0"/>
                <a:cs typeface="Times New Roman" pitchFamily="18" charset="0"/>
              </a:rPr>
              <a:t> du </a:t>
            </a:r>
            <a:r>
              <a:rPr lang="en-US" sz="2400" dirty="0" err="1" smtClean="0">
                <a:solidFill>
                  <a:prstClr val="black"/>
                </a:solidFill>
                <a:latin typeface="Times New Roman" pitchFamily="18" charset="0"/>
                <a:cs typeface="Times New Roman" pitchFamily="18" charset="0"/>
              </a:rPr>
              <a:t>lịch</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a:p>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436954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a16="http://schemas.microsoft.com/office/drawing/2014/main" xmlns="" id="{25BEA4A2-4190-4D74-A5FC-B93D33649F77}"/>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3000" y="205740"/>
            <a:ext cx="6858000" cy="611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a16="http://schemas.microsoft.com/office/drawing/2014/main" xmlns="" id="{D5E13E5D-6700-4FFD-9FD5-DBCEE5DF6B87}"/>
              </a:ext>
            </a:extLst>
          </p:cNvPr>
          <p:cNvSpPr txBox="1">
            <a:spLocks noChangeArrowheads="1"/>
          </p:cNvSpPr>
          <p:nvPr/>
        </p:nvSpPr>
        <p:spPr bwMode="auto">
          <a:xfrm>
            <a:off x="240201" y="2540"/>
            <a:ext cx="8637104"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dan </a:t>
            </a:r>
            <a:r>
              <a:rPr lang="en-US" altLang="en-US" dirty="0" err="1" smtClean="0">
                <a:solidFill>
                  <a:srgbClr val="000000"/>
                </a:solidFill>
                <a:latin typeface="Times New Roman" panose="02020603050405020304" pitchFamily="18" charset="0"/>
                <a:cs typeface="Times New Roman" panose="02020603050405020304" pitchFamily="18" charset="0"/>
              </a:rPr>
              <a:t>có</a:t>
            </a:r>
            <a:r>
              <a:rPr lang="en-US" altLang="en-US" dirty="0" smtClean="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smtClean="0">
                <a:solidFill>
                  <a:srgbClr val="000000"/>
                </a:solidFill>
                <a:latin typeface="Times New Roman" panose="02020603050405020304" pitchFamily="18" charset="0"/>
                <a:cs typeface="Times New Roman" panose="02020603050405020304" pitchFamily="18" charset="0"/>
              </a:rPr>
              <a:t>Nguyên</a:t>
            </a:r>
            <a:endParaRPr lang="en-US" altLang="en-US"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806835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cà phê">
            <a:extLst>
              <a:ext uri="{FF2B5EF4-FFF2-40B4-BE49-F238E27FC236}">
                <a16:creationId xmlns:a16="http://schemas.microsoft.com/office/drawing/2014/main" xmlns="" id="{7C91BCC5-3601-414D-9879-A98E71201EDB}"/>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4343" y="1497330"/>
            <a:ext cx="3543300" cy="466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Text Box 5">
            <a:extLst>
              <a:ext uri="{FF2B5EF4-FFF2-40B4-BE49-F238E27FC236}">
                <a16:creationId xmlns:a16="http://schemas.microsoft.com/office/drawing/2014/main" xmlns="" id="{873BAEE3-76C7-4635-9CE5-082591FC1F8F}"/>
              </a:ext>
            </a:extLst>
          </p:cNvPr>
          <p:cNvSpPr txBox="1">
            <a:spLocks noChangeArrowheads="1"/>
          </p:cNvSpPr>
          <p:nvPr/>
        </p:nvSpPr>
        <p:spPr bwMode="auto">
          <a:xfrm>
            <a:off x="771525" y="332656"/>
            <a:ext cx="70294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400" b="1">
                <a:solidFill>
                  <a:srgbClr val="000000"/>
                </a:solidFill>
              </a:rPr>
              <a:t>CÂY CÀ PHÊ, CAO SU Ở TÂY NGUYÊN</a:t>
            </a:r>
            <a:endParaRPr lang="en-US" altLang="en-US" sz="2400" b="1">
              <a:solidFill>
                <a:srgbClr val="000000"/>
              </a:solidFill>
            </a:endParaRPr>
          </a:p>
        </p:txBody>
      </p:sp>
      <p:pic>
        <p:nvPicPr>
          <p:cNvPr id="12" name="Picture 7" descr="Cay_cao_su">
            <a:extLst>
              <a:ext uri="{FF2B5EF4-FFF2-40B4-BE49-F238E27FC236}">
                <a16:creationId xmlns:a16="http://schemas.microsoft.com/office/drawing/2014/main" xmlns="" id="{B2646DD9-44FE-49D7-A302-D43ED92F3866}"/>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486275" y="1497330"/>
            <a:ext cx="3314700" cy="4747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13051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85756"/>
            <a:ext cx="3894992" cy="311467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87363" y="160368"/>
            <a:ext cx="4369778" cy="3040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 y="3657600"/>
            <a:ext cx="3894992"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387377" y="3657600"/>
            <a:ext cx="4369777"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392488" cy="372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Hậu quả núi lửa phun</a:t>
            </a:r>
            <a:endParaRPr lang="en-US"/>
          </a:p>
        </p:txBody>
      </p:sp>
    </p:spTree>
    <p:extLst>
      <p:ext uri="{BB962C8B-B14F-4D97-AF65-F5344CB8AC3E}">
        <p14:creationId xmlns="" xmlns:p14="http://schemas.microsoft.com/office/powerpoint/2010/main" val="6630324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671841" y="2076896"/>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niệng phụ, ống phun.</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17" name="Rounded Rectangle 16"/>
          <p:cNvSpPr/>
          <p:nvPr/>
        </p:nvSpPr>
        <p:spPr>
          <a:xfrm>
            <a:off x="28449" y="1682713"/>
            <a:ext cx="1424863"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a:solidFill>
                  <a:srgbClr val="66FF99"/>
                </a:solidFill>
                <a:latin typeface="Times New Roman" pitchFamily="18" charset="0"/>
                <a:cs typeface="Times New Roman" pitchFamily="18" charset="0"/>
              </a:rPr>
              <a:t>Núi lửa</a:t>
            </a:r>
            <a:endParaRPr lang="en-US" sz="1016">
              <a:solidFill>
                <a:prstClr val="white"/>
              </a:solidFill>
            </a:endParaRPr>
          </a:p>
        </p:txBody>
      </p:sp>
      <p:cxnSp>
        <p:nvCxnSpPr>
          <p:cNvPr id="22" name="Straight Connector 21"/>
          <p:cNvCxnSpPr/>
          <p:nvPr/>
        </p:nvCxnSpPr>
        <p:spPr>
          <a:xfrm flipV="1">
            <a:off x="1471247" y="2924227"/>
            <a:ext cx="286638"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1743861" y="1344521"/>
            <a:ext cx="14039" cy="529543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743861" y="3323006"/>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770431" y="1315706"/>
            <a:ext cx="321981"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1789228" y="4689202"/>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034315" y="136627"/>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ea typeface="Times New Roman" pitchFamily="18" charset="0"/>
                <a:cs typeface="Times New Roman" pitchFamily="18" charset="0"/>
              </a:rPr>
              <a:t>Khái niệm</a:t>
            </a:r>
            <a:endParaRPr lang="en-US" sz="2800">
              <a:solidFill>
                <a:prstClr val="black"/>
              </a:solidFill>
              <a:latin typeface="Times New Roman" pitchFamily="18" charset="0"/>
              <a:ea typeface="Calibri" panose="020F0502020204030204" pitchFamily="34" charset="0"/>
              <a:cs typeface="Times New Roman" pitchFamily="18" charset="0"/>
            </a:endParaRPr>
          </a:p>
          <a:p>
            <a:pPr algn="ctr" defTabSz="816368">
              <a:defRPr/>
            </a:pPr>
            <a:endParaRPr lang="en-US" sz="1016">
              <a:solidFill>
                <a:prstClr val="white"/>
              </a:solidFill>
            </a:endParaRPr>
          </a:p>
        </p:txBody>
      </p:sp>
      <p:sp>
        <p:nvSpPr>
          <p:cNvPr id="41" name="Rounded Rectangle 40"/>
          <p:cNvSpPr/>
          <p:nvPr/>
        </p:nvSpPr>
        <p:spPr>
          <a:xfrm>
            <a:off x="2151599" y="1984855"/>
            <a:ext cx="2118381" cy="1503775"/>
          </a:xfrm>
          <a:prstGeom prst="roundRect">
            <a:avLst/>
          </a:prstGeom>
          <a:solidFill>
            <a:srgbClr val="00B05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Cấu tạo</a:t>
            </a:r>
          </a:p>
        </p:txBody>
      </p:sp>
      <p:sp>
        <p:nvSpPr>
          <p:cNvPr id="45" name="Rounded Rectangle 44"/>
          <p:cNvSpPr/>
          <p:nvPr/>
        </p:nvSpPr>
        <p:spPr>
          <a:xfrm>
            <a:off x="2172491" y="3709767"/>
            <a:ext cx="2179431" cy="134053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Nguyên  nhân hình thành</a:t>
            </a:r>
          </a:p>
        </p:txBody>
      </p:sp>
      <p:sp>
        <p:nvSpPr>
          <p:cNvPr id="26" name="Rounded Rectangle 25"/>
          <p:cNvSpPr/>
          <p:nvPr/>
        </p:nvSpPr>
        <p:spPr>
          <a:xfrm>
            <a:off x="4478975" y="128672"/>
            <a:ext cx="4578881" cy="1554010"/>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915078"/>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3" y="2771300"/>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69980" y="4436600"/>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49687" y="3488600"/>
            <a:ext cx="4478424" cy="1561704"/>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panose="02020603050405020304" pitchFamily="18" charset="0"/>
              <a:cs typeface="Times New Roman" panose="02020603050405020304" pitchFamily="18" charset="0"/>
            </a:endParaRPr>
          </a:p>
          <a:p>
            <a:pPr algn="ctr" defTabSz="816368">
              <a:defRPr/>
            </a:pPr>
            <a:r>
              <a:rPr lang="vi-VN" sz="280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dất hình thành núi lửa.</a:t>
            </a:r>
            <a:endParaRPr lang="en-US" sz="280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a:solidFill>
                <a:prstClr val="white"/>
              </a:solidFill>
              <a:latin typeface="Calibri Light"/>
            </a:endParaRPr>
          </a:p>
        </p:txBody>
      </p:sp>
      <p:sp>
        <p:nvSpPr>
          <p:cNvPr id="24" name="Rounded Rectangle 23"/>
          <p:cNvSpPr/>
          <p:nvPr/>
        </p:nvSpPr>
        <p:spPr>
          <a:xfrm>
            <a:off x="2066486" y="5328871"/>
            <a:ext cx="2179431" cy="1311111"/>
          </a:xfrm>
          <a:prstGeom prst="roundRect">
            <a:avLst/>
          </a:prstGeom>
          <a:solidFill>
            <a:srgbClr val="00B0F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800">
                <a:solidFill>
                  <a:prstClr val="black"/>
                </a:solidFill>
                <a:latin typeface="Times New Roman" pitchFamily="18" charset="0"/>
                <a:cs typeface="Times New Roman" pitchFamily="18" charset="0"/>
              </a:rPr>
              <a:t>Hậu quả</a:t>
            </a:r>
          </a:p>
        </p:txBody>
      </p:sp>
      <p:sp>
        <p:nvSpPr>
          <p:cNvPr id="25" name="Rounded Rectangle 24"/>
          <p:cNvSpPr/>
          <p:nvPr/>
        </p:nvSpPr>
        <p:spPr>
          <a:xfrm>
            <a:off x="4579417" y="5328871"/>
            <a:ext cx="4478424" cy="1564035"/>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a:solidFill>
                <a:prstClr val="black"/>
              </a:solidFill>
              <a:latin typeface="Times New Roman"/>
              <a:ea typeface="Times New Roman"/>
            </a:endParaRPr>
          </a:p>
          <a:p>
            <a:pPr algn="ctr" defTabSz="816368">
              <a:defRPr/>
            </a:pPr>
            <a:r>
              <a:rPr lang="vi-VN" sz="2800">
                <a:solidFill>
                  <a:prstClr val="black"/>
                </a:solidFill>
                <a:latin typeface="Times New Roman"/>
                <a:ea typeface="Times New Roman"/>
              </a:rPr>
              <a:t>Vùi lấp các thành thị, làng mạc, ruộng nương, gây thiệt hại lớn về người và tài sản.</a:t>
            </a:r>
            <a:endParaRPr lang="en-US" sz="2800">
              <a:solidFill>
                <a:prstClr val="black"/>
              </a:solidFill>
              <a:latin typeface="Times New Roman"/>
              <a:ea typeface="Times New Roman"/>
            </a:endParaRPr>
          </a:p>
          <a:p>
            <a:pPr algn="ctr" defTabSz="816368">
              <a:defRPr/>
            </a:pPr>
            <a:endParaRPr lang="en-US" sz="2800">
              <a:solidFill>
                <a:prstClr val="white"/>
              </a:solidFill>
              <a:latin typeface="Calibri Light"/>
            </a:endParaRPr>
          </a:p>
        </p:txBody>
      </p:sp>
      <p:sp>
        <p:nvSpPr>
          <p:cNvPr id="27" name="Right Arrow 26"/>
          <p:cNvSpPr/>
          <p:nvPr/>
        </p:nvSpPr>
        <p:spPr>
          <a:xfrm flipV="1">
            <a:off x="4297787" y="5876983"/>
            <a:ext cx="281645"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9" name="Straight Connector 28"/>
          <p:cNvCxnSpPr/>
          <p:nvPr/>
        </p:nvCxnSpPr>
        <p:spPr>
          <a:xfrm>
            <a:off x="1724746" y="6639951"/>
            <a:ext cx="34175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 xmlns:p14="http://schemas.microsoft.com/office/powerpoint/2010/main" val="3921565170"/>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39D1C87-CDF4-4F43-8BBF-5CD12F024A2C}"/>
              </a:ext>
            </a:extLst>
          </p:cNvPr>
          <p:cNvSpPr txBox="1"/>
          <p:nvPr/>
        </p:nvSpPr>
        <p:spPr>
          <a:xfrm>
            <a:off x="357809" y="516866"/>
            <a:ext cx="8257554" cy="1200329"/>
          </a:xfrm>
          <a:prstGeom prst="rect">
            <a:avLst/>
          </a:prstGeom>
          <a:solidFill>
            <a:schemeClr val="accent6">
              <a:lumMod val="60000"/>
              <a:lumOff val="40000"/>
            </a:schemeClr>
          </a:solidFill>
        </p:spPr>
        <p:txBody>
          <a:bodyPr wrap="square" rtlCol="0">
            <a:spAutoFit/>
          </a:bodyPr>
          <a:lstStyle/>
          <a:p>
            <a:pPr>
              <a:defRPr/>
            </a:pPr>
            <a:r>
              <a:rPr lang="vi-VN" sz="3600" dirty="0">
                <a:solidFill>
                  <a:prstClr val="black"/>
                </a:solidFill>
                <a:latin typeface="Times New Roman" panose="02020603050405020304" pitchFamily="18" charset="0"/>
                <a:ea typeface="Calibri" panose="020F0502020204030204" pitchFamily="34" charset="0"/>
              </a:rPr>
              <a:t>- Để ứng phó với hoạt động núi lửa chúng ta cần làm gì?</a:t>
            </a:r>
            <a:endParaRPr lang="en-US" sz="3600" dirty="0">
              <a:solidFill>
                <a:prstClr val="black"/>
              </a:solidFill>
            </a:endParaRPr>
          </a:p>
        </p:txBody>
      </p:sp>
      <p:sp>
        <p:nvSpPr>
          <p:cNvPr id="2" name="TextBox 1">
            <a:extLst>
              <a:ext uri="{FF2B5EF4-FFF2-40B4-BE49-F238E27FC236}">
                <a16:creationId xmlns:a16="http://schemas.microsoft.com/office/drawing/2014/main" xmlns="" id="{FE6F1AD9-3D33-45D7-99BA-B1A24D835613}"/>
              </a:ext>
            </a:extLst>
          </p:cNvPr>
          <p:cNvSpPr txBox="1"/>
          <p:nvPr/>
        </p:nvSpPr>
        <p:spPr>
          <a:xfrm>
            <a:off x="397565" y="2367171"/>
            <a:ext cx="8217798" cy="2308324"/>
          </a:xfrm>
          <a:prstGeom prst="rect">
            <a:avLst/>
          </a:prstGeom>
          <a:solidFill>
            <a:schemeClr val="accent3">
              <a:lumMod val="60000"/>
              <a:lumOff val="40000"/>
            </a:schemeClr>
          </a:solidFill>
        </p:spPr>
        <p:txBody>
          <a:bodyPr wrap="square" rtlCol="0">
            <a:spAutoFit/>
          </a:bodyPr>
          <a:lstStyle/>
          <a:p>
            <a:pPr algn="just"/>
            <a:r>
              <a:rPr lang="en-US" sz="3600">
                <a:solidFill>
                  <a:prstClr val="black"/>
                </a:solidFill>
                <a:latin typeface="Times New Roman" panose="02020603050405020304" pitchFamily="18" charset="0"/>
                <a:cs typeface="Times New Roman" panose="02020603050405020304" pitchFamily="18" charset="0"/>
              </a:rPr>
              <a:t>	Khi </a:t>
            </a:r>
            <a:r>
              <a:rPr lang="en-US" sz="3600" dirty="0" err="1">
                <a:solidFill>
                  <a:prstClr val="black"/>
                </a:solidFill>
                <a:latin typeface="Times New Roman" panose="02020603050405020304" pitchFamily="18" charset="0"/>
                <a:cs typeface="Times New Roman" panose="02020603050405020304" pitchFamily="18" charset="0"/>
              </a:rPr>
              <a:t>thấy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mặt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đất</a:t>
            </a:r>
            <a:r>
              <a:rPr lang="en-US" sz="3600" dirty="0">
                <a:solidFill>
                  <a:prstClr val="black"/>
                </a:solidFill>
                <a:latin typeface="Times New Roman" panose="02020603050405020304" pitchFamily="18" charset="0"/>
                <a:cs typeface="Times New Roman" panose="02020603050405020304" pitchFamily="18" charset="0"/>
              </a:rPr>
              <a:t> rung </a:t>
            </a:r>
            <a:r>
              <a:rPr lang="en-US" sz="3600" dirty="0" err="1">
                <a:solidFill>
                  <a:prstClr val="black"/>
                </a:solidFill>
                <a:latin typeface="Times New Roman" panose="02020603050405020304" pitchFamily="18" charset="0"/>
                <a:cs typeface="Times New Roman" panose="02020603050405020304" pitchFamily="18" charset="0"/>
              </a:rPr>
              <a:t>nhẹ</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khí</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bốc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 ở </a:t>
            </a:r>
            <a:r>
              <a:rPr lang="en-US" sz="3600" dirty="0" err="1">
                <a:solidFill>
                  <a:prstClr val="black"/>
                </a:solidFill>
                <a:latin typeface="Times New Roman" panose="02020603050405020304" pitchFamily="18" charset="0"/>
                <a:cs typeface="Times New Roman" panose="02020603050405020304" pitchFamily="18" charset="0"/>
              </a:rPr>
              <a:t>miệng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núi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thì</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phải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sơ</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khỏi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này</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9012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1804035" y="1401104"/>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636" y="257176"/>
            <a:ext cx="8641897" cy="1077218"/>
          </a:xfrm>
          <a:prstGeom prst="rect">
            <a:avLst/>
          </a:prstGeom>
          <a:noFill/>
        </p:spPr>
        <p:txBody>
          <a:bodyPr wrap="square" rtlCol="0">
            <a:spAutoFit/>
          </a:bodyPr>
          <a:lstStyle/>
          <a:p>
            <a:pPr algn="ctr">
              <a:defRPr/>
            </a:pPr>
            <a:r>
              <a:rPr lang="vi-VN" sz="2800" b="1" dirty="0">
                <a:solidFill>
                  <a:srgbClr val="FF0066"/>
                </a:solidFill>
                <a:latin typeface="Times New Roman" panose="02020603050405020304" pitchFamily="18" charset="0"/>
                <a:cs typeface="Times New Roman" panose="02020603050405020304" pitchFamily="18" charset="0"/>
              </a:rPr>
              <a:t>B</a:t>
            </a:r>
            <a:r>
              <a:rPr lang="en-US" sz="2800" b="1" dirty="0">
                <a:solidFill>
                  <a:srgbClr val="FF0066"/>
                </a:solidFill>
                <a:latin typeface="Times New Roman" panose="02020603050405020304" pitchFamily="18" charset="0"/>
                <a:cs typeface="Times New Roman" panose="02020603050405020304" pitchFamily="18" charset="0"/>
              </a:rPr>
              <a:t>ÀI</a:t>
            </a:r>
            <a:r>
              <a:rPr lang="vi-VN" sz="2800" b="1" dirty="0">
                <a:solidFill>
                  <a:srgbClr val="FF0066"/>
                </a:solidFill>
                <a:latin typeface="Times New Roman" panose="02020603050405020304" pitchFamily="18" charset="0"/>
                <a:cs typeface="Times New Roman" panose="02020603050405020304" pitchFamily="18" charset="0"/>
              </a:rPr>
              <a:t> 1</a:t>
            </a:r>
            <a:r>
              <a:rPr lang="en-US" sz="2800" b="1" dirty="0">
                <a:solidFill>
                  <a:srgbClr val="FF0066"/>
                </a:solidFill>
                <a:latin typeface="Times New Roman" panose="02020603050405020304" pitchFamily="18" charset="0"/>
                <a:cs typeface="Times New Roman" panose="02020603050405020304" pitchFamily="18" charset="0"/>
              </a:rPr>
              <a:t>2: </a:t>
            </a:r>
            <a:r>
              <a:rPr lang="en-US" sz="28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28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CB623E62-DAB6-4B1E-8A18-6DBC42ED7DD8}"/>
              </a:ext>
            </a:extLst>
          </p:cNvPr>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5074" y="1249570"/>
            <a:ext cx="985124" cy="1010954"/>
          </a:xfrm>
          <a:prstGeom prst="rect">
            <a:avLst/>
          </a:prstGeom>
          <a:noFill/>
          <a:ln>
            <a:noFill/>
          </a:ln>
        </p:spPr>
      </p:pic>
    </p:spTree>
    <p:extLst>
      <p:ext uri="{BB962C8B-B14F-4D97-AF65-F5344CB8AC3E}">
        <p14:creationId xmlns="" xmlns:p14="http://schemas.microsoft.com/office/powerpoint/2010/main" val="18171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A235E2-1C6B-45B8-A71A-DB71019545AC}"/>
              </a:ext>
            </a:extLst>
          </p:cNvPr>
          <p:cNvSpPr txBox="1"/>
          <p:nvPr/>
        </p:nvSpPr>
        <p:spPr>
          <a:xfrm>
            <a:off x="1083366" y="775061"/>
            <a:ext cx="6450496" cy="861774"/>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là</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gì</a:t>
            </a:r>
            <a:r>
              <a:rPr lang="en-US" sz="3200" dirty="0">
                <a:solidFill>
                  <a:srgbClr val="FF0000"/>
                </a:solidFill>
                <a:latin typeface="Times New Roman" panose="02020603050405020304" pitchFamily="18" charset="0"/>
                <a:ea typeface="Times New Roman" panose="02020603050405020304" pitchFamily="18" charset="0"/>
              </a:rPr>
              <a:t>?</a:t>
            </a:r>
          </a:p>
          <a:p>
            <a:endParaRPr lang="en-US" dirty="0">
              <a:solidFill>
                <a:prstClr val="black"/>
              </a:solidFill>
            </a:endParaRPr>
          </a:p>
        </p:txBody>
      </p:sp>
      <p:sp>
        <p:nvSpPr>
          <p:cNvPr id="8" name="TextBox 7"/>
          <p:cNvSpPr txBox="1"/>
          <p:nvPr/>
        </p:nvSpPr>
        <p:spPr>
          <a:xfrm>
            <a:off x="107504" y="251841"/>
            <a:ext cx="4438650" cy="523220"/>
          </a:xfrm>
          <a:prstGeom prst="rect">
            <a:avLst/>
          </a:prstGeom>
          <a:noFill/>
        </p:spPr>
        <p:txBody>
          <a:bodyPr wrap="square" rtlCol="0">
            <a:spAutoFit/>
          </a:bodyPr>
          <a:lstStyle/>
          <a:p>
            <a:pPr>
              <a:defRPr/>
            </a:pPr>
            <a:r>
              <a:rPr lang="en-US" sz="2800" dirty="0">
                <a:solidFill>
                  <a:srgbClr val="FF0066"/>
                </a:solidFill>
                <a:latin typeface="Times New Roman" panose="02020603050405020304" pitchFamily="18" charset="0"/>
                <a:cs typeface="Times New Roman" panose="02020603050405020304" pitchFamily="18" charset="0"/>
              </a:rPr>
              <a:t>2</a:t>
            </a:r>
            <a:r>
              <a:rPr lang="vi-VN"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Động</a:t>
            </a:r>
            <a:r>
              <a:rPr lang="en-US" sz="2800" dirty="0">
                <a:solidFill>
                  <a:srgbClr val="FF0066"/>
                </a:solidFill>
                <a:latin typeface="Times New Roman" panose="02020603050405020304" pitchFamily="18" charset="0"/>
                <a:cs typeface="Times New Roman" panose="02020603050405020304" pitchFamily="18" charset="0"/>
              </a:rPr>
              <a:t> </a:t>
            </a:r>
            <a:r>
              <a:rPr lang="en-US" sz="2800" dirty="0" err="1">
                <a:solidFill>
                  <a:srgbClr val="FF0066"/>
                </a:solidFill>
                <a:latin typeface="Times New Roman" panose="02020603050405020304" pitchFamily="18" charset="0"/>
                <a:cs typeface="Times New Roman" panose="02020603050405020304" pitchFamily="18" charset="0"/>
              </a:rPr>
              <a:t>đất</a:t>
            </a:r>
            <a:endParaRPr lang="en-US" sz="2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052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123930" y="1917700"/>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1" name="Rounded Rectangle 20"/>
          <p:cNvSpPr/>
          <p:nvPr/>
        </p:nvSpPr>
        <p:spPr>
          <a:xfrm>
            <a:off x="2657475" y="3773684"/>
            <a:ext cx="3188970" cy="238178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2831318" y="4137756"/>
            <a:ext cx="2957513" cy="2160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a:solidFill>
                  <a:prstClr val="black"/>
                </a:solidFill>
                <a:latin typeface="Times New Roman"/>
              </a:rPr>
              <a:t>Động đất là những rung chuyển đột ngột mạnh mẽ của vỏ Trái Đất.</a:t>
            </a:r>
            <a:endParaRPr lang="en-US" sz="2800" b="1" smtClean="0">
              <a:solidFill>
                <a:srgbClr val="000000"/>
              </a:solidFill>
              <a:latin typeface="Times New Roman" pitchFamily="18" charset="0"/>
            </a:endParaRPr>
          </a:p>
        </p:txBody>
      </p:sp>
      <p:cxnSp>
        <p:nvCxnSpPr>
          <p:cNvPr id="5" name="Straight Arrow Connector 4"/>
          <p:cNvCxnSpPr/>
          <p:nvPr/>
        </p:nvCxnSpPr>
        <p:spPr>
          <a:xfrm>
            <a:off x="4057651" y="1155700"/>
            <a:ext cx="0" cy="762000"/>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084202" y="3159235"/>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124206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644"/>
                                        </p:tgtEl>
                                        <p:attrNameLst>
                                          <p:attrName>style.visibility</p:attrName>
                                        </p:attrNameLst>
                                      </p:cBhvr>
                                      <p:to>
                                        <p:strVal val="visible"/>
                                      </p:to>
                                    </p:set>
                                    <p:animEffect transition="in" filter="barn(inVertical)">
                                      <p:cBhvr>
                                        <p:cTn id="34" dur="500"/>
                                        <p:tgtEl>
                                          <p:spTgt spid="26644"/>
                                        </p:tgtEl>
                                      </p:cBhvr>
                                    </p:animEffect>
                                  </p:childTnLst>
                                </p:cTn>
                              </p:par>
                              <p:par>
                                <p:cTn id="35" presetID="42" presetClass="entr" presetSubtype="0" fill="hold" grpId="0" nodeType="withEffect" nodePh="1">
                                  <p:stCondLst>
                                    <p:cond delay="0"/>
                                  </p:stCondLst>
                                  <p:endCondLst>
                                    <p:cond evt="begin" delay="0">
                                      <p:tn val="35"/>
                                    </p:cond>
                                  </p:end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nodePh="1">
                                  <p:stCondLst>
                                    <p:cond delay="0"/>
                                  </p:stCondLst>
                                  <p:endCondLst>
                                    <p:cond evt="begin" delay="0">
                                      <p:tn val="40"/>
                                    </p:cond>
                                  </p:endCondLst>
                                  <p:childTnLst>
                                    <p:set>
                                      <p:cBhvr>
                                        <p:cTn id="41" dur="1" fill="hold">
                                          <p:stCondLst>
                                            <p:cond delay="0"/>
                                          </p:stCondLst>
                                        </p:cTn>
                                        <p:tgtEl>
                                          <p:spTgt spid="42"/>
                                        </p:tgtEl>
                                        <p:attrNameLst>
                                          <p:attrName>style.visibility</p:attrName>
                                        </p:attrNameLst>
                                      </p:cBhvr>
                                      <p:to>
                                        <p:strVal val="visible"/>
                                      </p:to>
                                    </p:set>
                                    <p:animEffect transition="in" filter="fade">
                                      <p:cBhvr>
                                        <p:cTn id="42" dur="1000"/>
                                        <p:tgtEl>
                                          <p:spTgt spid="42"/>
                                        </p:tgtEl>
                                      </p:cBhvr>
                                    </p:animEffect>
                                    <p:anim calcmode="lin" valueType="num">
                                      <p:cBhvr>
                                        <p:cTn id="43" dur="1000" fill="hold"/>
                                        <p:tgtEl>
                                          <p:spTgt spid="42"/>
                                        </p:tgtEl>
                                        <p:attrNameLst>
                                          <p:attrName>ppt_x</p:attrName>
                                        </p:attrNameLst>
                                      </p:cBhvr>
                                      <p:tavLst>
                                        <p:tav tm="0">
                                          <p:val>
                                            <p:strVal val="#ppt_x"/>
                                          </p:val>
                                        </p:tav>
                                        <p:tav tm="100000">
                                          <p:val>
                                            <p:strVal val="#ppt_x"/>
                                          </p:val>
                                        </p:tav>
                                      </p:tavLst>
                                    </p:anim>
                                    <p:anim calcmode="lin" valueType="num">
                                      <p:cBhvr>
                                        <p:cTn id="4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 grpId="0"/>
      <p:bldP spid="40"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A0AA7A9-FF87-407C-BCC0-7F102C363E88}"/>
              </a:ext>
            </a:extLst>
          </p:cNvPr>
          <p:cNvSpPr txBox="1"/>
          <p:nvPr/>
        </p:nvSpPr>
        <p:spPr>
          <a:xfrm>
            <a:off x="675863" y="265071"/>
            <a:ext cx="5019261"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hiện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gì</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7" name="Rounded Rectangle 19">
            <a:extLst>
              <a:ext uri="{FF2B5EF4-FFF2-40B4-BE49-F238E27FC236}">
                <a16:creationId xmlns:a16="http://schemas.microsoft.com/office/drawing/2014/main" xmlns="" id="{01D2B95E-C709-4DE1-B4E9-7ECAC2012F25}"/>
              </a:ext>
            </a:extLst>
          </p:cNvPr>
          <p:cNvSpPr/>
          <p:nvPr/>
        </p:nvSpPr>
        <p:spPr>
          <a:xfrm>
            <a:off x="1142976" y="5935556"/>
            <a:ext cx="2042515"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Động</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đất</a:t>
            </a:r>
            <a:endParaRPr lang="vi-VN" sz="2400" kern="0" dirty="0">
              <a:solidFill>
                <a:srgbClr val="0000FF"/>
              </a:solidFill>
              <a:latin typeface="Times New Roman" panose="02020603050405020304" pitchFamily="18" charset="0"/>
              <a:cs typeface="Times New Roman" panose="02020603050405020304" pitchFamily="18" charset="0"/>
            </a:endParaRPr>
          </a:p>
        </p:txBody>
      </p:sp>
      <p:sp>
        <p:nvSpPr>
          <p:cNvPr id="8" name="Rounded Rectangle 19">
            <a:extLst>
              <a:ext uri="{FF2B5EF4-FFF2-40B4-BE49-F238E27FC236}">
                <a16:creationId xmlns:a16="http://schemas.microsoft.com/office/drawing/2014/main" xmlns="" id="{99706C73-9527-4C28-9DF6-BAD04671B5C6}"/>
              </a:ext>
            </a:extLst>
          </p:cNvPr>
          <p:cNvSpPr/>
          <p:nvPr/>
        </p:nvSpPr>
        <p:spPr>
          <a:xfrm>
            <a:off x="5958510" y="5935556"/>
            <a:ext cx="1319646"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eaLnBrk="0" fontAlgn="base" hangingPunct="0">
              <a:spcBef>
                <a:spcPct val="0"/>
              </a:spcBef>
              <a:spcAft>
                <a:spcPct val="0"/>
              </a:spcAft>
              <a:defRPr/>
            </a:pPr>
            <a:r>
              <a:rPr lang="en-US" sz="2400" kern="0" dirty="0" err="1">
                <a:solidFill>
                  <a:srgbClr val="0000FF"/>
                </a:solidFill>
                <a:latin typeface="Times New Roman" panose="02020603050405020304" pitchFamily="18" charset="0"/>
                <a:cs typeface="Times New Roman" panose="02020603050405020304" pitchFamily="18" charset="0"/>
              </a:rPr>
              <a:t>Núi</a:t>
            </a:r>
            <a:r>
              <a:rPr lang="en-US" sz="2400" kern="0" dirty="0">
                <a:solidFill>
                  <a:srgbClr val="0000FF"/>
                </a:solidFill>
                <a:latin typeface="Times New Roman" panose="02020603050405020304" pitchFamily="18" charset="0"/>
                <a:cs typeface="Times New Roman" panose="02020603050405020304" pitchFamily="18" charset="0"/>
              </a:rPr>
              <a:t> </a:t>
            </a:r>
            <a:r>
              <a:rPr lang="en-US" sz="2400" kern="0" dirty="0" err="1">
                <a:solidFill>
                  <a:srgbClr val="0000FF"/>
                </a:solidFill>
                <a:latin typeface="Times New Roman" panose="02020603050405020304" pitchFamily="18" charset="0"/>
                <a:cs typeface="Times New Roman" panose="02020603050405020304" pitchFamily="18" charset="0"/>
              </a:rPr>
              <a:t>lửa</a:t>
            </a:r>
            <a:endParaRPr lang="vi-VN" sz="2400" kern="0" dirty="0">
              <a:solidFill>
                <a:srgbClr val="0000FF"/>
              </a:solidFill>
              <a:latin typeface="Times New Roman" panose="02020603050405020304" pitchFamily="18" charset="0"/>
              <a:cs typeface="Times New Roman" panose="02020603050405020304" pitchFamily="18" charset="0"/>
            </a:endParaRPr>
          </a:p>
        </p:txBody>
      </p:sp>
      <p:pic>
        <p:nvPicPr>
          <p:cNvPr id="46082" name="Picture 2" descr="Động đất mạnh 6,7 độ richter tại Đài Loan (Trung Quốc) | VOV.VN"/>
          <p:cNvPicPr>
            <a:picLocks noChangeAspect="1" noChangeArrowheads="1"/>
          </p:cNvPicPr>
          <p:nvPr/>
        </p:nvPicPr>
        <p:blipFill>
          <a:blip r:embed="rId2"/>
          <a:srcRect/>
          <a:stretch>
            <a:fillRect/>
          </a:stretch>
        </p:blipFill>
        <p:spPr bwMode="auto">
          <a:xfrm>
            <a:off x="500034" y="1357298"/>
            <a:ext cx="3929090" cy="4214842"/>
          </a:xfrm>
          <a:prstGeom prst="rect">
            <a:avLst/>
          </a:prstGeom>
          <a:noFill/>
        </p:spPr>
      </p:pic>
      <p:sp>
        <p:nvSpPr>
          <p:cNvPr id="46084" name="AutoShape 4" descr="Có thể bạn chưa biết] Thảm họa núi lửa nguy hiểm đến mức nào? | Tinh tế"/>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vi-VN"/>
          </a:p>
        </p:txBody>
      </p:sp>
      <p:pic>
        <p:nvPicPr>
          <p:cNvPr id="46085" name="Picture 5" descr="C:\Users\TDG\Downloads\tải xuống.jpg"/>
          <p:cNvPicPr>
            <a:picLocks noChangeAspect="1" noChangeArrowheads="1"/>
          </p:cNvPicPr>
          <p:nvPr/>
        </p:nvPicPr>
        <p:blipFill>
          <a:blip r:embed="rId3"/>
          <a:srcRect/>
          <a:stretch>
            <a:fillRect/>
          </a:stretch>
        </p:blipFill>
        <p:spPr bwMode="auto">
          <a:xfrm>
            <a:off x="4714876" y="1357298"/>
            <a:ext cx="4071966" cy="4214842"/>
          </a:xfrm>
          <a:prstGeom prst="rect">
            <a:avLst/>
          </a:prstGeom>
          <a:noFill/>
        </p:spPr>
      </p:pic>
    </p:spTree>
    <p:extLst>
      <p:ext uri="{BB962C8B-B14F-4D97-AF65-F5344CB8AC3E}">
        <p14:creationId xmlns=""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A235E2-1C6B-45B8-A71A-DB71019545AC}"/>
              </a:ext>
            </a:extLst>
          </p:cNvPr>
          <p:cNvSpPr txBox="1"/>
          <p:nvPr/>
        </p:nvSpPr>
        <p:spPr>
          <a:xfrm>
            <a:off x="1006215" y="451734"/>
            <a:ext cx="6450496" cy="861774"/>
          </a:xfrm>
          <a:prstGeom prst="rect">
            <a:avLst/>
          </a:prstGeom>
          <a:noFill/>
        </p:spPr>
        <p:txBody>
          <a:bodyPr wrap="square" rtlCol="0">
            <a:spAutoFit/>
          </a:bodyPr>
          <a:lstStyle/>
          <a:p>
            <a:pPr>
              <a:defRPr/>
            </a:pPr>
            <a:r>
              <a:rPr lang="en-US" sz="3200" dirty="0" err="1">
                <a:solidFill>
                  <a:srgbClr val="FF0000"/>
                </a:solidFill>
                <a:latin typeface="Times New Roman" panose="02020603050405020304" pitchFamily="18" charset="0"/>
                <a:ea typeface="Times New Roman" panose="02020603050405020304" pitchFamily="18" charset="0"/>
              </a:rPr>
              <a:t>Nguyên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sinh</a:t>
            </a:r>
            <a:r>
              <a:rPr lang="en-US" sz="3200" dirty="0">
                <a:solidFill>
                  <a:srgbClr val="FF0000"/>
                </a:solidFill>
                <a:latin typeface="Times New Roman" panose="02020603050405020304" pitchFamily="18" charset="0"/>
                <a:ea typeface="Times New Roman" panose="02020603050405020304" pitchFamily="18" charset="0"/>
              </a:rPr>
              <a:t> ra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a:t>
            </a:r>
          </a:p>
          <a:p>
            <a:pPr>
              <a:defRPr/>
            </a:pPr>
            <a:endParaRPr lang="en-US" dirty="0">
              <a:solidFill>
                <a:prstClr val="black"/>
              </a:solidFill>
            </a:endParaRPr>
          </a:p>
        </p:txBody>
      </p:sp>
      <p:pic>
        <p:nvPicPr>
          <p:cNvPr id="6" name="Picture 5">
            <a:extLst>
              <a:ext uri="{FF2B5EF4-FFF2-40B4-BE49-F238E27FC236}">
                <a16:creationId xmlns:a16="http://schemas.microsoft.com/office/drawing/2014/main" xmlns="" id="{5F82B0F3-1D86-4706-8E60-6116573E9A83}"/>
              </a:ext>
            </a:extLst>
          </p:cNvPr>
          <p:cNvPicPr/>
          <p:nvPr/>
        </p:nvPicPr>
        <p:blipFill>
          <a:blip r:embed="rId2">
            <a:extLst>
              <a:ext uri="{28A0092B-C50C-407E-A947-70E740481C1C}">
                <a14:useLocalDpi xmlns="" xmlns:a14="http://schemas.microsoft.com/office/drawing/2010/main" val="0"/>
              </a:ext>
            </a:extLst>
          </a:blip>
          <a:srcRect/>
          <a:stretch>
            <a:fillRect/>
          </a:stretch>
        </p:blipFill>
        <p:spPr bwMode="auto">
          <a:xfrm>
            <a:off x="1441176" y="1205973"/>
            <a:ext cx="5824330" cy="4081669"/>
          </a:xfrm>
          <a:prstGeom prst="rect">
            <a:avLst/>
          </a:prstGeom>
          <a:noFill/>
          <a:ln>
            <a:noFill/>
          </a:ln>
        </p:spPr>
      </p:pic>
      <p:sp>
        <p:nvSpPr>
          <p:cNvPr id="7" name="TextBox 6">
            <a:extLst>
              <a:ext uri="{FF2B5EF4-FFF2-40B4-BE49-F238E27FC236}">
                <a16:creationId xmlns:a16="http://schemas.microsoft.com/office/drawing/2014/main" xmlns="" id="{B6B9280F-F17D-4EB3-9EB3-96849DA52DCF}"/>
              </a:ext>
            </a:extLst>
          </p:cNvPr>
          <p:cNvSpPr txBox="1"/>
          <p:nvPr/>
        </p:nvSpPr>
        <p:spPr>
          <a:xfrm>
            <a:off x="775254" y="5449668"/>
            <a:ext cx="7464286" cy="1014380"/>
          </a:xfrm>
          <a:prstGeom prst="rect">
            <a:avLst/>
          </a:prstGeom>
          <a:noFill/>
        </p:spPr>
        <p:txBody>
          <a:bodyPr wrap="square">
            <a:spAutoFit/>
          </a:bodyPr>
          <a:lstStyle/>
          <a:p>
            <a:pPr algn="just">
              <a:lnSpc>
                <a:spcPct val="107000"/>
              </a:lnSpc>
            </a:pPr>
            <a:r>
              <a:rPr lang="vi-V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Do hoạt động của núi lửa, sự dịch chuyển của các mảng kiến tạo, đứt gãy trong vỏ Trái Đất.</a:t>
            </a:r>
            <a:endParaRPr lang="en-US" sz="28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463556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361157" y="1791041"/>
            <a:ext cx="1867463"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965759" y="1816736"/>
            <a:ext cx="1869593"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653746" y="3075783"/>
            <a:ext cx="2747533" cy="3331612"/>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1" y="3281366"/>
            <a:ext cx="2774198" cy="2992826"/>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361146" y="2040236"/>
            <a:ext cx="1739504" cy="9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a:solidFill>
                  <a:srgbClr val="000000"/>
                </a:solidFill>
                <a:latin typeface="Times New Roman" pitchFamily="18" charset="0"/>
                <a:cs typeface="Times New Roman" pitchFamily="18" charset="0"/>
              </a:rPr>
              <a:t>Khái niệm</a:t>
            </a:r>
          </a:p>
        </p:txBody>
      </p:sp>
      <p:sp>
        <p:nvSpPr>
          <p:cNvPr id="26644" name="Text Box 20"/>
          <p:cNvSpPr txBox="1">
            <a:spLocks noChangeArrowheads="1"/>
          </p:cNvSpPr>
          <p:nvPr/>
        </p:nvSpPr>
        <p:spPr bwMode="auto">
          <a:xfrm>
            <a:off x="785786" y="3143248"/>
            <a:ext cx="2422793" cy="319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2800" dirty="0" smtClean="0">
                <a:solidFill>
                  <a:prstClr val="black"/>
                </a:solidFill>
                <a:latin typeface="Times New Roman"/>
              </a:rPr>
              <a:t>Động </a:t>
            </a:r>
            <a:r>
              <a:rPr lang="vi-VN" sz="2800" dirty="0">
                <a:solidFill>
                  <a:prstClr val="black"/>
                </a:solidFill>
                <a:latin typeface="Times New Roman"/>
              </a:rPr>
              <a:t>đất là những rung chuyển đột ngột mạnh mẽ của vỏ Trái Đất.</a:t>
            </a:r>
            <a:endParaRPr lang="en-US" sz="2800" b="1" dirty="0">
              <a:solidFill>
                <a:srgbClr val="000000"/>
              </a:solidFill>
              <a:latin typeface="Times New Roman" pitchFamily="18" charset="0"/>
            </a:endParaRPr>
          </a:p>
        </p:txBody>
      </p:sp>
      <p:sp>
        <p:nvSpPr>
          <p:cNvPr id="26647" name="Rectangle 23"/>
          <p:cNvSpPr>
            <a:spLocks noChangeArrowheads="1"/>
          </p:cNvSpPr>
          <p:nvPr/>
        </p:nvSpPr>
        <p:spPr bwMode="auto">
          <a:xfrm>
            <a:off x="5315796" y="2040259"/>
            <a:ext cx="1387079"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dirty="0" err="1">
                <a:solidFill>
                  <a:srgbClr val="000000"/>
                </a:solidFill>
                <a:latin typeface="Times New Roman" pitchFamily="18" charset="0"/>
                <a:cs typeface="Times New Roman" pitchFamily="18" charset="0"/>
              </a:rPr>
              <a:t>Nguyên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nhân</a:t>
            </a:r>
            <a:endParaRPr lang="en-US" sz="2800" b="1" dirty="0">
              <a:solidFill>
                <a:srgbClr val="000000"/>
              </a:solidFill>
              <a:latin typeface="Times New Roman" pitchFamily="18" charset="0"/>
              <a:cs typeface="Times New Roman" pitchFamily="18" charset="0"/>
            </a:endParaRPr>
          </a:p>
        </p:txBody>
      </p:sp>
      <p:sp>
        <p:nvSpPr>
          <p:cNvPr id="26649" name="Text Box 25"/>
          <p:cNvSpPr txBox="1">
            <a:spLocks noChangeArrowheads="1"/>
          </p:cNvSpPr>
          <p:nvPr/>
        </p:nvSpPr>
        <p:spPr bwMode="auto">
          <a:xfrm>
            <a:off x="4857752" y="3214686"/>
            <a:ext cx="2469356"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dirty="0">
                <a:solidFill>
                  <a:prstClr val="black"/>
                </a:solidFill>
                <a:latin typeface="Times New Roman"/>
              </a:rPr>
              <a:t>Do hoạt động của núi lửa, sự dịch chuyển của các mảng kiến tạo, đứt gãy trong vỏ Trái Đất.</a:t>
            </a:r>
          </a:p>
        </p:txBody>
      </p:sp>
      <p:cxnSp>
        <p:nvCxnSpPr>
          <p:cNvPr id="5" name="Straight Arrow Connector 4"/>
          <p:cNvCxnSpPr/>
          <p:nvPr/>
        </p:nvCxnSpPr>
        <p:spPr>
          <a:xfrm flipH="1">
            <a:off x="2974658" y="1155723"/>
            <a:ext cx="459861" cy="63534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45068" y="2921880"/>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590365" cy="778362"/>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684037" y="2792569"/>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40" grpId="0"/>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BB21295-DE15-4EEE-BA84-96AF06643EC8}"/>
              </a:ext>
            </a:extLst>
          </p:cNvPr>
          <p:cNvPicPr/>
          <p:nvPr/>
        </p:nvPicPr>
        <p:blipFill>
          <a:blip r:embed="rId2">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775264" y="746084"/>
            <a:ext cx="3086245" cy="3331624"/>
          </a:xfrm>
          <a:prstGeom prst="rect">
            <a:avLst/>
          </a:prstGeom>
          <a:noFill/>
          <a:ln>
            <a:noFill/>
          </a:ln>
        </p:spPr>
      </p:pic>
      <p:sp>
        <p:nvSpPr>
          <p:cNvPr id="5" name="TextBox 4">
            <a:extLst>
              <a:ext uri="{FF2B5EF4-FFF2-40B4-BE49-F238E27FC236}">
                <a16:creationId xmlns:a16="http://schemas.microsoft.com/office/drawing/2014/main" xmlns="" id="{245C86E2-B3B0-441F-A332-6CC602813EAB}"/>
              </a:ext>
            </a:extLst>
          </p:cNvPr>
          <p:cNvSpPr txBox="1"/>
          <p:nvPr/>
        </p:nvSpPr>
        <p:spPr>
          <a:xfrm>
            <a:off x="854767" y="311947"/>
            <a:ext cx="7245626"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ea typeface="Times New Roman" panose="02020603050405020304" pitchFamily="18" charset="0"/>
              </a:rPr>
              <a:t>Nêu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hậu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quả</a:t>
            </a:r>
            <a:r>
              <a:rPr lang="en-US" sz="3200" dirty="0">
                <a:solidFill>
                  <a:srgbClr val="FF0000"/>
                </a:solidFill>
                <a:latin typeface="Times New Roman" panose="02020603050405020304" pitchFamily="18" charset="0"/>
                <a:ea typeface="Times New Roman" panose="02020603050405020304" pitchFamily="18" charset="0"/>
              </a:rPr>
              <a:t> do </a:t>
            </a:r>
            <a:r>
              <a:rPr lang="en-US" sz="3200" dirty="0" err="1">
                <a:solidFill>
                  <a:srgbClr val="FF0000"/>
                </a:solidFill>
                <a:latin typeface="Times New Roman" panose="02020603050405020304" pitchFamily="18" charset="0"/>
                <a:ea typeface="Times New Roman" panose="02020603050405020304" pitchFamily="18" charset="0"/>
              </a:rPr>
              <a:t>động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đất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gây</a:t>
            </a:r>
            <a:r>
              <a:rPr lang="en-US" sz="3200" dirty="0">
                <a:solidFill>
                  <a:srgbClr val="FF0000"/>
                </a:solidFill>
                <a:latin typeface="Times New Roman" panose="02020603050405020304" pitchFamily="18" charset="0"/>
                <a:ea typeface="Times New Roman" panose="02020603050405020304" pitchFamily="18" charset="0"/>
              </a:rPr>
              <a:t> ra.</a:t>
            </a:r>
            <a:endParaRPr lang="en-US" sz="3200" dirty="0">
              <a:solidFill>
                <a:srgbClr val="FF0000"/>
              </a:solidFill>
            </a:endParaRPr>
          </a:p>
        </p:txBody>
      </p:sp>
      <p:pic>
        <p:nvPicPr>
          <p:cNvPr id="1026" name="Picture 2" descr="Vì sao có động đất, động đất thường kéo dài bao lâu? | Báo dân sinh">
            <a:extLst>
              <a:ext uri="{FF2B5EF4-FFF2-40B4-BE49-F238E27FC236}">
                <a16:creationId xmlns:a16="http://schemas.microsoft.com/office/drawing/2014/main" xmlns="" id="{DED9B99E-0532-4FD2-9919-E1289AF64523}"/>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63874" y="861416"/>
            <a:ext cx="3608526" cy="283596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ảnh báo: năm 2018 sẽ có 20 trận động đất cực kỳ nghiêm trọng xảy ra do  Trái Đất đang quay chậm dần lại">
            <a:extLst>
              <a:ext uri="{FF2B5EF4-FFF2-40B4-BE49-F238E27FC236}">
                <a16:creationId xmlns:a16="http://schemas.microsoft.com/office/drawing/2014/main" xmlns="" id="{F24A5902-105D-4DFA-8933-07419C9861AE}"/>
              </a:ext>
            </a:extLst>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854767" y="4368866"/>
            <a:ext cx="2862470" cy="217723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DAB4C95F-BCBB-4AF6-93DA-6D8107C3DE15}"/>
              </a:ext>
            </a:extLst>
          </p:cNvPr>
          <p:cNvPicPr>
            <a:picLocks noChangeAspect="1"/>
          </p:cNvPicPr>
          <p:nvPr/>
        </p:nvPicPr>
        <p:blipFill>
          <a:blip r:embed="rId6" cstate="print"/>
          <a:stretch>
            <a:fillRect/>
          </a:stretch>
        </p:blipFill>
        <p:spPr>
          <a:xfrm>
            <a:off x="4163874" y="4368865"/>
            <a:ext cx="3608526" cy="2177237"/>
          </a:xfrm>
          <a:prstGeom prst="rect">
            <a:avLst/>
          </a:prstGeom>
        </p:spPr>
      </p:pic>
    </p:spTree>
    <p:extLst>
      <p:ext uri="{BB962C8B-B14F-4D97-AF65-F5344CB8AC3E}">
        <p14:creationId xmlns="" xmlns:p14="http://schemas.microsoft.com/office/powerpoint/2010/main" val="28667651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6">
            <a:extLst>
              <a:ext uri="{FF2B5EF4-FFF2-40B4-BE49-F238E27FC236}">
                <a16:creationId xmlns:a16="http://schemas.microsoft.com/office/drawing/2014/main" xmlns="" id="{1BF2800F-8A1A-4347-9512-29E5DE0A2690}"/>
              </a:ext>
            </a:extLst>
          </p:cNvPr>
          <p:cNvSpPr txBox="1">
            <a:spLocks noChangeArrowheads="1"/>
          </p:cNvSpPr>
          <p:nvPr/>
        </p:nvSpPr>
        <p:spPr bwMode="auto">
          <a:xfrm>
            <a:off x="357158" y="3306769"/>
            <a:ext cx="87868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Tác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Chết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rất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nhiều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người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hủy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công</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trình</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sản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2" name="Picture 4" descr="dộng dất nhât 7">
            <a:extLst>
              <a:ext uri="{FF2B5EF4-FFF2-40B4-BE49-F238E27FC236}">
                <a16:creationId xmlns:a16="http://schemas.microsoft.com/office/drawing/2014/main" xmlns="" id="{89BC18B3-665B-446B-BAE2-F93617EFE3B2}"/>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57300" y="3810000"/>
            <a:ext cx="29718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Picture 9" descr="Kết quả hình ảnh cho hậu quả động đất">
            <a:extLst>
              <a:ext uri="{FF2B5EF4-FFF2-40B4-BE49-F238E27FC236}">
                <a16:creationId xmlns:a16="http://schemas.microsoft.com/office/drawing/2014/main" xmlns="" id="{F7DF3815-F618-4F6E-9010-9AE151084312}"/>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400550" y="228600"/>
            <a:ext cx="3429000"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136.avi">
            <a:hlinkClick r:id="" action="ppaction://media"/>
            <a:extLst>
              <a:ext uri="{FF2B5EF4-FFF2-40B4-BE49-F238E27FC236}">
                <a16:creationId xmlns:a16="http://schemas.microsoft.com/office/drawing/2014/main" xmlns="" id="{685FD3EE-6069-4AF3-8331-1178A22EF9DD}"/>
              </a:ext>
            </a:extLst>
          </p:cNvPr>
          <p:cNvPicPr>
            <a:picLocks noRot="1" noChangeAspect="1"/>
          </p:cNvPicPr>
          <p:nvPr>
            <a:videoFile r:link="rId1"/>
          </p:nvPr>
        </p:nvPicPr>
        <p:blipFill>
          <a:blip r:embed="rId5">
            <a:extLst>
              <a:ext uri="{28A0092B-C50C-407E-A947-70E740481C1C}">
                <a14:useLocalDpi xmlns="" xmlns:a14="http://schemas.microsoft.com/office/drawing/2010/main" val="0"/>
              </a:ext>
            </a:extLst>
          </a:blip>
          <a:srcRect/>
          <a:stretch>
            <a:fillRect/>
          </a:stretch>
        </p:blipFill>
        <p:spPr bwMode="auto">
          <a:xfrm>
            <a:off x="4286250" y="3733800"/>
            <a:ext cx="36004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6-33">
            <a:extLst>
              <a:ext uri="{FF2B5EF4-FFF2-40B4-BE49-F238E27FC236}">
                <a16:creationId xmlns:a16="http://schemas.microsoft.com/office/drawing/2014/main" xmlns="" id="{E4FA0DB6-CCC8-4644-9DEB-BCF73CC44D57}"/>
              </a:ext>
            </a:extLst>
          </p:cNvPr>
          <p:cNvPicPr>
            <a:picLocks noChangeAspect="1" noChangeArrowheads="1"/>
          </p:cNvPicPr>
          <p:nvPr/>
        </p:nvPicPr>
        <p:blipFill>
          <a:blip r:embed="rId6"/>
          <a:srcRect/>
          <a:stretch>
            <a:fillRect/>
          </a:stretch>
        </p:blipFill>
        <p:spPr bwMode="auto">
          <a:xfrm>
            <a:off x="1200150" y="152400"/>
            <a:ext cx="30861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63420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ox(in)">
                                      <p:cBhvr>
                                        <p:cTn id="7" dur="500"/>
                                        <p:tgtEl>
                                          <p:spTgt spid="235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323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9"/>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childTnLst>
        </p:cTn>
      </p:par>
    </p:tnLst>
    <p:bldLst>
      <p:bldP spid="2355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1C5536-BBAE-4B02-829A-F6889887C0BE}"/>
              </a:ext>
            </a:extLst>
          </p:cNvPr>
          <p:cNvSpPr txBox="1"/>
          <p:nvPr/>
        </p:nvSpPr>
        <p:spPr>
          <a:xfrm>
            <a:off x="457212" y="225313"/>
            <a:ext cx="7851913" cy="1878206"/>
          </a:xfrm>
          <a:prstGeom prst="rect">
            <a:avLst/>
          </a:prstGeom>
          <a:noFill/>
        </p:spPr>
        <p:txBody>
          <a:bodyPr wrap="square" rtlCol="0">
            <a:spAutoFit/>
          </a:bodyPr>
          <a:lstStyle/>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Dựa vào mục em có </a:t>
            </a:r>
            <a:r>
              <a:rPr lang="vi-VN"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biết,em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hãy cho biết: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Đơn vị để đo cường độ của động đất?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Cường độ động đất được tính bằng thang Richter, được phân loại như thế nào</a:t>
            </a:r>
            <a:r>
              <a:rPr lang="vi-VN"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312403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CBE3979-B03B-4462-AFC2-AC7A8B9BE561}"/>
              </a:ext>
            </a:extLst>
          </p:cNvPr>
          <p:cNvSpPr txBox="1"/>
          <p:nvPr/>
        </p:nvSpPr>
        <p:spPr>
          <a:xfrm>
            <a:off x="735508" y="387339"/>
            <a:ext cx="7026965" cy="1569660"/>
          </a:xfrm>
          <a:prstGeom prst="rect">
            <a:avLst/>
          </a:prstGeom>
          <a:noFill/>
        </p:spPr>
        <p:txBody>
          <a:bodyPr wrap="square" rtlCol="0">
            <a:spAutoFit/>
          </a:bodyPr>
          <a:lstStyle/>
          <a:p>
            <a:pPr>
              <a:defRPr/>
            </a:pPr>
            <a:r>
              <a:rPr lang="vi-VN" sz="3200" dirty="0">
                <a:solidFill>
                  <a:prstClr val="black"/>
                </a:solidFill>
                <a:latin typeface="Times New Roman"/>
                <a:ea typeface="Times New Roman" panose="02020603050405020304" pitchFamily="18" charset="0"/>
                <a:cs typeface="Times New Roman" panose="02020603050405020304" pitchFamily="18" charset="0"/>
              </a:rPr>
              <a:t>-Trước khi xảy ra động đất thường có các dấu hiệu nào?</a:t>
            </a:r>
            <a:endParaRPr lang="en-US" sz="3200" dirty="0">
              <a:solidFill>
                <a:prstClr val="black"/>
              </a:solidFill>
              <a:latin typeface="Calibri Light"/>
              <a:ea typeface="Calibri" panose="020F0502020204030204" pitchFamily="34" charset="0"/>
              <a:cs typeface="Times New Roman" panose="02020603050405020304" pitchFamily="18" charset="0"/>
            </a:endParaRPr>
          </a:p>
          <a:p>
            <a:pPr>
              <a:defRPr/>
            </a:pPr>
            <a:endParaRPr lang="en-US" sz="3200" dirty="0">
              <a:solidFill>
                <a:prstClr val="black"/>
              </a:solidFill>
              <a:latin typeface="Calibri Light"/>
            </a:endParaRPr>
          </a:p>
        </p:txBody>
      </p:sp>
      <p:sp>
        <p:nvSpPr>
          <p:cNvPr id="5" name="TextBox 4">
            <a:extLst>
              <a:ext uri="{FF2B5EF4-FFF2-40B4-BE49-F238E27FC236}">
                <a16:creationId xmlns:a16="http://schemas.microsoft.com/office/drawing/2014/main" xmlns="" id="{240233EE-7F4F-4B6A-A58C-B5BE4BF1A19D}"/>
              </a:ext>
            </a:extLst>
          </p:cNvPr>
          <p:cNvSpPr txBox="1"/>
          <p:nvPr/>
        </p:nvSpPr>
        <p:spPr>
          <a:xfrm>
            <a:off x="735508" y="2116046"/>
            <a:ext cx="7921487" cy="1846659"/>
          </a:xfrm>
          <a:prstGeom prst="rect">
            <a:avLst/>
          </a:prstGeom>
          <a:noFill/>
        </p:spPr>
        <p:txBody>
          <a:bodyPr wrap="square" rtlCol="0">
            <a:spAutoFit/>
          </a:bodyPr>
          <a:lstStyle/>
          <a:p>
            <a:pPr>
              <a:defRPr/>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endParaRPr>
          </a:p>
        </p:txBody>
      </p:sp>
    </p:spTree>
    <p:extLst>
      <p:ext uri="{BB962C8B-B14F-4D97-AF65-F5344CB8AC3E}">
        <p14:creationId xmlns="" xmlns:p14="http://schemas.microsoft.com/office/powerpoint/2010/main" val="30329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692696"/>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3600" b="1">
                <a:solidFill>
                  <a:schemeClr val="tx1"/>
                </a:solidFill>
                <a:latin typeface="Times New Roman" pitchFamily="18" charset="0"/>
                <a:cs typeface="Times New Roman" pitchFamily="18" charset="0"/>
              </a:rPr>
              <a:t>Câu hỏi thảo luận nhóm : 3 phút</a:t>
            </a:r>
            <a:endParaRPr lang="en-US" sz="3600">
              <a:solidFill>
                <a:schemeClr val="tx1"/>
              </a:solidFill>
              <a:latin typeface="Times New Roman" pitchFamily="18" charset="0"/>
              <a:cs typeface="Times New Roman" pitchFamily="18" charset="0"/>
            </a:endParaRPr>
          </a:p>
          <a:p>
            <a:pPr lvl="0" algn="just">
              <a:lnSpc>
                <a:spcPct val="115000"/>
              </a:lnSpc>
            </a:pPr>
            <a:r>
              <a:rPr lang="en-US" sz="3600" i="1">
                <a:solidFill>
                  <a:schemeClr val="tx1"/>
                </a:solidFill>
                <a:latin typeface="Times New Roman" pitchFamily="18" charset="0"/>
                <a:cs typeface="Times New Roman" pitchFamily="18" charset="0"/>
              </a:rPr>
              <a:t>Nêu các biện pháp phòng tránh khi có động đất xảy ra.   </a:t>
            </a:r>
            <a:endParaRPr lang="en-US" sz="360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4036390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CC5C6304-8295-4A8B-BA11-94A9356EB05F}"/>
              </a:ext>
            </a:extLst>
          </p:cNvPr>
          <p:cNvSpPr txBox="1">
            <a:spLocks noChangeArrowheads="1"/>
          </p:cNvSpPr>
          <p:nvPr/>
        </p:nvSpPr>
        <p:spPr bwMode="auto">
          <a:xfrm>
            <a:off x="1314450" y="3276600"/>
            <a:ext cx="31432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000" b="1">
                <a:solidFill>
                  <a:srgbClr val="FF0000"/>
                </a:solidFill>
                <a:latin typeface="Times New Roman" panose="02020603050405020304" pitchFamily="18" charset="0"/>
                <a:cs typeface="Times New Roman" panose="02020603050405020304" pitchFamily="18" charset="0"/>
              </a:rPr>
              <a:t>Lập trạm dự báo để sơ tán dân cư</a:t>
            </a:r>
          </a:p>
        </p:txBody>
      </p:sp>
      <p:pic>
        <p:nvPicPr>
          <p:cNvPr id="16391" name="Picture 7" descr="C:\Users\user\Desktop\imagesCAYGP8OR.jpg">
            <a:extLst>
              <a:ext uri="{FF2B5EF4-FFF2-40B4-BE49-F238E27FC236}">
                <a16:creationId xmlns="" xmlns:a16="http://schemas.microsoft.com/office/drawing/2014/main" id="{5E185EEE-13C5-4ADC-B677-9434BFF480D1}"/>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14450" y="609601"/>
            <a:ext cx="7043764" cy="265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3" name="Picture 11" descr="http://tinmoidoday.com/wp-content/uploads/phong-chong-dong-dat-230912-150x150.jpg">
            <a:extLst>
              <a:ext uri="{FF2B5EF4-FFF2-40B4-BE49-F238E27FC236}">
                <a16:creationId xmlns="" xmlns:a16="http://schemas.microsoft.com/office/drawing/2014/main" id="{15095FF0-6976-428E-8C4F-CE256006ECAE}"/>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71600" y="4077072"/>
            <a:ext cx="3086100" cy="2499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7" name="Picture 11" descr="Kết quả hình ảnh cho trú ẩn khi có động đất">
            <a:extLst>
              <a:ext uri="{FF2B5EF4-FFF2-40B4-BE49-F238E27FC236}">
                <a16:creationId xmlns="" xmlns:a16="http://schemas.microsoft.com/office/drawing/2014/main" id="{53A42146-0ECB-4CD1-A014-60D56A54A240}"/>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00" y="4149080"/>
            <a:ext cx="3257550" cy="24898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8938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63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8443"/>
                                        </p:tgtEl>
                                        <p:attrNameLst>
                                          <p:attrName>style.visibility</p:attrName>
                                        </p:attrNameLst>
                                      </p:cBhvr>
                                      <p:to>
                                        <p:strVal val="visible"/>
                                      </p:to>
                                    </p:set>
                                    <p:animEffect transition="in" filter="box(in)">
                                      <p:cBhvr>
                                        <p:cTn id="13" dur="500"/>
                                        <p:tgtEl>
                                          <p:spTgt spid="18443"/>
                                        </p:tgtEl>
                                      </p:cBhvr>
                                    </p:animEffect>
                                  </p:childTnLst>
                                </p:cTn>
                              </p:par>
                              <p:par>
                                <p:cTn id="14" presetID="4" presetClass="entr" presetSubtype="16" fill="hold" nodeType="withEffect">
                                  <p:stCondLst>
                                    <p:cond delay="0"/>
                                  </p:stCondLst>
                                  <p:childTnLst>
                                    <p:set>
                                      <p:cBhvr>
                                        <p:cTn id="15" dur="1" fill="hold">
                                          <p:stCondLst>
                                            <p:cond delay="0"/>
                                          </p:stCondLst>
                                        </p:cTn>
                                        <p:tgtEl>
                                          <p:spTgt spid="29707"/>
                                        </p:tgtEl>
                                        <p:attrNameLst>
                                          <p:attrName>style.visibility</p:attrName>
                                        </p:attrNameLst>
                                      </p:cBhvr>
                                      <p:to>
                                        <p:strVal val="visible"/>
                                      </p:to>
                                    </p:set>
                                    <p:animEffect transition="in" filter="box(in)">
                                      <p:cBhvr>
                                        <p:cTn id="16"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C515D66-5BE3-4B9F-90F4-A350307091B9}"/>
              </a:ext>
            </a:extLst>
          </p:cNvPr>
          <p:cNvSpPr txBox="1"/>
          <p:nvPr/>
        </p:nvSpPr>
        <p:spPr>
          <a:xfrm>
            <a:off x="785192" y="188640"/>
            <a:ext cx="6848061" cy="1231106"/>
          </a:xfrm>
          <a:prstGeom prst="rect">
            <a:avLst/>
          </a:prstGeom>
          <a:noFill/>
        </p:spPr>
        <p:txBody>
          <a:bodyPr wrap="square" rtlCol="0">
            <a:spAutoFit/>
          </a:bodyPr>
          <a:lstStyle/>
          <a:p>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Nếu đang trong giờ học có động đất xảy ra, em sẽ làm gì để bảo vệ mình?</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a16="http://schemas.microsoft.com/office/drawing/2014/main" xmlns="" id="{CF4F4154-945D-4214-B0BA-B636EAFB7577}"/>
              </a:ext>
            </a:extLst>
          </p:cNvPr>
          <p:cNvSpPr txBox="1"/>
          <p:nvPr/>
        </p:nvSpPr>
        <p:spPr>
          <a:xfrm>
            <a:off x="785192" y="1419746"/>
            <a:ext cx="6848061" cy="4518545"/>
          </a:xfrm>
          <a:prstGeom prst="rect">
            <a:avLst/>
          </a:prstGeom>
          <a:noFill/>
        </p:spPr>
        <p:txBody>
          <a:bodyPr wrap="square" rtlCol="0">
            <a:spAutoFit/>
          </a:bodyPr>
          <a:lstStyle/>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học, nhanh chóng trú ẩn dưới gầm bàn, tránh khu vực kê giá sách, tủ để đồ.</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hành lang, sân vận động, nhà thể thao, tập trung lại vào chính giữa</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phòng thí nghiệm, nhanh chóng rời khỏi đây vì có thể cháy nổ</a:t>
            </a: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Không được phép tự ý chạy về nhà vì từ trường về nhà rất có thể gặp nguy hiểm.</a:t>
            </a:r>
            <a:endParaRPr lang="en-US" sz="28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Tree>
    <p:extLst>
      <p:ext uri="{BB962C8B-B14F-4D97-AF65-F5344CB8AC3E}">
        <p14:creationId xmlns="" xmlns:p14="http://schemas.microsoft.com/office/powerpoint/2010/main" val="42627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836867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27"/>
            <a:ext cx="9286875" cy="9286875"/>
          </a:xfrm>
          <a:prstGeom prst="rect">
            <a:avLst/>
          </a:prstGeom>
        </p:spPr>
      </p:pic>
      <p:sp>
        <p:nvSpPr>
          <p:cNvPr id="8" name="TextBox 7"/>
          <p:cNvSpPr txBox="1"/>
          <p:nvPr/>
        </p:nvSpPr>
        <p:spPr>
          <a:xfrm>
            <a:off x="13" y="1273628"/>
            <a:ext cx="8641897" cy="1323439"/>
          </a:xfrm>
          <a:prstGeom prst="rect">
            <a:avLst/>
          </a:prstGeom>
          <a:noFill/>
        </p:spPr>
        <p:txBody>
          <a:bodyPr wrap="square" rtlCol="0">
            <a:spAutoFit/>
          </a:bodyPr>
          <a:lstStyle/>
          <a:p>
            <a:pPr algn="ctr">
              <a:defRPr/>
            </a:pPr>
            <a:r>
              <a:rPr lang="vi-VN" sz="4400" b="1" dirty="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r>
              <a:rPr lang="en-US" sz="44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4400" dirty="0">
              <a:solidFill>
                <a:srgbClr val="FF0066"/>
              </a:solidFill>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895974594"/>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0" descr="http://www.freepptbackgrounds.net/wp-content/uploads/2013/12/Back-to-School-PPT-Backgrounds-800x60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9" name="TextBox 5"/>
          <p:cNvSpPr txBox="1">
            <a:spLocks noChangeArrowheads="1"/>
          </p:cNvSpPr>
          <p:nvPr/>
        </p:nvSpPr>
        <p:spPr bwMode="auto">
          <a:xfrm>
            <a:off x="1454944" y="2743215"/>
            <a:ext cx="6172200"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Có 4 chiếc hộp với các màu sắc khác nhau. Mỗi đội có 1 lượt chọn và trả lời câu hỏi.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đội có 10 giây suy nghĩ để đưa ra câu trả lời.</a:t>
            </a:r>
          </a:p>
          <a:p>
            <a:pPr algn="just" fontAlgn="base">
              <a:spcBef>
                <a:spcPct val="0"/>
              </a:spcBef>
              <a:spcAft>
                <a:spcPts val="600"/>
              </a:spcAft>
              <a:buFont typeface="Wingdings" pitchFamily="2" charset="2"/>
              <a:buChar char="v"/>
            </a:pPr>
            <a:r>
              <a:rPr lang="en-US" altLang="en-US" sz="3000" smtClean="0">
                <a:solidFill>
                  <a:srgbClr val="5F5F5F"/>
                </a:solidFill>
                <a:latin typeface="Times New Roman" pitchFamily="18" charset="0"/>
                <a:cs typeface="Times New Roman" pitchFamily="18" charset="0"/>
              </a:rPr>
              <a:t>Mỗi câu hỏi trả lời đúng đạt 10 điểm, trả lời sai không có điểm.</a:t>
            </a:r>
          </a:p>
        </p:txBody>
      </p:sp>
      <p:sp>
        <p:nvSpPr>
          <p:cNvPr id="132100" name="TextBox 4"/>
          <p:cNvSpPr txBox="1">
            <a:spLocks noChangeArrowheads="1"/>
          </p:cNvSpPr>
          <p:nvPr/>
        </p:nvSpPr>
        <p:spPr bwMode="auto">
          <a:xfrm>
            <a:off x="3543302" y="762009"/>
            <a:ext cx="248602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LUẬT CHƠI</a:t>
            </a:r>
          </a:p>
        </p:txBody>
      </p:sp>
      <p:pic>
        <p:nvPicPr>
          <p:cNvPr id="132101" name="Picture 8" descr="http://az616578.vo.msecnd.net/files/2016/03/14/635935204327573244-1084282554_Home.png">
            <a:hlinkClick r:id="rId3"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85322" y="5334017"/>
            <a:ext cx="1257300" cy="119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022164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4" descr="D:\NGÂN\HÌNH ẢNH\Hinh nen powerpoint\HÌNH NỀN PP\port_turq_border.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4199" y="0"/>
            <a:ext cx="685561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5" descr="D:\NGÂN\HÌNH ẢNH\VĂN 7\hop qua do.png">
            <a:hlinkClick r:id="rId3" action="ppaction://hlinksldjump"/>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76538" y="2316180"/>
            <a:ext cx="1076325" cy="164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6" descr="D:\NGÂN\HÌNH ẢNH\VĂN 7\hop qua mau hong.jpg">
            <a:hlinkClick r:id="rId5" action="ppaction://hlinksldjump"/>
          </p:cNvPr>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774406" y="4344988"/>
            <a:ext cx="14859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7" name="Picture 7" descr="D:\NGÂN\HÌNH ẢNH\VĂN 7\hop qua mau tim.png">
            <a:hlinkClick r:id="rId7" action="ppaction://hlinksldjump"/>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499124" y="4344988"/>
            <a:ext cx="1631156" cy="2132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D:\NGÂN\HÌNH ẢNH\VĂN 7\hop qua trang.png">
            <a:hlinkClick r:id="rId9" action="ppaction://hlinksldjump"/>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086351" y="2363788"/>
            <a:ext cx="1173956"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9" name="TextBox 13"/>
          <p:cNvSpPr txBox="1">
            <a:spLocks noChangeArrowheads="1"/>
          </p:cNvSpPr>
          <p:nvPr/>
        </p:nvSpPr>
        <p:spPr bwMode="auto">
          <a:xfrm>
            <a:off x="2499125" y="839798"/>
            <a:ext cx="4530327"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TRÒ CHƠI </a:t>
            </a:r>
          </a:p>
          <a:p>
            <a:pPr algn="ctr" fontAlgn="base">
              <a:spcBef>
                <a:spcPct val="0"/>
              </a:spcBef>
              <a:spcAft>
                <a:spcPct val="0"/>
              </a:spcAft>
            </a:pPr>
            <a:r>
              <a:rPr lang="en-US" altLang="en-US" sz="4000" b="1" smtClean="0">
                <a:solidFill>
                  <a:srgbClr val="0000FF"/>
                </a:solidFill>
                <a:latin typeface="Times New Roman" pitchFamily="18" charset="0"/>
                <a:cs typeface="Times New Roman" pitchFamily="18" charset="0"/>
              </a:rPr>
              <a:t>CHIẾC HỘP BÍ MẬT</a:t>
            </a:r>
          </a:p>
        </p:txBody>
      </p:sp>
      <p:sp>
        <p:nvSpPr>
          <p:cNvPr id="3" name="Right Arrow 2">
            <a:hlinkClick r:id="rId11" action="ppaction://hlinksldjump"/>
          </p:cNvPr>
          <p:cNvSpPr/>
          <p:nvPr/>
        </p:nvSpPr>
        <p:spPr>
          <a:xfrm>
            <a:off x="7143750" y="6062663"/>
            <a:ext cx="769144"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7859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7" presetClass="exit" presetSubtype="10" fill="hold" nodeType="clickEffect">
                                  <p:stCondLst>
                                    <p:cond delay="0"/>
                                  </p:stCondLst>
                                  <p:childTnLst>
                                    <p:anim calcmode="lin" valueType="num">
                                      <p:cBhvr>
                                        <p:cTn id="6" dur="500"/>
                                        <p:tgtEl>
                                          <p:spTgt spid="20485"/>
                                        </p:tgtEl>
                                        <p:attrNameLst>
                                          <p:attrName>ppt_w</p:attrName>
                                        </p:attrNameLst>
                                      </p:cBhvr>
                                      <p:tavLst>
                                        <p:tav tm="0">
                                          <p:val>
                                            <p:strVal val="ppt_w"/>
                                          </p:val>
                                        </p:tav>
                                        <p:tav tm="100000">
                                          <p:val>
                                            <p:fltVal val="0"/>
                                          </p:val>
                                        </p:tav>
                                      </p:tavLst>
                                    </p:anim>
                                    <p:anim calcmode="lin" valueType="num">
                                      <p:cBhvr>
                                        <p:cTn id="7" dur="500"/>
                                        <p:tgtEl>
                                          <p:spTgt spid="20485"/>
                                        </p:tgtEl>
                                        <p:attrNameLst>
                                          <p:attrName>ppt_h</p:attrName>
                                        </p:attrNameLst>
                                      </p:cBhvr>
                                      <p:tavLst>
                                        <p:tav tm="0">
                                          <p:val>
                                            <p:strVal val="ppt_h"/>
                                          </p:val>
                                        </p:tav>
                                        <p:tav tm="100000">
                                          <p:val>
                                            <p:strVal val="ppt_h"/>
                                          </p:val>
                                        </p:tav>
                                      </p:tavLst>
                                    </p:anim>
                                    <p:set>
                                      <p:cBhvr>
                                        <p:cTn id="8" dur="1" fill="hold">
                                          <p:stCondLst>
                                            <p:cond delay="499"/>
                                          </p:stCondLst>
                                        </p:cTn>
                                        <p:tgtEl>
                                          <p:spTgt spid="20485"/>
                                        </p:tgtEl>
                                        <p:attrNameLst>
                                          <p:attrName>style.visibility</p:attrName>
                                        </p:attrNameLst>
                                      </p:cBhvr>
                                      <p:to>
                                        <p:strVal val="hidden"/>
                                      </p:to>
                                    </p:set>
                                  </p:childTnLst>
                                </p:cTn>
                              </p:par>
                            </p:childTnLst>
                          </p:cTn>
                        </p:par>
                      </p:childTnLst>
                    </p:cTn>
                  </p:par>
                </p:childTnLst>
              </p:cTn>
              <p:nextCondLst>
                <p:cond evt="onClick" delay="0">
                  <p:tgtEl>
                    <p:spTgt spid="20485"/>
                  </p:tgtEl>
                </p:cond>
              </p:nextCondLst>
            </p:seq>
            <p:seq concurrent="1" nextAc="seek">
              <p:cTn id="9" restart="whenNotActive" fill="hold" evtFilter="cancelBubble" nodeType="interactiveSeq">
                <p:stCondLst>
                  <p:cond evt="onClick" delay="0">
                    <p:tgtEl>
                      <p:spTgt spid="20488"/>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7" presetClass="exit" presetSubtype="10" fill="hold" nodeType="clickEffect">
                                  <p:stCondLst>
                                    <p:cond delay="0"/>
                                  </p:stCondLst>
                                  <p:childTnLst>
                                    <p:anim calcmode="lin" valueType="num">
                                      <p:cBhvr>
                                        <p:cTn id="13" dur="500"/>
                                        <p:tgtEl>
                                          <p:spTgt spid="20488"/>
                                        </p:tgtEl>
                                        <p:attrNameLst>
                                          <p:attrName>ppt_w</p:attrName>
                                        </p:attrNameLst>
                                      </p:cBhvr>
                                      <p:tavLst>
                                        <p:tav tm="0">
                                          <p:val>
                                            <p:strVal val="ppt_w"/>
                                          </p:val>
                                        </p:tav>
                                        <p:tav tm="100000">
                                          <p:val>
                                            <p:fltVal val="0"/>
                                          </p:val>
                                        </p:tav>
                                      </p:tavLst>
                                    </p:anim>
                                    <p:anim calcmode="lin" valueType="num">
                                      <p:cBhvr>
                                        <p:cTn id="14" dur="500"/>
                                        <p:tgtEl>
                                          <p:spTgt spid="20488"/>
                                        </p:tgtEl>
                                        <p:attrNameLst>
                                          <p:attrName>ppt_h</p:attrName>
                                        </p:attrNameLst>
                                      </p:cBhvr>
                                      <p:tavLst>
                                        <p:tav tm="0">
                                          <p:val>
                                            <p:strVal val="ppt_h"/>
                                          </p:val>
                                        </p:tav>
                                        <p:tav tm="100000">
                                          <p:val>
                                            <p:strVal val="ppt_h"/>
                                          </p:val>
                                        </p:tav>
                                      </p:tavLst>
                                    </p:anim>
                                    <p:set>
                                      <p:cBhvr>
                                        <p:cTn id="15" dur="1" fill="hold">
                                          <p:stCondLst>
                                            <p:cond delay="499"/>
                                          </p:stCondLst>
                                        </p:cTn>
                                        <p:tgtEl>
                                          <p:spTgt spid="20488"/>
                                        </p:tgtEl>
                                        <p:attrNameLst>
                                          <p:attrName>style.visibility</p:attrName>
                                        </p:attrNameLst>
                                      </p:cBhvr>
                                      <p:to>
                                        <p:strVal val="hidden"/>
                                      </p:to>
                                    </p:set>
                                  </p:childTnLst>
                                </p:cTn>
                              </p:par>
                            </p:childTnLst>
                          </p:cTn>
                        </p:par>
                      </p:childTnLst>
                    </p:cTn>
                  </p:par>
                </p:childTnLst>
              </p:cTn>
              <p:nextCondLst>
                <p:cond evt="onClick" delay="0">
                  <p:tgtEl>
                    <p:spTgt spid="20488"/>
                  </p:tgtEl>
                </p:cond>
              </p:nextCondLst>
            </p:seq>
            <p:seq concurrent="1" nextAc="seek">
              <p:cTn id="16" restart="whenNotActive" fill="hold" evtFilter="cancelBubble" nodeType="interactiveSeq">
                <p:stCondLst>
                  <p:cond evt="onClick" delay="0">
                    <p:tgtEl>
                      <p:spTgt spid="2048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7" presetClass="exit" presetSubtype="10" fill="hold" nodeType="clickEffect">
                                  <p:stCondLst>
                                    <p:cond delay="0"/>
                                  </p:stCondLst>
                                  <p:childTnLst>
                                    <p:anim calcmode="lin" valueType="num">
                                      <p:cBhvr>
                                        <p:cTn id="20" dur="500"/>
                                        <p:tgtEl>
                                          <p:spTgt spid="20486"/>
                                        </p:tgtEl>
                                        <p:attrNameLst>
                                          <p:attrName>ppt_w</p:attrName>
                                        </p:attrNameLst>
                                      </p:cBhvr>
                                      <p:tavLst>
                                        <p:tav tm="0">
                                          <p:val>
                                            <p:strVal val="ppt_w"/>
                                          </p:val>
                                        </p:tav>
                                        <p:tav tm="100000">
                                          <p:val>
                                            <p:fltVal val="0"/>
                                          </p:val>
                                        </p:tav>
                                      </p:tavLst>
                                    </p:anim>
                                    <p:anim calcmode="lin" valueType="num">
                                      <p:cBhvr>
                                        <p:cTn id="21" dur="500"/>
                                        <p:tgtEl>
                                          <p:spTgt spid="20486"/>
                                        </p:tgtEl>
                                        <p:attrNameLst>
                                          <p:attrName>ppt_h</p:attrName>
                                        </p:attrNameLst>
                                      </p:cBhvr>
                                      <p:tavLst>
                                        <p:tav tm="0">
                                          <p:val>
                                            <p:strVal val="ppt_h"/>
                                          </p:val>
                                        </p:tav>
                                        <p:tav tm="100000">
                                          <p:val>
                                            <p:strVal val="ppt_h"/>
                                          </p:val>
                                        </p:tav>
                                      </p:tavLst>
                                    </p:anim>
                                    <p:set>
                                      <p:cBhvr>
                                        <p:cTn id="22" dur="1" fill="hold">
                                          <p:stCondLst>
                                            <p:cond delay="499"/>
                                          </p:stCondLst>
                                        </p:cTn>
                                        <p:tgtEl>
                                          <p:spTgt spid="20486"/>
                                        </p:tgtEl>
                                        <p:attrNameLst>
                                          <p:attrName>style.visibility</p:attrName>
                                        </p:attrNameLst>
                                      </p:cBhvr>
                                      <p:to>
                                        <p:strVal val="hidden"/>
                                      </p:to>
                                    </p:set>
                                  </p:childTnLst>
                                </p:cTn>
                              </p:par>
                            </p:childTnLst>
                          </p:cTn>
                        </p:par>
                      </p:childTnLst>
                    </p:cTn>
                  </p:par>
                </p:childTnLst>
              </p:cTn>
              <p:nextCondLst>
                <p:cond evt="onClick" delay="0">
                  <p:tgtEl>
                    <p:spTgt spid="20486"/>
                  </p:tgtEl>
                </p:cond>
              </p:nextCondLst>
            </p:seq>
            <p:seq concurrent="1" nextAc="seek">
              <p:cTn id="23" restart="whenNotActive" fill="hold" evtFilter="cancelBubble" nodeType="interactiveSeq">
                <p:stCondLst>
                  <p:cond evt="onClick" delay="0">
                    <p:tgtEl>
                      <p:spTgt spid="20487"/>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7" presetClass="exit" presetSubtype="10" fill="hold" nodeType="clickEffect">
                                  <p:stCondLst>
                                    <p:cond delay="0"/>
                                  </p:stCondLst>
                                  <p:childTnLst>
                                    <p:anim calcmode="lin" valueType="num">
                                      <p:cBhvr>
                                        <p:cTn id="27" dur="500"/>
                                        <p:tgtEl>
                                          <p:spTgt spid="20487"/>
                                        </p:tgtEl>
                                        <p:attrNameLst>
                                          <p:attrName>ppt_w</p:attrName>
                                        </p:attrNameLst>
                                      </p:cBhvr>
                                      <p:tavLst>
                                        <p:tav tm="0">
                                          <p:val>
                                            <p:strVal val="ppt_w"/>
                                          </p:val>
                                        </p:tav>
                                        <p:tav tm="100000">
                                          <p:val>
                                            <p:fltVal val="0"/>
                                          </p:val>
                                        </p:tav>
                                      </p:tavLst>
                                    </p:anim>
                                    <p:anim calcmode="lin" valueType="num">
                                      <p:cBhvr>
                                        <p:cTn id="28" dur="500"/>
                                        <p:tgtEl>
                                          <p:spTgt spid="20487"/>
                                        </p:tgtEl>
                                        <p:attrNameLst>
                                          <p:attrName>ppt_h</p:attrName>
                                        </p:attrNameLst>
                                      </p:cBhvr>
                                      <p:tavLst>
                                        <p:tav tm="0">
                                          <p:val>
                                            <p:strVal val="ppt_h"/>
                                          </p:val>
                                        </p:tav>
                                        <p:tav tm="100000">
                                          <p:val>
                                            <p:strVal val="ppt_h"/>
                                          </p:val>
                                        </p:tav>
                                      </p:tavLst>
                                    </p:anim>
                                    <p:set>
                                      <p:cBhvr>
                                        <p:cTn id="29" dur="1" fill="hold">
                                          <p:stCondLst>
                                            <p:cond delay="499"/>
                                          </p:stCondLst>
                                        </p:cTn>
                                        <p:tgtEl>
                                          <p:spTgt spid="20487"/>
                                        </p:tgtEl>
                                        <p:attrNameLst>
                                          <p:attrName>style.visibility</p:attrName>
                                        </p:attrNameLst>
                                      </p:cBhvr>
                                      <p:to>
                                        <p:strVal val="hidden"/>
                                      </p:to>
                                    </p:set>
                                  </p:childTnLst>
                                </p:cTn>
                              </p:par>
                            </p:childTnLst>
                          </p:cTn>
                        </p:par>
                      </p:childTnLst>
                    </p:cTn>
                  </p:par>
                </p:childTnLst>
              </p:cTn>
              <p:nextCondLst>
                <p:cond evt="onClick" delay="0">
                  <p:tgtEl>
                    <p:spTgt spid="2048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8"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9"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0"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4"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5"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6"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3"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11" name="Group 19"/>
            <p:cNvGrpSpPr>
              <a:grpSpLocks/>
            </p:cNvGrpSpPr>
            <p:nvPr/>
          </p:nvGrpSpPr>
          <p:grpSpPr bwMode="auto">
            <a:xfrm>
              <a:off x="2160" y="2256"/>
              <a:ext cx="672" cy="672"/>
              <a:chOff x="864" y="1344"/>
              <a:chExt cx="672" cy="672"/>
            </a:xfrm>
            <a:grpFill/>
          </p:grpSpPr>
          <p:sp>
            <p:nvSpPr>
              <p:cNvPr id="20"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1"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2"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9"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12" name="Group 24"/>
          <p:cNvGrpSpPr>
            <a:grpSpLocks/>
          </p:cNvGrpSpPr>
          <p:nvPr/>
        </p:nvGrpSpPr>
        <p:grpSpPr bwMode="auto">
          <a:xfrm>
            <a:off x="6911400" y="5498890"/>
            <a:ext cx="800100" cy="1066800"/>
            <a:chOff x="3264" y="2160"/>
            <a:chExt cx="672" cy="672"/>
          </a:xfrm>
          <a:solidFill>
            <a:srgbClr val="FFFF00"/>
          </a:solidFill>
        </p:grpSpPr>
        <p:grpSp>
          <p:nvGrpSpPr>
            <p:cNvPr id="17" name="Group 25"/>
            <p:cNvGrpSpPr>
              <a:grpSpLocks/>
            </p:cNvGrpSpPr>
            <p:nvPr/>
          </p:nvGrpSpPr>
          <p:grpSpPr bwMode="auto">
            <a:xfrm>
              <a:off x="3264" y="2160"/>
              <a:ext cx="672" cy="672"/>
              <a:chOff x="864" y="1344"/>
              <a:chExt cx="672" cy="672"/>
            </a:xfrm>
            <a:grpFill/>
          </p:grpSpPr>
          <p:sp>
            <p:nvSpPr>
              <p:cNvPr id="26"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7"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8"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5"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8" name="Group 30"/>
          <p:cNvGrpSpPr>
            <a:grpSpLocks/>
          </p:cNvGrpSpPr>
          <p:nvPr/>
        </p:nvGrpSpPr>
        <p:grpSpPr bwMode="auto">
          <a:xfrm>
            <a:off x="6911400" y="5498890"/>
            <a:ext cx="800100" cy="1066800"/>
            <a:chOff x="624" y="1152"/>
            <a:chExt cx="672" cy="672"/>
          </a:xfrm>
          <a:solidFill>
            <a:srgbClr val="FFFF00"/>
          </a:solidFill>
        </p:grpSpPr>
        <p:grpSp>
          <p:nvGrpSpPr>
            <p:cNvPr id="23" name="Group 31"/>
            <p:cNvGrpSpPr>
              <a:grpSpLocks/>
            </p:cNvGrpSpPr>
            <p:nvPr/>
          </p:nvGrpSpPr>
          <p:grpSpPr bwMode="auto">
            <a:xfrm>
              <a:off x="624" y="1152"/>
              <a:ext cx="672" cy="672"/>
              <a:chOff x="864" y="1344"/>
              <a:chExt cx="672" cy="672"/>
            </a:xfrm>
            <a:grpFill/>
          </p:grpSpPr>
          <p:sp>
            <p:nvSpPr>
              <p:cNvPr id="32"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3"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4"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1"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24" name="Group 36"/>
          <p:cNvGrpSpPr>
            <a:grpSpLocks/>
          </p:cNvGrpSpPr>
          <p:nvPr/>
        </p:nvGrpSpPr>
        <p:grpSpPr bwMode="auto">
          <a:xfrm>
            <a:off x="6911400" y="5498890"/>
            <a:ext cx="800100" cy="1066800"/>
            <a:chOff x="1488" y="1152"/>
            <a:chExt cx="672" cy="672"/>
          </a:xfrm>
          <a:solidFill>
            <a:srgbClr val="FFFF00"/>
          </a:solidFill>
        </p:grpSpPr>
        <p:grpSp>
          <p:nvGrpSpPr>
            <p:cNvPr id="29" name="Group 37"/>
            <p:cNvGrpSpPr>
              <a:grpSpLocks/>
            </p:cNvGrpSpPr>
            <p:nvPr/>
          </p:nvGrpSpPr>
          <p:grpSpPr bwMode="auto">
            <a:xfrm>
              <a:off x="1488" y="1152"/>
              <a:ext cx="672" cy="672"/>
              <a:chOff x="864" y="1344"/>
              <a:chExt cx="672" cy="672"/>
            </a:xfrm>
            <a:grpFill/>
          </p:grpSpPr>
          <p:sp>
            <p:nvSpPr>
              <p:cNvPr id="38"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9"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0"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7"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30" name="Group 42"/>
          <p:cNvGrpSpPr>
            <a:grpSpLocks/>
          </p:cNvGrpSpPr>
          <p:nvPr/>
        </p:nvGrpSpPr>
        <p:grpSpPr bwMode="auto">
          <a:xfrm>
            <a:off x="6911400" y="5498890"/>
            <a:ext cx="800100" cy="1066800"/>
            <a:chOff x="2832" y="1872"/>
            <a:chExt cx="672" cy="672"/>
          </a:xfrm>
          <a:solidFill>
            <a:srgbClr val="FFFF00"/>
          </a:solidFill>
        </p:grpSpPr>
        <p:grpSp>
          <p:nvGrpSpPr>
            <p:cNvPr id="35" name="Group 43"/>
            <p:cNvGrpSpPr>
              <a:grpSpLocks/>
            </p:cNvGrpSpPr>
            <p:nvPr/>
          </p:nvGrpSpPr>
          <p:grpSpPr bwMode="auto">
            <a:xfrm>
              <a:off x="2832" y="1872"/>
              <a:ext cx="672" cy="672"/>
              <a:chOff x="864" y="1344"/>
              <a:chExt cx="672" cy="672"/>
            </a:xfrm>
            <a:grpFill/>
          </p:grpSpPr>
          <p:sp>
            <p:nvSpPr>
              <p:cNvPr id="44"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5"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6"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3"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36" name="Group 48"/>
          <p:cNvGrpSpPr>
            <a:grpSpLocks/>
          </p:cNvGrpSpPr>
          <p:nvPr/>
        </p:nvGrpSpPr>
        <p:grpSpPr bwMode="auto">
          <a:xfrm>
            <a:off x="6911400" y="5498890"/>
            <a:ext cx="800100" cy="1066800"/>
            <a:chOff x="3216" y="1152"/>
            <a:chExt cx="672" cy="672"/>
          </a:xfrm>
          <a:solidFill>
            <a:srgbClr val="FFFF00"/>
          </a:solidFill>
        </p:grpSpPr>
        <p:grpSp>
          <p:nvGrpSpPr>
            <p:cNvPr id="41" name="Group 49"/>
            <p:cNvGrpSpPr>
              <a:grpSpLocks/>
            </p:cNvGrpSpPr>
            <p:nvPr/>
          </p:nvGrpSpPr>
          <p:grpSpPr bwMode="auto">
            <a:xfrm>
              <a:off x="3216" y="1152"/>
              <a:ext cx="672" cy="672"/>
              <a:chOff x="864" y="1344"/>
              <a:chExt cx="672" cy="672"/>
            </a:xfrm>
            <a:grpFill/>
          </p:grpSpPr>
          <p:sp>
            <p:nvSpPr>
              <p:cNvPr id="50"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1"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2"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9"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42" name="Group 54"/>
          <p:cNvGrpSpPr>
            <a:grpSpLocks/>
          </p:cNvGrpSpPr>
          <p:nvPr/>
        </p:nvGrpSpPr>
        <p:grpSpPr bwMode="auto">
          <a:xfrm>
            <a:off x="6911400" y="5498890"/>
            <a:ext cx="800100" cy="1066800"/>
            <a:chOff x="4080" y="1104"/>
            <a:chExt cx="672" cy="672"/>
          </a:xfrm>
          <a:solidFill>
            <a:srgbClr val="FFFF00"/>
          </a:solidFill>
        </p:grpSpPr>
        <p:grpSp>
          <p:nvGrpSpPr>
            <p:cNvPr id="47" name="Group 55"/>
            <p:cNvGrpSpPr>
              <a:grpSpLocks/>
            </p:cNvGrpSpPr>
            <p:nvPr/>
          </p:nvGrpSpPr>
          <p:grpSpPr bwMode="auto">
            <a:xfrm>
              <a:off x="4080" y="1104"/>
              <a:ext cx="672" cy="672"/>
              <a:chOff x="864" y="1344"/>
              <a:chExt cx="672" cy="672"/>
            </a:xfrm>
            <a:grpFill/>
          </p:grpSpPr>
          <p:sp>
            <p:nvSpPr>
              <p:cNvPr id="56"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7"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8"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5"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48" name="Group 60"/>
          <p:cNvGrpSpPr>
            <a:grpSpLocks/>
          </p:cNvGrpSpPr>
          <p:nvPr/>
        </p:nvGrpSpPr>
        <p:grpSpPr bwMode="auto">
          <a:xfrm>
            <a:off x="6911400" y="5498890"/>
            <a:ext cx="800100" cy="1066800"/>
            <a:chOff x="5088" y="1008"/>
            <a:chExt cx="672" cy="672"/>
          </a:xfrm>
          <a:solidFill>
            <a:srgbClr val="FFFF00"/>
          </a:solidFill>
        </p:grpSpPr>
        <p:grpSp>
          <p:nvGrpSpPr>
            <p:cNvPr id="53" name="Group 61"/>
            <p:cNvGrpSpPr>
              <a:grpSpLocks/>
            </p:cNvGrpSpPr>
            <p:nvPr/>
          </p:nvGrpSpPr>
          <p:grpSpPr bwMode="auto">
            <a:xfrm>
              <a:off x="5088" y="1008"/>
              <a:ext cx="672" cy="672"/>
              <a:chOff x="864" y="1344"/>
              <a:chExt cx="672" cy="672"/>
            </a:xfrm>
            <a:grpFill/>
          </p:grpSpPr>
          <p:sp>
            <p:nvSpPr>
              <p:cNvPr id="62"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3"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4"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1"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54" name="Group 66"/>
          <p:cNvGrpSpPr>
            <a:grpSpLocks/>
          </p:cNvGrpSpPr>
          <p:nvPr/>
        </p:nvGrpSpPr>
        <p:grpSpPr bwMode="auto">
          <a:xfrm>
            <a:off x="6911400" y="5498890"/>
            <a:ext cx="800100" cy="1066800"/>
            <a:chOff x="624" y="144"/>
            <a:chExt cx="672" cy="672"/>
          </a:xfrm>
          <a:solidFill>
            <a:srgbClr val="FFFF00"/>
          </a:solidFill>
        </p:grpSpPr>
        <p:grpSp>
          <p:nvGrpSpPr>
            <p:cNvPr id="59" name="Group 67"/>
            <p:cNvGrpSpPr>
              <a:grpSpLocks/>
            </p:cNvGrpSpPr>
            <p:nvPr/>
          </p:nvGrpSpPr>
          <p:grpSpPr bwMode="auto">
            <a:xfrm>
              <a:off x="624" y="144"/>
              <a:ext cx="672" cy="672"/>
              <a:chOff x="864" y="1344"/>
              <a:chExt cx="672" cy="672"/>
            </a:xfrm>
            <a:grpFill/>
          </p:grpSpPr>
          <p:sp>
            <p:nvSpPr>
              <p:cNvPr id="68"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9"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0"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7"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3" name="Rectangle 72"/>
          <p:cNvSpPr/>
          <p:nvPr/>
        </p:nvSpPr>
        <p:spPr>
          <a:xfrm>
            <a:off x="1714508" y="692696"/>
            <a:ext cx="5354515" cy="115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Núi lửa và động đất là hệ quả của:</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984743" y="2444334"/>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chuyển động của Trái Đất quanh Mặt Trời</a:t>
            </a:r>
          </a:p>
          <a:p>
            <a:endParaRPr lang="en-US" sz="2800">
              <a:solidFill>
                <a:srgbClr val="5F5F5F"/>
              </a:solidFill>
            </a:endParaRPr>
          </a:p>
        </p:txBody>
      </p:sp>
      <p:sp>
        <p:nvSpPr>
          <p:cNvPr id="76" name="TextBox 75"/>
          <p:cNvSpPr txBox="1"/>
          <p:nvPr/>
        </p:nvSpPr>
        <p:spPr>
          <a:xfrm>
            <a:off x="984743" y="3086405"/>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B. Lực Cô - ri - Ô - lít</a:t>
            </a:r>
          </a:p>
          <a:p>
            <a:endParaRPr lang="en-US" sz="2800">
              <a:solidFill>
                <a:srgbClr val="5F5F5F"/>
              </a:solidFill>
            </a:endParaRPr>
          </a:p>
        </p:txBody>
      </p:sp>
      <p:sp>
        <p:nvSpPr>
          <p:cNvPr id="77" name="TextBox 76"/>
          <p:cNvSpPr txBox="1"/>
          <p:nvPr/>
        </p:nvSpPr>
        <p:spPr>
          <a:xfrm>
            <a:off x="984742" y="3767920"/>
            <a:ext cx="6585439" cy="954107"/>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C. Sự di chuyển của các địa mảng</a:t>
            </a:r>
          </a:p>
          <a:p>
            <a:endParaRPr lang="en-US" sz="2800">
              <a:solidFill>
                <a:srgbClr val="5F5F5F"/>
              </a:solidFill>
            </a:endParaRPr>
          </a:p>
        </p:txBody>
      </p:sp>
      <p:sp>
        <p:nvSpPr>
          <p:cNvPr id="78" name="TextBox 77"/>
          <p:cNvSpPr txBox="1"/>
          <p:nvPr/>
        </p:nvSpPr>
        <p:spPr>
          <a:xfrm>
            <a:off x="984743" y="4383310"/>
            <a:ext cx="6585439" cy="1384995"/>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D. Sự chuyển động của Trái Đất quanh trục</a:t>
            </a:r>
          </a:p>
          <a:p>
            <a:endParaRPr lang="en-US" sz="2800">
              <a:solidFill>
                <a:srgbClr val="5F5F5F"/>
              </a:solidFill>
              <a:latin typeface="Times New Roman" pitchFamily="18" charset="0"/>
              <a:cs typeface="Times New Roman" pitchFamily="18" charset="0"/>
            </a:endParaRPr>
          </a:p>
          <a:p>
            <a:endParaRPr lang="en-US" sz="2800">
              <a:solidFill>
                <a:srgbClr val="5F5F5F"/>
              </a:solidFill>
            </a:endParaRPr>
          </a:p>
        </p:txBody>
      </p:sp>
      <p:sp>
        <p:nvSpPr>
          <p:cNvPr id="79" name="Oval 78"/>
          <p:cNvSpPr/>
          <p:nvPr/>
        </p:nvSpPr>
        <p:spPr>
          <a:xfrm>
            <a:off x="984735" y="3820792"/>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Right Arrow 73">
            <a:hlinkClick r:id="rId4" action="ppaction://hlinksldjump"/>
          </p:cNvPr>
          <p:cNvSpPr/>
          <p:nvPr/>
        </p:nvSpPr>
        <p:spPr>
          <a:xfrm>
            <a:off x="7980998" y="5771468"/>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670634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fltVal val="0"/>
                                          </p:val>
                                        </p:tav>
                                        <p:tav tm="100000">
                                          <p:val>
                                            <p:strVal val="#ppt_w"/>
                                          </p:val>
                                        </p:tav>
                                      </p:tavLst>
                                    </p:anim>
                                    <p:anim calcmode="lin" valueType="num">
                                      <p:cBhvr>
                                        <p:cTn id="8" dur="1000" fill="hold"/>
                                        <p:tgtEl>
                                          <p:spTgt spid="54"/>
                                        </p:tgtEl>
                                        <p:attrNameLst>
                                          <p:attrName>ppt_h</p:attrName>
                                        </p:attrNameLst>
                                      </p:cBhvr>
                                      <p:tavLst>
                                        <p:tav tm="0">
                                          <p:val>
                                            <p:fltVal val="0"/>
                                          </p:val>
                                        </p:tav>
                                        <p:tav tm="100000">
                                          <p:val>
                                            <p:strVal val="#ppt_h"/>
                                          </p:val>
                                        </p:tav>
                                      </p:tavLst>
                                    </p:anim>
                                    <p:anim calcmode="lin" valueType="num">
                                      <p:cBhvr>
                                        <p:cTn id="9" dur="1000" fill="hold"/>
                                        <p:tgtEl>
                                          <p:spTgt spid="54"/>
                                        </p:tgtEl>
                                        <p:attrNameLst>
                                          <p:attrName>style.rotation</p:attrName>
                                        </p:attrNameLst>
                                      </p:cBhvr>
                                      <p:tavLst>
                                        <p:tav tm="0">
                                          <p:val>
                                            <p:fltVal val="360"/>
                                          </p:val>
                                        </p:tav>
                                        <p:tav tm="100000">
                                          <p:val>
                                            <p:fltVal val="0"/>
                                          </p:val>
                                        </p:tav>
                                      </p:tavLst>
                                    </p:anim>
                                    <p:animEffect transition="in" filter="fade">
                                      <p:cBhvr>
                                        <p:cTn id="10"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1000" fill="hold"/>
                                        <p:tgtEl>
                                          <p:spTgt spid="48"/>
                                        </p:tgtEl>
                                        <p:attrNameLst>
                                          <p:attrName>ppt_w</p:attrName>
                                        </p:attrNameLst>
                                      </p:cBhvr>
                                      <p:tavLst>
                                        <p:tav tm="0">
                                          <p:val>
                                            <p:fltVal val="0"/>
                                          </p:val>
                                        </p:tav>
                                        <p:tav tm="100000">
                                          <p:val>
                                            <p:strVal val="#ppt_w"/>
                                          </p:val>
                                        </p:tav>
                                      </p:tavLst>
                                    </p:anim>
                                    <p:anim calcmode="lin" valueType="num">
                                      <p:cBhvr>
                                        <p:cTn id="15" dur="1000" fill="hold"/>
                                        <p:tgtEl>
                                          <p:spTgt spid="48"/>
                                        </p:tgtEl>
                                        <p:attrNameLst>
                                          <p:attrName>ppt_h</p:attrName>
                                        </p:attrNameLst>
                                      </p:cBhvr>
                                      <p:tavLst>
                                        <p:tav tm="0">
                                          <p:val>
                                            <p:fltVal val="0"/>
                                          </p:val>
                                        </p:tav>
                                        <p:tav tm="100000">
                                          <p:val>
                                            <p:strVal val="#ppt_h"/>
                                          </p:val>
                                        </p:tav>
                                      </p:tavLst>
                                    </p:anim>
                                    <p:anim calcmode="lin" valueType="num">
                                      <p:cBhvr>
                                        <p:cTn id="16" dur="1000" fill="hold"/>
                                        <p:tgtEl>
                                          <p:spTgt spid="48"/>
                                        </p:tgtEl>
                                        <p:attrNameLst>
                                          <p:attrName>style.rotation</p:attrName>
                                        </p:attrNameLst>
                                      </p:cBhvr>
                                      <p:tavLst>
                                        <p:tav tm="0">
                                          <p:val>
                                            <p:fltVal val="360"/>
                                          </p:val>
                                        </p:tav>
                                        <p:tav tm="100000">
                                          <p:val>
                                            <p:fltVal val="0"/>
                                          </p:val>
                                        </p:tav>
                                      </p:tavLst>
                                    </p:anim>
                                    <p:animEffect transition="in" filter="fade">
                                      <p:cBhvr>
                                        <p:cTn id="17" dur="1000"/>
                                        <p:tgtEl>
                                          <p:spTgt spid="48"/>
                                        </p:tgtEl>
                                      </p:cBhvr>
                                    </p:animEffect>
                                  </p:childTnLst>
                                  <p:subTnLst>
                                    <p:set>
                                      <p:cBhvr override="childStyle">
                                        <p:cTn dur="1" fill="hold" display="0" masterRel="sameClick" afterEffect="1">
                                          <p:stCondLst>
                                            <p:cond evt="end" delay="0">
                                              <p:tn val="12"/>
                                            </p:cond>
                                          </p:stCondLst>
                                        </p:cTn>
                                        <p:tgtEl>
                                          <p:spTgt spid="48"/>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360"/>
                                          </p:val>
                                        </p:tav>
                                        <p:tav tm="100000">
                                          <p:val>
                                            <p:fltVal val="0"/>
                                          </p:val>
                                        </p:tav>
                                      </p:tavLst>
                                    </p:anim>
                                    <p:animEffect transition="in" filter="fade">
                                      <p:cBhvr>
                                        <p:cTn id="24" dur="1000"/>
                                        <p:tgtEl>
                                          <p:spTgt spid="42"/>
                                        </p:tgtEl>
                                      </p:cBhvr>
                                    </p:animEffect>
                                  </p:childTnLst>
                                  <p:subTnLst>
                                    <p:set>
                                      <p:cBhvr override="childStyle">
                                        <p:cTn dur="1" fill="hold" display="0" masterRel="sameClick" afterEffect="1">
                                          <p:stCondLst>
                                            <p:cond evt="end" delay="0">
                                              <p:tn val="19"/>
                                            </p:cond>
                                          </p:stCondLst>
                                        </p:cTn>
                                        <p:tgtEl>
                                          <p:spTgt spid="42"/>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1000" fill="hold"/>
                                        <p:tgtEl>
                                          <p:spTgt spid="36"/>
                                        </p:tgtEl>
                                        <p:attrNameLst>
                                          <p:attrName>ppt_w</p:attrName>
                                        </p:attrNameLst>
                                      </p:cBhvr>
                                      <p:tavLst>
                                        <p:tav tm="0">
                                          <p:val>
                                            <p:fltVal val="0"/>
                                          </p:val>
                                        </p:tav>
                                        <p:tav tm="100000">
                                          <p:val>
                                            <p:strVal val="#ppt_w"/>
                                          </p:val>
                                        </p:tav>
                                      </p:tavLst>
                                    </p:anim>
                                    <p:anim calcmode="lin" valueType="num">
                                      <p:cBhvr>
                                        <p:cTn id="29" dur="1000" fill="hold"/>
                                        <p:tgtEl>
                                          <p:spTgt spid="36"/>
                                        </p:tgtEl>
                                        <p:attrNameLst>
                                          <p:attrName>ppt_h</p:attrName>
                                        </p:attrNameLst>
                                      </p:cBhvr>
                                      <p:tavLst>
                                        <p:tav tm="0">
                                          <p:val>
                                            <p:fltVal val="0"/>
                                          </p:val>
                                        </p:tav>
                                        <p:tav tm="100000">
                                          <p:val>
                                            <p:strVal val="#ppt_h"/>
                                          </p:val>
                                        </p:tav>
                                      </p:tavLst>
                                    </p:anim>
                                    <p:anim calcmode="lin" valueType="num">
                                      <p:cBhvr>
                                        <p:cTn id="30" dur="1000" fill="hold"/>
                                        <p:tgtEl>
                                          <p:spTgt spid="36"/>
                                        </p:tgtEl>
                                        <p:attrNameLst>
                                          <p:attrName>style.rotation</p:attrName>
                                        </p:attrNameLst>
                                      </p:cBhvr>
                                      <p:tavLst>
                                        <p:tav tm="0">
                                          <p:val>
                                            <p:fltVal val="360"/>
                                          </p:val>
                                        </p:tav>
                                        <p:tav tm="100000">
                                          <p:val>
                                            <p:fltVal val="0"/>
                                          </p:val>
                                        </p:tav>
                                      </p:tavLst>
                                    </p:anim>
                                    <p:animEffect transition="in" filter="fade">
                                      <p:cBhvr>
                                        <p:cTn id="31" dur="1000"/>
                                        <p:tgtEl>
                                          <p:spTgt spid="36"/>
                                        </p:tgtEl>
                                      </p:cBhvr>
                                    </p:animEffect>
                                  </p:childTnLst>
                                  <p:subTnLst>
                                    <p:set>
                                      <p:cBhvr override="childStyle">
                                        <p:cTn dur="1" fill="hold" display="0" masterRel="sameClick" afterEffect="1">
                                          <p:stCondLst>
                                            <p:cond evt="end" delay="0">
                                              <p:tn val="26"/>
                                            </p:cond>
                                          </p:stCondLst>
                                        </p:cTn>
                                        <p:tgtEl>
                                          <p:spTgt spid="36"/>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1000" fill="hold"/>
                                        <p:tgtEl>
                                          <p:spTgt spid="30"/>
                                        </p:tgtEl>
                                        <p:attrNameLst>
                                          <p:attrName>ppt_w</p:attrName>
                                        </p:attrNameLst>
                                      </p:cBhvr>
                                      <p:tavLst>
                                        <p:tav tm="0">
                                          <p:val>
                                            <p:fltVal val="0"/>
                                          </p:val>
                                        </p:tav>
                                        <p:tav tm="100000">
                                          <p:val>
                                            <p:strVal val="#ppt_w"/>
                                          </p:val>
                                        </p:tav>
                                      </p:tavLst>
                                    </p:anim>
                                    <p:anim calcmode="lin" valueType="num">
                                      <p:cBhvr>
                                        <p:cTn id="36" dur="1000" fill="hold"/>
                                        <p:tgtEl>
                                          <p:spTgt spid="30"/>
                                        </p:tgtEl>
                                        <p:attrNameLst>
                                          <p:attrName>ppt_h</p:attrName>
                                        </p:attrNameLst>
                                      </p:cBhvr>
                                      <p:tavLst>
                                        <p:tav tm="0">
                                          <p:val>
                                            <p:fltVal val="0"/>
                                          </p:val>
                                        </p:tav>
                                        <p:tav tm="100000">
                                          <p:val>
                                            <p:strVal val="#ppt_h"/>
                                          </p:val>
                                        </p:tav>
                                      </p:tavLst>
                                    </p:anim>
                                    <p:anim calcmode="lin" valueType="num">
                                      <p:cBhvr>
                                        <p:cTn id="37" dur="1000" fill="hold"/>
                                        <p:tgtEl>
                                          <p:spTgt spid="30"/>
                                        </p:tgtEl>
                                        <p:attrNameLst>
                                          <p:attrName>style.rotation</p:attrName>
                                        </p:attrNameLst>
                                      </p:cBhvr>
                                      <p:tavLst>
                                        <p:tav tm="0">
                                          <p:val>
                                            <p:fltVal val="360"/>
                                          </p:val>
                                        </p:tav>
                                        <p:tav tm="100000">
                                          <p:val>
                                            <p:fltVal val="0"/>
                                          </p:val>
                                        </p:tav>
                                      </p:tavLst>
                                    </p:anim>
                                    <p:animEffect transition="in" filter="fade">
                                      <p:cBhvr>
                                        <p:cTn id="38" dur="1000"/>
                                        <p:tgtEl>
                                          <p:spTgt spid="30"/>
                                        </p:tgtEl>
                                      </p:cBhvr>
                                    </p:animEffect>
                                  </p:childTnLst>
                                  <p:subTnLst>
                                    <p:set>
                                      <p:cBhvr override="childStyle">
                                        <p:cTn dur="1" fill="hold" display="0" masterRel="sameClick" afterEffect="1">
                                          <p:stCondLst>
                                            <p:cond evt="end" delay="0">
                                              <p:tn val="33"/>
                                            </p:cond>
                                          </p:stCondLst>
                                        </p:cTn>
                                        <p:tgtEl>
                                          <p:spTgt spid="30"/>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fltVal val="0"/>
                                          </p:val>
                                        </p:tav>
                                        <p:tav tm="100000">
                                          <p:val>
                                            <p:strVal val="#ppt_w"/>
                                          </p:val>
                                        </p:tav>
                                      </p:tavLst>
                                    </p:anim>
                                    <p:anim calcmode="lin" valueType="num">
                                      <p:cBhvr>
                                        <p:cTn id="43" dur="1000" fill="hold"/>
                                        <p:tgtEl>
                                          <p:spTgt spid="24"/>
                                        </p:tgtEl>
                                        <p:attrNameLst>
                                          <p:attrName>ppt_h</p:attrName>
                                        </p:attrNameLst>
                                      </p:cBhvr>
                                      <p:tavLst>
                                        <p:tav tm="0">
                                          <p:val>
                                            <p:fltVal val="0"/>
                                          </p:val>
                                        </p:tav>
                                        <p:tav tm="100000">
                                          <p:val>
                                            <p:strVal val="#ppt_h"/>
                                          </p:val>
                                        </p:tav>
                                      </p:tavLst>
                                    </p:anim>
                                    <p:anim calcmode="lin" valueType="num">
                                      <p:cBhvr>
                                        <p:cTn id="44" dur="1000" fill="hold"/>
                                        <p:tgtEl>
                                          <p:spTgt spid="24"/>
                                        </p:tgtEl>
                                        <p:attrNameLst>
                                          <p:attrName>style.rotation</p:attrName>
                                        </p:attrNameLst>
                                      </p:cBhvr>
                                      <p:tavLst>
                                        <p:tav tm="0">
                                          <p:val>
                                            <p:fltVal val="360"/>
                                          </p:val>
                                        </p:tav>
                                        <p:tav tm="100000">
                                          <p:val>
                                            <p:fltVal val="0"/>
                                          </p:val>
                                        </p:tav>
                                      </p:tavLst>
                                    </p:anim>
                                    <p:animEffect transition="in" filter="fade">
                                      <p:cBhvr>
                                        <p:cTn id="45" dur="1000"/>
                                        <p:tgtEl>
                                          <p:spTgt spid="24"/>
                                        </p:tgtEl>
                                      </p:cBhvr>
                                    </p:animEffect>
                                  </p:childTnLst>
                                  <p:subTnLst>
                                    <p:set>
                                      <p:cBhvr override="childStyle">
                                        <p:cTn dur="1" fill="hold" display="0" masterRel="sameClick" afterEffect="1">
                                          <p:stCondLst>
                                            <p:cond evt="end" delay="0">
                                              <p:tn val="40"/>
                                            </p:cond>
                                          </p:stCondLst>
                                        </p:cTn>
                                        <p:tgtEl>
                                          <p:spTgt spid="2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360"/>
                                          </p:val>
                                        </p:tav>
                                        <p:tav tm="100000">
                                          <p:val>
                                            <p:fltVal val="0"/>
                                          </p:val>
                                        </p:tav>
                                      </p:tavLst>
                                    </p:anim>
                                    <p:animEffect transition="in" filter="fade">
                                      <p:cBhvr>
                                        <p:cTn id="52" dur="1000"/>
                                        <p:tgtEl>
                                          <p:spTgt spid="18"/>
                                        </p:tgtEl>
                                      </p:cBhvr>
                                    </p:animEffect>
                                  </p:childTnLst>
                                  <p:subTnLst>
                                    <p:set>
                                      <p:cBhvr override="childStyle">
                                        <p:cTn dur="1" fill="hold" display="0" masterRel="sameClick" afterEffect="1">
                                          <p:stCondLst>
                                            <p:cond evt="end" delay="0">
                                              <p:tn val="47"/>
                                            </p:cond>
                                          </p:stCondLst>
                                        </p:cTn>
                                        <p:tgtEl>
                                          <p:spTgt spid="18"/>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subTnLst>
                                    <p:set>
                                      <p:cBhvr override="childStyle">
                                        <p:cTn dur="1" fill="hold" display="0" masterRel="sameClick" afterEffect="1">
                                          <p:stCondLst>
                                            <p:cond evt="end" delay="0">
                                              <p:tn val="54"/>
                                            </p:cond>
                                          </p:stCondLst>
                                        </p:cTn>
                                        <p:tgtEl>
                                          <p:spTgt spid="12"/>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1504"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1505" name="Group 54"/>
          <p:cNvGrpSpPr>
            <a:grpSpLocks/>
          </p:cNvGrpSpPr>
          <p:nvPr/>
        </p:nvGrpSpPr>
        <p:grpSpPr bwMode="auto">
          <a:xfrm>
            <a:off x="6911400" y="5498890"/>
            <a:ext cx="800100" cy="1066800"/>
            <a:chOff x="4080" y="1104"/>
            <a:chExt cx="672" cy="672"/>
          </a:xfrm>
          <a:solidFill>
            <a:srgbClr val="FFFF00"/>
          </a:solidFill>
        </p:grpSpPr>
        <p:grpSp>
          <p:nvGrpSpPr>
            <p:cNvPr id="21509"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1510" name="Group 60"/>
          <p:cNvGrpSpPr>
            <a:grpSpLocks/>
          </p:cNvGrpSpPr>
          <p:nvPr/>
        </p:nvGrpSpPr>
        <p:grpSpPr bwMode="auto">
          <a:xfrm>
            <a:off x="6911400" y="5498890"/>
            <a:ext cx="800100" cy="1066800"/>
            <a:chOff x="5088" y="1008"/>
            <a:chExt cx="672" cy="672"/>
          </a:xfrm>
          <a:solidFill>
            <a:srgbClr val="FFFF00"/>
          </a:solidFill>
        </p:grpSpPr>
        <p:grpSp>
          <p:nvGrpSpPr>
            <p:cNvPr id="21511"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1512" name="Group 66"/>
          <p:cNvGrpSpPr>
            <a:grpSpLocks/>
          </p:cNvGrpSpPr>
          <p:nvPr/>
        </p:nvGrpSpPr>
        <p:grpSpPr bwMode="auto">
          <a:xfrm>
            <a:off x="6911400" y="5498890"/>
            <a:ext cx="800100" cy="1066800"/>
            <a:chOff x="624" y="144"/>
            <a:chExt cx="672" cy="672"/>
          </a:xfrm>
          <a:solidFill>
            <a:srgbClr val="FFFF00"/>
          </a:solidFill>
        </p:grpSpPr>
        <p:grpSp>
          <p:nvGrpSpPr>
            <p:cNvPr id="21513"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9" name="Rectangle 78"/>
          <p:cNvSpPr/>
          <p:nvPr/>
        </p:nvSpPr>
        <p:spPr>
          <a:xfrm>
            <a:off x="1547447" y="410309"/>
            <a:ext cx="6348046" cy="1043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itchFamily="18" charset="0"/>
                <a:cs typeface="Times New Roman" pitchFamily="18" charset="0"/>
              </a:rPr>
              <a:t>Khi núi lửa có dấu hiệu phun trào, người dân sống gần khu vực cần:</a:t>
            </a:r>
            <a:endParaRPr lang="en-US" sz="2400">
              <a:solidFill>
                <a:prstClr val="white"/>
              </a:solidFill>
              <a:latin typeface="Times New Roman" pitchFamily="18" charset="0"/>
              <a:cs typeface="Times New Roman" pitchFamily="18" charset="0"/>
            </a:endParaRPr>
          </a:p>
          <a:p>
            <a:pPr algn="ctr"/>
            <a:endParaRPr lang="en-US" sz="2400" b="1">
              <a:solidFill>
                <a:prstClr val="white"/>
              </a:solidFill>
              <a:latin typeface="Times New Roman" pitchFamily="18" charset="0"/>
              <a:cs typeface="Times New Roman" pitchFamily="18" charset="0"/>
            </a:endParaRPr>
          </a:p>
        </p:txBody>
      </p:sp>
      <p:sp>
        <p:nvSpPr>
          <p:cNvPr id="80" name="TextBox 79"/>
          <p:cNvSpPr txBox="1"/>
          <p:nvPr/>
        </p:nvSpPr>
        <p:spPr>
          <a:xfrm>
            <a:off x="1116632" y="2438400"/>
            <a:ext cx="6559061" cy="3970318"/>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Gia cố nhà cửa thật vững chắc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Nhanh chóng sơ tán khỏi khu vực</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Chuẩn bị các dụng cụ để dập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Đóng cửa ở trong nhà, tuyệt đối không ra ngoài</a:t>
            </a:r>
          </a:p>
          <a:p>
            <a:endParaRPr lang="en-US" sz="2800">
              <a:solidFill>
                <a:srgbClr val="5F5F5F"/>
              </a:solidFill>
              <a:latin typeface="Times New Roman" pitchFamily="18" charset="0"/>
              <a:cs typeface="Times New Roman" pitchFamily="18" charset="0"/>
            </a:endParaRPr>
          </a:p>
        </p:txBody>
      </p:sp>
      <p:pic>
        <p:nvPicPr>
          <p:cNvPr id="81"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63276" y="3297917"/>
            <a:ext cx="384572"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3" name="Right Arrow 32">
            <a:hlinkClick r:id="rId5" action="ppaction://hlinksldjump"/>
          </p:cNvPr>
          <p:cNvSpPr/>
          <p:nvPr/>
        </p:nvSpPr>
        <p:spPr>
          <a:xfrm>
            <a:off x="8255318" y="410326"/>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116268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p:cTn id="7" dur="1000" fill="hold"/>
                                        <p:tgtEl>
                                          <p:spTgt spid="21512"/>
                                        </p:tgtEl>
                                        <p:attrNameLst>
                                          <p:attrName>ppt_w</p:attrName>
                                        </p:attrNameLst>
                                      </p:cBhvr>
                                      <p:tavLst>
                                        <p:tav tm="0">
                                          <p:val>
                                            <p:fltVal val="0"/>
                                          </p:val>
                                        </p:tav>
                                        <p:tav tm="100000">
                                          <p:val>
                                            <p:strVal val="#ppt_w"/>
                                          </p:val>
                                        </p:tav>
                                      </p:tavLst>
                                    </p:anim>
                                    <p:anim calcmode="lin" valueType="num">
                                      <p:cBhvr>
                                        <p:cTn id="8" dur="1000" fill="hold"/>
                                        <p:tgtEl>
                                          <p:spTgt spid="21512"/>
                                        </p:tgtEl>
                                        <p:attrNameLst>
                                          <p:attrName>ppt_h</p:attrName>
                                        </p:attrNameLst>
                                      </p:cBhvr>
                                      <p:tavLst>
                                        <p:tav tm="0">
                                          <p:val>
                                            <p:fltVal val="0"/>
                                          </p:val>
                                        </p:tav>
                                        <p:tav tm="100000">
                                          <p:val>
                                            <p:strVal val="#ppt_h"/>
                                          </p:val>
                                        </p:tav>
                                      </p:tavLst>
                                    </p:anim>
                                    <p:anim calcmode="lin" valueType="num">
                                      <p:cBhvr>
                                        <p:cTn id="9" dur="1000" fill="hold"/>
                                        <p:tgtEl>
                                          <p:spTgt spid="21512"/>
                                        </p:tgtEl>
                                        <p:attrNameLst>
                                          <p:attrName>style.rotation</p:attrName>
                                        </p:attrNameLst>
                                      </p:cBhvr>
                                      <p:tavLst>
                                        <p:tav tm="0">
                                          <p:val>
                                            <p:fltVal val="360"/>
                                          </p:val>
                                        </p:tav>
                                        <p:tav tm="100000">
                                          <p:val>
                                            <p:fltVal val="0"/>
                                          </p:val>
                                        </p:tav>
                                      </p:tavLst>
                                    </p:anim>
                                    <p:animEffect transition="in" filter="fade">
                                      <p:cBhvr>
                                        <p:cTn id="10" dur="1000"/>
                                        <p:tgtEl>
                                          <p:spTgt spid="21512"/>
                                        </p:tgtEl>
                                      </p:cBhvr>
                                    </p:animEffect>
                                  </p:childTnLst>
                                  <p:subTnLst>
                                    <p:set>
                                      <p:cBhvr override="childStyle">
                                        <p:cTn dur="1" fill="hold" display="0" masterRel="sameClick" afterEffect="1">
                                          <p:stCondLst>
                                            <p:cond evt="end" delay="0">
                                              <p:tn val="5"/>
                                            </p:cond>
                                          </p:stCondLst>
                                        </p:cTn>
                                        <p:tgtEl>
                                          <p:spTgt spid="21512"/>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1510"/>
                                        </p:tgtEl>
                                        <p:attrNameLst>
                                          <p:attrName>style.visibility</p:attrName>
                                        </p:attrNameLst>
                                      </p:cBhvr>
                                      <p:to>
                                        <p:strVal val="visible"/>
                                      </p:to>
                                    </p:set>
                                    <p:anim calcmode="lin" valueType="num">
                                      <p:cBhvr>
                                        <p:cTn id="14" dur="1000" fill="hold"/>
                                        <p:tgtEl>
                                          <p:spTgt spid="21510"/>
                                        </p:tgtEl>
                                        <p:attrNameLst>
                                          <p:attrName>ppt_w</p:attrName>
                                        </p:attrNameLst>
                                      </p:cBhvr>
                                      <p:tavLst>
                                        <p:tav tm="0">
                                          <p:val>
                                            <p:fltVal val="0"/>
                                          </p:val>
                                        </p:tav>
                                        <p:tav tm="100000">
                                          <p:val>
                                            <p:strVal val="#ppt_w"/>
                                          </p:val>
                                        </p:tav>
                                      </p:tavLst>
                                    </p:anim>
                                    <p:anim calcmode="lin" valueType="num">
                                      <p:cBhvr>
                                        <p:cTn id="15" dur="1000" fill="hold"/>
                                        <p:tgtEl>
                                          <p:spTgt spid="21510"/>
                                        </p:tgtEl>
                                        <p:attrNameLst>
                                          <p:attrName>ppt_h</p:attrName>
                                        </p:attrNameLst>
                                      </p:cBhvr>
                                      <p:tavLst>
                                        <p:tav tm="0">
                                          <p:val>
                                            <p:fltVal val="0"/>
                                          </p:val>
                                        </p:tav>
                                        <p:tav tm="100000">
                                          <p:val>
                                            <p:strVal val="#ppt_h"/>
                                          </p:val>
                                        </p:tav>
                                      </p:tavLst>
                                    </p:anim>
                                    <p:anim calcmode="lin" valueType="num">
                                      <p:cBhvr>
                                        <p:cTn id="16" dur="1000" fill="hold"/>
                                        <p:tgtEl>
                                          <p:spTgt spid="21510"/>
                                        </p:tgtEl>
                                        <p:attrNameLst>
                                          <p:attrName>style.rotation</p:attrName>
                                        </p:attrNameLst>
                                      </p:cBhvr>
                                      <p:tavLst>
                                        <p:tav tm="0">
                                          <p:val>
                                            <p:fltVal val="360"/>
                                          </p:val>
                                        </p:tav>
                                        <p:tav tm="100000">
                                          <p:val>
                                            <p:fltVal val="0"/>
                                          </p:val>
                                        </p:tav>
                                      </p:tavLst>
                                    </p:anim>
                                    <p:animEffect transition="in" filter="fade">
                                      <p:cBhvr>
                                        <p:cTn id="17" dur="1000"/>
                                        <p:tgtEl>
                                          <p:spTgt spid="21510"/>
                                        </p:tgtEl>
                                      </p:cBhvr>
                                    </p:animEffect>
                                  </p:childTnLst>
                                  <p:subTnLst>
                                    <p:set>
                                      <p:cBhvr override="childStyle">
                                        <p:cTn dur="1" fill="hold" display="0" masterRel="sameClick" afterEffect="1">
                                          <p:stCondLst>
                                            <p:cond evt="end" delay="0">
                                              <p:tn val="12"/>
                                            </p:cond>
                                          </p:stCondLst>
                                        </p:cTn>
                                        <p:tgtEl>
                                          <p:spTgt spid="21510"/>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1505"/>
                                        </p:tgtEl>
                                        <p:attrNameLst>
                                          <p:attrName>style.visibility</p:attrName>
                                        </p:attrNameLst>
                                      </p:cBhvr>
                                      <p:to>
                                        <p:strVal val="visible"/>
                                      </p:to>
                                    </p:set>
                                    <p:anim calcmode="lin" valueType="num">
                                      <p:cBhvr>
                                        <p:cTn id="21" dur="1000" fill="hold"/>
                                        <p:tgtEl>
                                          <p:spTgt spid="21505"/>
                                        </p:tgtEl>
                                        <p:attrNameLst>
                                          <p:attrName>ppt_w</p:attrName>
                                        </p:attrNameLst>
                                      </p:cBhvr>
                                      <p:tavLst>
                                        <p:tav tm="0">
                                          <p:val>
                                            <p:fltVal val="0"/>
                                          </p:val>
                                        </p:tav>
                                        <p:tav tm="100000">
                                          <p:val>
                                            <p:strVal val="#ppt_w"/>
                                          </p:val>
                                        </p:tav>
                                      </p:tavLst>
                                    </p:anim>
                                    <p:anim calcmode="lin" valueType="num">
                                      <p:cBhvr>
                                        <p:cTn id="22" dur="1000" fill="hold"/>
                                        <p:tgtEl>
                                          <p:spTgt spid="21505"/>
                                        </p:tgtEl>
                                        <p:attrNameLst>
                                          <p:attrName>ppt_h</p:attrName>
                                        </p:attrNameLst>
                                      </p:cBhvr>
                                      <p:tavLst>
                                        <p:tav tm="0">
                                          <p:val>
                                            <p:fltVal val="0"/>
                                          </p:val>
                                        </p:tav>
                                        <p:tav tm="100000">
                                          <p:val>
                                            <p:strVal val="#ppt_h"/>
                                          </p:val>
                                        </p:tav>
                                      </p:tavLst>
                                    </p:anim>
                                    <p:anim calcmode="lin" valueType="num">
                                      <p:cBhvr>
                                        <p:cTn id="23" dur="1000" fill="hold"/>
                                        <p:tgtEl>
                                          <p:spTgt spid="21505"/>
                                        </p:tgtEl>
                                        <p:attrNameLst>
                                          <p:attrName>style.rotation</p:attrName>
                                        </p:attrNameLst>
                                      </p:cBhvr>
                                      <p:tavLst>
                                        <p:tav tm="0">
                                          <p:val>
                                            <p:fltVal val="360"/>
                                          </p:val>
                                        </p:tav>
                                        <p:tav tm="100000">
                                          <p:val>
                                            <p:fltVal val="0"/>
                                          </p:val>
                                        </p:tav>
                                      </p:tavLst>
                                    </p:anim>
                                    <p:animEffect transition="in" filter="fade">
                                      <p:cBhvr>
                                        <p:cTn id="24" dur="1000"/>
                                        <p:tgtEl>
                                          <p:spTgt spid="21505"/>
                                        </p:tgtEl>
                                      </p:cBhvr>
                                    </p:animEffect>
                                  </p:childTnLst>
                                  <p:subTnLst>
                                    <p:set>
                                      <p:cBhvr override="childStyle">
                                        <p:cTn dur="1" fill="hold" display="0" masterRel="sameClick" afterEffect="1">
                                          <p:stCondLst>
                                            <p:cond evt="end" delay="0">
                                              <p:tn val="19"/>
                                            </p:cond>
                                          </p:stCondLst>
                                        </p:cTn>
                                        <p:tgtEl>
                                          <p:spTgt spid="21505"/>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1"/>
                                        </p:tgtEl>
                                        <p:attrNameLst>
                                          <p:attrName>style.visibility</p:attrName>
                                        </p:attrNameLst>
                                      </p:cBhvr>
                                      <p:to>
                                        <p:strVal val="visible"/>
                                      </p:to>
                                    </p:set>
                                    <p:animEffect transition="in" filter="fade">
                                      <p:cBhvr>
                                        <p:cTn id="8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80" name="Rectangle 79"/>
          <p:cNvSpPr/>
          <p:nvPr/>
        </p:nvSpPr>
        <p:spPr>
          <a:xfrm>
            <a:off x="342908" y="476672"/>
            <a:ext cx="8590085" cy="1809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Đất đỏ ba dan màu mỡ được hình thành do quá trình phong hóa các sản phâtm phun trào của núi lửa thích hợp cho việc trồng cây công nghiệp ( cà phê, cao su...) tập trung ở khu vực nào ở nước ta?</a:t>
            </a:r>
            <a:endParaRPr lang="en-US" sz="2800">
              <a:solidFill>
                <a:prstClr val="white"/>
              </a:solidFill>
              <a:latin typeface="Times New Roman" pitchFamily="18" charset="0"/>
              <a:cs typeface="Times New Roman" pitchFamily="18" charset="0"/>
            </a:endParaRPr>
          </a:p>
        </p:txBody>
      </p:sp>
      <p:sp>
        <p:nvSpPr>
          <p:cNvPr id="81" name="TextBox 80"/>
          <p:cNvSpPr txBox="1"/>
          <p:nvPr/>
        </p:nvSpPr>
        <p:spPr>
          <a:xfrm>
            <a:off x="791316" y="2614245"/>
            <a:ext cx="7789985" cy="2677656"/>
          </a:xfrm>
          <a:prstGeom prst="rect">
            <a:avLst/>
          </a:prstGeom>
          <a:noFill/>
        </p:spPr>
        <p:txBody>
          <a:bodyPr wrap="square" rtlCol="0">
            <a:spAutoFit/>
          </a:bodyPr>
          <a:lstStyle/>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A. Miền núi Tây Bắc</a:t>
            </a:r>
          </a:p>
          <a:p>
            <a:r>
              <a:rPr lang="en-US" sz="2800">
                <a:solidFill>
                  <a:srgbClr val="5F5F5F"/>
                </a:solidFill>
                <a:latin typeface="Times New Roman" pitchFamily="18" charset="0"/>
                <a:cs typeface="Times New Roman" pitchFamily="18" charset="0"/>
              </a:rPr>
              <a:t>B. Đồng bằng sông Cửu Long</a:t>
            </a:r>
          </a:p>
          <a:p>
            <a:r>
              <a:rPr lang="en-US" sz="2800">
                <a:solidFill>
                  <a:srgbClr val="5F5F5F"/>
                </a:solidFill>
                <a:latin typeface="Times New Roman" pitchFamily="18" charset="0"/>
                <a:cs typeface="Times New Roman" pitchFamily="18" charset="0"/>
              </a:rPr>
              <a:t>C. Đồng bằng sông Hồng</a:t>
            </a:r>
          </a:p>
          <a:p>
            <a:r>
              <a:rPr lang="en-US" sz="2800">
                <a:solidFill>
                  <a:srgbClr val="5F5F5F"/>
                </a:solidFill>
                <a:latin typeface="Times New Roman" pitchFamily="18" charset="0"/>
                <a:cs typeface="Times New Roman" pitchFamily="18" charset="0"/>
              </a:rPr>
              <a:t>D. Tây Nguyên</a:t>
            </a:r>
          </a:p>
          <a:p>
            <a:endParaRPr lang="en-US" sz="2800">
              <a:solidFill>
                <a:srgbClr val="5F5F5F"/>
              </a:solidFill>
              <a:latin typeface="Times New Roman" pitchFamily="18" charset="0"/>
              <a:cs typeface="Times New Roman" pitchFamily="18" charset="0"/>
            </a:endParaRPr>
          </a:p>
        </p:txBody>
      </p:sp>
      <p:sp>
        <p:nvSpPr>
          <p:cNvPr id="82" name="Oval 81"/>
          <p:cNvSpPr/>
          <p:nvPr/>
        </p:nvSpPr>
        <p:spPr>
          <a:xfrm>
            <a:off x="756129" y="4411635"/>
            <a:ext cx="342904" cy="4406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5" name="Right Arrow 74">
            <a:hlinkClick r:id="rId4" action="ppaction://hlinksldjump"/>
          </p:cNvPr>
          <p:cNvSpPr/>
          <p:nvPr/>
        </p:nvSpPr>
        <p:spPr>
          <a:xfrm>
            <a:off x="7903845" y="6095759"/>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420350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82"/>
                                        </p:tgtEl>
                                        <p:attrNameLst>
                                          <p:attrName>style.visibility</p:attrName>
                                        </p:attrNameLst>
                                      </p:cBhvr>
                                      <p:to>
                                        <p:strVal val="visible"/>
                                      </p:to>
                                    </p:set>
                                    <p:anim calcmode="lin" valueType="num">
                                      <p:cBhvr additive="base">
                                        <p:cTn id="85" dur="500" fill="hold"/>
                                        <p:tgtEl>
                                          <p:spTgt spid="82"/>
                                        </p:tgtEl>
                                        <p:attrNameLst>
                                          <p:attrName>ppt_x</p:attrName>
                                        </p:attrNameLst>
                                      </p:cBhvr>
                                      <p:tavLst>
                                        <p:tav tm="0">
                                          <p:val>
                                            <p:strVal val="#ppt_x"/>
                                          </p:val>
                                        </p:tav>
                                        <p:tav tm="100000">
                                          <p:val>
                                            <p:strVal val="#ppt_x"/>
                                          </p:val>
                                        </p:tav>
                                      </p:tavLst>
                                    </p:anim>
                                    <p:anim calcmode="lin" valueType="num">
                                      <p:cBhvr additive="base">
                                        <p:cTn id="8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911400" y="5498890"/>
            <a:ext cx="800100" cy="1066800"/>
            <a:chOff x="432" y="2256"/>
            <a:chExt cx="672" cy="672"/>
          </a:xfrm>
          <a:solidFill>
            <a:srgbClr val="FFFF00"/>
          </a:solidFill>
        </p:grpSpPr>
        <p:grpSp>
          <p:nvGrpSpPr>
            <p:cNvPr id="3" name="Group 7"/>
            <p:cNvGrpSpPr>
              <a:grpSpLocks/>
            </p:cNvGrpSpPr>
            <p:nvPr/>
          </p:nvGrpSpPr>
          <p:grpSpPr bwMode="auto">
            <a:xfrm>
              <a:off x="432" y="2256"/>
              <a:ext cx="672" cy="672"/>
              <a:chOff x="864" y="1344"/>
              <a:chExt cx="672" cy="672"/>
            </a:xfrm>
            <a:grpFill/>
          </p:grpSpPr>
          <p:sp>
            <p:nvSpPr>
              <p:cNvPr id="12" name="Oval 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3" name="Line 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14" name="Line 1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1" name="WordArt 11"/>
            <p:cNvSpPr>
              <a:spLocks noChangeArrowheads="1" noChangeShapeType="1" noTextEdit="1"/>
            </p:cNvSpPr>
            <p:nvPr/>
          </p:nvSpPr>
          <p:spPr bwMode="auto">
            <a:xfrm>
              <a:off x="576" y="24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0</a:t>
              </a:r>
            </a:p>
          </p:txBody>
        </p:sp>
      </p:grpSp>
      <p:grpSp>
        <p:nvGrpSpPr>
          <p:cNvPr id="4" name="Group 12"/>
          <p:cNvGrpSpPr>
            <a:grpSpLocks/>
          </p:cNvGrpSpPr>
          <p:nvPr/>
        </p:nvGrpSpPr>
        <p:grpSpPr bwMode="auto">
          <a:xfrm>
            <a:off x="6911400" y="5498890"/>
            <a:ext cx="800100" cy="1066800"/>
            <a:chOff x="1344" y="2208"/>
            <a:chExt cx="672" cy="672"/>
          </a:xfrm>
          <a:solidFill>
            <a:srgbClr val="FFFF00"/>
          </a:solidFill>
        </p:grpSpPr>
        <p:grpSp>
          <p:nvGrpSpPr>
            <p:cNvPr id="5" name="Group 13"/>
            <p:cNvGrpSpPr>
              <a:grpSpLocks/>
            </p:cNvGrpSpPr>
            <p:nvPr/>
          </p:nvGrpSpPr>
          <p:grpSpPr bwMode="auto">
            <a:xfrm>
              <a:off x="1344" y="2208"/>
              <a:ext cx="672" cy="672"/>
              <a:chOff x="864" y="1344"/>
              <a:chExt cx="672" cy="672"/>
            </a:xfrm>
            <a:grpFill/>
          </p:grpSpPr>
          <p:sp>
            <p:nvSpPr>
              <p:cNvPr id="18" name="Oval 1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19" name="Line 1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0" name="Line 1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17" name="WordArt 17"/>
            <p:cNvSpPr>
              <a:spLocks noChangeArrowheads="1" noChangeShapeType="1" noTextEdit="1"/>
            </p:cNvSpPr>
            <p:nvPr/>
          </p:nvSpPr>
          <p:spPr bwMode="auto">
            <a:xfrm>
              <a:off x="1488" y="236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a:t>
              </a:r>
            </a:p>
          </p:txBody>
        </p:sp>
      </p:grpSp>
      <p:grpSp>
        <p:nvGrpSpPr>
          <p:cNvPr id="6" name="Group 18"/>
          <p:cNvGrpSpPr>
            <a:grpSpLocks/>
          </p:cNvGrpSpPr>
          <p:nvPr/>
        </p:nvGrpSpPr>
        <p:grpSpPr bwMode="auto">
          <a:xfrm>
            <a:off x="6911400" y="5498890"/>
            <a:ext cx="800100" cy="1066800"/>
            <a:chOff x="2160" y="2256"/>
            <a:chExt cx="672" cy="672"/>
          </a:xfrm>
          <a:solidFill>
            <a:srgbClr val="FFFF00"/>
          </a:solidFill>
        </p:grpSpPr>
        <p:grpSp>
          <p:nvGrpSpPr>
            <p:cNvPr id="7" name="Group 19"/>
            <p:cNvGrpSpPr>
              <a:grpSpLocks/>
            </p:cNvGrpSpPr>
            <p:nvPr/>
          </p:nvGrpSpPr>
          <p:grpSpPr bwMode="auto">
            <a:xfrm>
              <a:off x="2160" y="2256"/>
              <a:ext cx="672" cy="672"/>
              <a:chOff x="864" y="1344"/>
              <a:chExt cx="672" cy="672"/>
            </a:xfrm>
            <a:grpFill/>
          </p:grpSpPr>
          <p:sp>
            <p:nvSpPr>
              <p:cNvPr id="24" name="Oval 2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25" name="Line 2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26" name="Line 2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3" name="WordArt 23"/>
            <p:cNvSpPr>
              <a:spLocks noChangeArrowheads="1" noChangeShapeType="1" noTextEdit="1"/>
            </p:cNvSpPr>
            <p:nvPr/>
          </p:nvSpPr>
          <p:spPr bwMode="auto">
            <a:xfrm>
              <a:off x="2304" y="241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2</a:t>
              </a:r>
            </a:p>
          </p:txBody>
        </p:sp>
      </p:grpSp>
      <p:grpSp>
        <p:nvGrpSpPr>
          <p:cNvPr id="8" name="Group 24"/>
          <p:cNvGrpSpPr>
            <a:grpSpLocks/>
          </p:cNvGrpSpPr>
          <p:nvPr/>
        </p:nvGrpSpPr>
        <p:grpSpPr bwMode="auto">
          <a:xfrm>
            <a:off x="6911400" y="5498890"/>
            <a:ext cx="800100" cy="1066800"/>
            <a:chOff x="3264" y="2160"/>
            <a:chExt cx="672" cy="672"/>
          </a:xfrm>
          <a:solidFill>
            <a:srgbClr val="FFFF00"/>
          </a:solidFill>
        </p:grpSpPr>
        <p:grpSp>
          <p:nvGrpSpPr>
            <p:cNvPr id="9" name="Group 25"/>
            <p:cNvGrpSpPr>
              <a:grpSpLocks/>
            </p:cNvGrpSpPr>
            <p:nvPr/>
          </p:nvGrpSpPr>
          <p:grpSpPr bwMode="auto">
            <a:xfrm>
              <a:off x="3264" y="2160"/>
              <a:ext cx="672" cy="672"/>
              <a:chOff x="864" y="1344"/>
              <a:chExt cx="672" cy="672"/>
            </a:xfrm>
            <a:grpFill/>
          </p:grpSpPr>
          <p:sp>
            <p:nvSpPr>
              <p:cNvPr id="30" name="Oval 2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1" name="Line 2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2" name="Line 2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29" name="WordArt 29"/>
            <p:cNvSpPr>
              <a:spLocks noChangeArrowheads="1" noChangeShapeType="1" noTextEdit="1"/>
            </p:cNvSpPr>
            <p:nvPr/>
          </p:nvSpPr>
          <p:spPr bwMode="auto">
            <a:xfrm>
              <a:off x="3408" y="2328"/>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3</a:t>
              </a:r>
            </a:p>
          </p:txBody>
        </p:sp>
      </p:grpSp>
      <p:grpSp>
        <p:nvGrpSpPr>
          <p:cNvPr id="10" name="Group 30"/>
          <p:cNvGrpSpPr>
            <a:grpSpLocks/>
          </p:cNvGrpSpPr>
          <p:nvPr/>
        </p:nvGrpSpPr>
        <p:grpSpPr bwMode="auto">
          <a:xfrm>
            <a:off x="6911400" y="5498890"/>
            <a:ext cx="800100" cy="1066800"/>
            <a:chOff x="624" y="1152"/>
            <a:chExt cx="672" cy="672"/>
          </a:xfrm>
          <a:solidFill>
            <a:srgbClr val="FFFF00"/>
          </a:solidFill>
        </p:grpSpPr>
        <p:grpSp>
          <p:nvGrpSpPr>
            <p:cNvPr id="15" name="Group 31"/>
            <p:cNvGrpSpPr>
              <a:grpSpLocks/>
            </p:cNvGrpSpPr>
            <p:nvPr/>
          </p:nvGrpSpPr>
          <p:grpSpPr bwMode="auto">
            <a:xfrm>
              <a:off x="624" y="1152"/>
              <a:ext cx="672" cy="672"/>
              <a:chOff x="864" y="1344"/>
              <a:chExt cx="672" cy="672"/>
            </a:xfrm>
            <a:grpFill/>
          </p:grpSpPr>
          <p:sp>
            <p:nvSpPr>
              <p:cNvPr id="36" name="Oval 3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37" name="Line 3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38" name="Line 3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35" name="WordArt 35"/>
            <p:cNvSpPr>
              <a:spLocks noChangeArrowheads="1" noChangeShapeType="1" noTextEdit="1"/>
            </p:cNvSpPr>
            <p:nvPr/>
          </p:nvSpPr>
          <p:spPr bwMode="auto">
            <a:xfrm>
              <a:off x="756" y="132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4</a:t>
              </a:r>
            </a:p>
          </p:txBody>
        </p:sp>
      </p:grpSp>
      <p:grpSp>
        <p:nvGrpSpPr>
          <p:cNvPr id="16" name="Group 36"/>
          <p:cNvGrpSpPr>
            <a:grpSpLocks/>
          </p:cNvGrpSpPr>
          <p:nvPr/>
        </p:nvGrpSpPr>
        <p:grpSpPr bwMode="auto">
          <a:xfrm>
            <a:off x="6911400" y="5498890"/>
            <a:ext cx="800100" cy="1066800"/>
            <a:chOff x="1488" y="1152"/>
            <a:chExt cx="672" cy="672"/>
          </a:xfrm>
          <a:solidFill>
            <a:srgbClr val="FFFF00"/>
          </a:solidFill>
        </p:grpSpPr>
        <p:grpSp>
          <p:nvGrpSpPr>
            <p:cNvPr id="21" name="Group 37"/>
            <p:cNvGrpSpPr>
              <a:grpSpLocks/>
            </p:cNvGrpSpPr>
            <p:nvPr/>
          </p:nvGrpSpPr>
          <p:grpSpPr bwMode="auto">
            <a:xfrm>
              <a:off x="1488" y="1152"/>
              <a:ext cx="672" cy="672"/>
              <a:chOff x="864" y="1344"/>
              <a:chExt cx="672" cy="672"/>
            </a:xfrm>
            <a:grpFill/>
          </p:grpSpPr>
          <p:sp>
            <p:nvSpPr>
              <p:cNvPr id="42" name="Oval 3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3" name="Line 3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44" name="Line 4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1" name="WordArt 41"/>
            <p:cNvSpPr>
              <a:spLocks noChangeArrowheads="1" noChangeShapeType="1" noTextEdit="1"/>
            </p:cNvSpPr>
            <p:nvPr/>
          </p:nvSpPr>
          <p:spPr bwMode="auto">
            <a:xfrm>
              <a:off x="1644"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5</a:t>
              </a:r>
            </a:p>
          </p:txBody>
        </p:sp>
      </p:grpSp>
      <p:grpSp>
        <p:nvGrpSpPr>
          <p:cNvPr id="22" name="Group 42"/>
          <p:cNvGrpSpPr>
            <a:grpSpLocks/>
          </p:cNvGrpSpPr>
          <p:nvPr/>
        </p:nvGrpSpPr>
        <p:grpSpPr bwMode="auto">
          <a:xfrm>
            <a:off x="6911400" y="5498890"/>
            <a:ext cx="800100" cy="1066800"/>
            <a:chOff x="2832" y="1872"/>
            <a:chExt cx="672" cy="672"/>
          </a:xfrm>
          <a:solidFill>
            <a:srgbClr val="FFFF00"/>
          </a:solidFill>
        </p:grpSpPr>
        <p:grpSp>
          <p:nvGrpSpPr>
            <p:cNvPr id="27" name="Group 43"/>
            <p:cNvGrpSpPr>
              <a:grpSpLocks/>
            </p:cNvGrpSpPr>
            <p:nvPr/>
          </p:nvGrpSpPr>
          <p:grpSpPr bwMode="auto">
            <a:xfrm>
              <a:off x="2832" y="1872"/>
              <a:ext cx="672" cy="672"/>
              <a:chOff x="864" y="1344"/>
              <a:chExt cx="672" cy="672"/>
            </a:xfrm>
            <a:grpFill/>
          </p:grpSpPr>
          <p:sp>
            <p:nvSpPr>
              <p:cNvPr id="48" name="Oval 44"/>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49" name="Line 45"/>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0" name="Line 46"/>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47" name="WordArt 47"/>
            <p:cNvSpPr>
              <a:spLocks noChangeArrowheads="1" noChangeShapeType="1" noTextEdit="1"/>
            </p:cNvSpPr>
            <p:nvPr/>
          </p:nvSpPr>
          <p:spPr bwMode="auto">
            <a:xfrm>
              <a:off x="2976" y="2040"/>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6</a:t>
              </a:r>
            </a:p>
          </p:txBody>
        </p:sp>
      </p:grpSp>
      <p:grpSp>
        <p:nvGrpSpPr>
          <p:cNvPr id="28" name="Group 48"/>
          <p:cNvGrpSpPr>
            <a:grpSpLocks/>
          </p:cNvGrpSpPr>
          <p:nvPr/>
        </p:nvGrpSpPr>
        <p:grpSpPr bwMode="auto">
          <a:xfrm>
            <a:off x="6911400" y="5498890"/>
            <a:ext cx="800100" cy="1066800"/>
            <a:chOff x="3216" y="1152"/>
            <a:chExt cx="672" cy="672"/>
          </a:xfrm>
          <a:solidFill>
            <a:srgbClr val="FFFF00"/>
          </a:solidFill>
        </p:grpSpPr>
        <p:grpSp>
          <p:nvGrpSpPr>
            <p:cNvPr id="28672" name="Group 49"/>
            <p:cNvGrpSpPr>
              <a:grpSpLocks/>
            </p:cNvGrpSpPr>
            <p:nvPr/>
          </p:nvGrpSpPr>
          <p:grpSpPr bwMode="auto">
            <a:xfrm>
              <a:off x="3216" y="1152"/>
              <a:ext cx="672" cy="672"/>
              <a:chOff x="864" y="1344"/>
              <a:chExt cx="672" cy="672"/>
            </a:xfrm>
            <a:grpFill/>
          </p:grpSpPr>
          <p:sp>
            <p:nvSpPr>
              <p:cNvPr id="54" name="Oval 50"/>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55" name="Line 51"/>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56" name="Line 52"/>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3" name="WordArt 53"/>
            <p:cNvSpPr>
              <a:spLocks noChangeArrowheads="1" noChangeShapeType="1" noTextEdit="1"/>
            </p:cNvSpPr>
            <p:nvPr/>
          </p:nvSpPr>
          <p:spPr bwMode="auto">
            <a:xfrm>
              <a:off x="3360" y="1332"/>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7</a:t>
              </a:r>
            </a:p>
          </p:txBody>
        </p:sp>
      </p:grpSp>
      <p:grpSp>
        <p:nvGrpSpPr>
          <p:cNvPr id="28673" name="Group 54"/>
          <p:cNvGrpSpPr>
            <a:grpSpLocks/>
          </p:cNvGrpSpPr>
          <p:nvPr/>
        </p:nvGrpSpPr>
        <p:grpSpPr bwMode="auto">
          <a:xfrm>
            <a:off x="6911400" y="5498890"/>
            <a:ext cx="800100" cy="1066800"/>
            <a:chOff x="4080" y="1104"/>
            <a:chExt cx="672" cy="672"/>
          </a:xfrm>
          <a:solidFill>
            <a:srgbClr val="FFFF00"/>
          </a:solidFill>
        </p:grpSpPr>
        <p:grpSp>
          <p:nvGrpSpPr>
            <p:cNvPr id="28674" name="Group 55"/>
            <p:cNvGrpSpPr>
              <a:grpSpLocks/>
            </p:cNvGrpSpPr>
            <p:nvPr/>
          </p:nvGrpSpPr>
          <p:grpSpPr bwMode="auto">
            <a:xfrm>
              <a:off x="4080" y="1104"/>
              <a:ext cx="672" cy="672"/>
              <a:chOff x="864" y="1344"/>
              <a:chExt cx="672" cy="672"/>
            </a:xfrm>
            <a:grpFill/>
          </p:grpSpPr>
          <p:sp>
            <p:nvSpPr>
              <p:cNvPr id="60" name="Oval 56"/>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1" name="Line 57"/>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2" name="Line 58"/>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59" name="WordArt 59"/>
            <p:cNvSpPr>
              <a:spLocks noChangeArrowheads="1" noChangeShapeType="1" noTextEdit="1"/>
            </p:cNvSpPr>
            <p:nvPr/>
          </p:nvSpPr>
          <p:spPr bwMode="auto">
            <a:xfrm>
              <a:off x="4236" y="128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8</a:t>
              </a:r>
            </a:p>
          </p:txBody>
        </p:sp>
      </p:grpSp>
      <p:grpSp>
        <p:nvGrpSpPr>
          <p:cNvPr id="28675" name="Group 60"/>
          <p:cNvGrpSpPr>
            <a:grpSpLocks/>
          </p:cNvGrpSpPr>
          <p:nvPr/>
        </p:nvGrpSpPr>
        <p:grpSpPr bwMode="auto">
          <a:xfrm>
            <a:off x="6911400" y="5498890"/>
            <a:ext cx="800100" cy="1066800"/>
            <a:chOff x="5088" y="1008"/>
            <a:chExt cx="672" cy="672"/>
          </a:xfrm>
          <a:solidFill>
            <a:srgbClr val="FFFF00"/>
          </a:solidFill>
        </p:grpSpPr>
        <p:grpSp>
          <p:nvGrpSpPr>
            <p:cNvPr id="28676" name="Group 61"/>
            <p:cNvGrpSpPr>
              <a:grpSpLocks/>
            </p:cNvGrpSpPr>
            <p:nvPr/>
          </p:nvGrpSpPr>
          <p:grpSpPr bwMode="auto">
            <a:xfrm>
              <a:off x="5088" y="1008"/>
              <a:ext cx="672" cy="672"/>
              <a:chOff x="864" y="1344"/>
              <a:chExt cx="672" cy="672"/>
            </a:xfrm>
            <a:grpFill/>
          </p:grpSpPr>
          <p:sp>
            <p:nvSpPr>
              <p:cNvPr id="66" name="Oval 62"/>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67" name="Line 63"/>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68" name="Line 64"/>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65" name="WordArt 65"/>
            <p:cNvSpPr>
              <a:spLocks noChangeArrowheads="1" noChangeShapeType="1" noTextEdit="1"/>
            </p:cNvSpPr>
            <p:nvPr/>
          </p:nvSpPr>
          <p:spPr bwMode="auto">
            <a:xfrm>
              <a:off x="5232" y="1176"/>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9</a:t>
              </a:r>
            </a:p>
          </p:txBody>
        </p:sp>
      </p:grpSp>
      <p:grpSp>
        <p:nvGrpSpPr>
          <p:cNvPr id="28677" name="Group 66"/>
          <p:cNvGrpSpPr>
            <a:grpSpLocks/>
          </p:cNvGrpSpPr>
          <p:nvPr/>
        </p:nvGrpSpPr>
        <p:grpSpPr bwMode="auto">
          <a:xfrm>
            <a:off x="6911400" y="5498890"/>
            <a:ext cx="800100" cy="1066800"/>
            <a:chOff x="624" y="144"/>
            <a:chExt cx="672" cy="672"/>
          </a:xfrm>
          <a:solidFill>
            <a:srgbClr val="FFFF00"/>
          </a:solidFill>
        </p:grpSpPr>
        <p:grpSp>
          <p:nvGrpSpPr>
            <p:cNvPr id="28678" name="Group 67"/>
            <p:cNvGrpSpPr>
              <a:grpSpLocks/>
            </p:cNvGrpSpPr>
            <p:nvPr/>
          </p:nvGrpSpPr>
          <p:grpSpPr bwMode="auto">
            <a:xfrm>
              <a:off x="624" y="144"/>
              <a:ext cx="672" cy="672"/>
              <a:chOff x="864" y="1344"/>
              <a:chExt cx="672" cy="672"/>
            </a:xfrm>
            <a:grpFill/>
          </p:grpSpPr>
          <p:sp>
            <p:nvSpPr>
              <p:cNvPr id="72" name="Oval 68"/>
              <p:cNvSpPr>
                <a:spLocks noChangeArrowheads="1"/>
              </p:cNvSpPr>
              <p:nvPr/>
            </p:nvSpPr>
            <p:spPr bwMode="auto">
              <a:xfrm>
                <a:off x="864" y="1344"/>
                <a:ext cx="672" cy="672"/>
              </a:xfrm>
              <a:prstGeom prst="ellipse">
                <a:avLst/>
              </a:prstGeom>
              <a:grpFill/>
              <a:ln w="9525">
                <a:solidFill>
                  <a:schemeClr val="tx1"/>
                </a:solidFill>
                <a:round/>
                <a:headEnd/>
                <a:tailEnd/>
              </a:ln>
              <a:effectLst/>
            </p:spPr>
            <p:txBody>
              <a:bodyPr wrap="none" anchor="ctr"/>
              <a:lstStyle/>
              <a:p>
                <a:pPr fontAlgn="base">
                  <a:spcBef>
                    <a:spcPct val="0"/>
                  </a:spcBef>
                  <a:spcAft>
                    <a:spcPct val="0"/>
                  </a:spcAft>
                  <a:defRPr/>
                </a:pPr>
                <a:endParaRPr lang="en-US">
                  <a:solidFill>
                    <a:srgbClr val="5F5F5F"/>
                  </a:solidFill>
                  <a:latin typeface="Arial" charset="0"/>
                  <a:cs typeface="Arial" charset="0"/>
                </a:endParaRPr>
              </a:p>
            </p:txBody>
          </p:sp>
          <p:sp>
            <p:nvSpPr>
              <p:cNvPr id="73" name="Line 69"/>
              <p:cNvSpPr>
                <a:spLocks noChangeShapeType="1"/>
              </p:cNvSpPr>
              <p:nvPr/>
            </p:nvSpPr>
            <p:spPr bwMode="auto">
              <a:xfrm>
                <a:off x="864" y="1680"/>
                <a:ext cx="672" cy="0"/>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sp>
            <p:nvSpPr>
              <p:cNvPr id="74" name="Line 70"/>
              <p:cNvSpPr>
                <a:spLocks noChangeShapeType="1"/>
              </p:cNvSpPr>
              <p:nvPr/>
            </p:nvSpPr>
            <p:spPr bwMode="auto">
              <a:xfrm>
                <a:off x="1200" y="1344"/>
                <a:ext cx="0" cy="672"/>
              </a:xfrm>
              <a:prstGeom prst="line">
                <a:avLst/>
              </a:prstGeom>
              <a:grpFill/>
              <a:ln w="9525">
                <a:solidFill>
                  <a:schemeClr val="tx1"/>
                </a:solidFill>
                <a:round/>
                <a:headEnd/>
                <a:tailEnd/>
              </a:ln>
              <a:effectLst/>
            </p:spPr>
            <p:txBody>
              <a:bodyPr/>
              <a:lstStyle/>
              <a:p>
                <a:pPr fontAlgn="base">
                  <a:spcBef>
                    <a:spcPct val="0"/>
                  </a:spcBef>
                  <a:spcAft>
                    <a:spcPct val="0"/>
                  </a:spcAft>
                  <a:defRPr/>
                </a:pPr>
                <a:endParaRPr lang="en-US">
                  <a:solidFill>
                    <a:srgbClr val="5F5F5F"/>
                  </a:solidFill>
                  <a:latin typeface="Arial" charset="0"/>
                  <a:cs typeface="Arial" charset="0"/>
                </a:endParaRPr>
              </a:p>
            </p:txBody>
          </p:sp>
        </p:grpSp>
        <p:sp>
          <p:nvSpPr>
            <p:cNvPr id="71" name="WordArt 71"/>
            <p:cNvSpPr>
              <a:spLocks noChangeArrowheads="1" noChangeShapeType="1" noTextEdit="1"/>
            </p:cNvSpPr>
            <p:nvPr/>
          </p:nvSpPr>
          <p:spPr bwMode="auto">
            <a:xfrm>
              <a:off x="756" y="324"/>
              <a:ext cx="372" cy="324"/>
            </a:xfrm>
            <a:prstGeom prst="rect">
              <a:avLst/>
            </a:prstGeom>
            <a:grpFill/>
          </p:spPr>
          <p:txBody>
            <a:bodyPr wrap="none" fromWordArt="1">
              <a:prstTxWarp prst="textPlain">
                <a:avLst>
                  <a:gd name="adj" fmla="val 50000"/>
                </a:avLst>
              </a:prstTxWarp>
            </a:bodyPr>
            <a:lstStyle/>
            <a:p>
              <a:pPr algn="ctr" fontAlgn="base">
                <a:spcBef>
                  <a:spcPct val="0"/>
                </a:spcBef>
                <a:spcAft>
                  <a:spcPct val="0"/>
                </a:spcAft>
                <a:defRPr/>
              </a:pPr>
              <a:r>
                <a:rPr lang="en-US" sz="3600" kern="10" dirty="0">
                  <a:ln w="19050">
                    <a:solidFill>
                      <a:srgbClr val="99CCFF"/>
                    </a:solidFill>
                    <a:round/>
                    <a:headEnd/>
                    <a:tailEnd/>
                  </a:ln>
                  <a:solidFill>
                    <a:srgbClr val="5F5F5F"/>
                  </a:solidFill>
                  <a:effectLst>
                    <a:outerShdw dist="35921" dir="2700000" algn="ctr" rotWithShape="0">
                      <a:srgbClr val="990000"/>
                    </a:outerShdw>
                  </a:effectLst>
                  <a:latin typeface="Impact"/>
                  <a:cs typeface="Arial" charset="0"/>
                </a:rPr>
                <a:t>10</a:t>
              </a:r>
            </a:p>
          </p:txBody>
        </p:sp>
      </p:grpSp>
      <p:sp>
        <p:nvSpPr>
          <p:cNvPr id="70" name="Rectangle 69"/>
          <p:cNvSpPr/>
          <p:nvPr/>
        </p:nvSpPr>
        <p:spPr>
          <a:xfrm>
            <a:off x="1424362" y="351694"/>
            <a:ext cx="6814039" cy="1289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imes New Roman" pitchFamily="18" charset="0"/>
                <a:cs typeface="Times New Roman" pitchFamily="18" charset="0"/>
              </a:rPr>
              <a:t>Hiện tượng nào dưới đây không phải là một trong những nguyên nhân sinh ra động đất?</a:t>
            </a:r>
            <a:endParaRPr lang="en-US" sz="2800">
              <a:solidFill>
                <a:prstClr val="white"/>
              </a:solidFill>
              <a:latin typeface="Times New Roman" pitchFamily="18" charset="0"/>
              <a:cs typeface="Times New Roman" pitchFamily="18" charset="0"/>
            </a:endParaRPr>
          </a:p>
          <a:p>
            <a:pPr algn="ctr"/>
            <a:endParaRPr lang="en-US" sz="2800">
              <a:solidFill>
                <a:prstClr val="white"/>
              </a:solidFill>
              <a:latin typeface="Times New Roman" pitchFamily="18" charset="0"/>
              <a:cs typeface="Times New Roman" pitchFamily="18" charset="0"/>
            </a:endParaRPr>
          </a:p>
        </p:txBody>
      </p:sp>
      <p:sp>
        <p:nvSpPr>
          <p:cNvPr id="75" name="TextBox 74"/>
          <p:cNvSpPr txBox="1"/>
          <p:nvPr/>
        </p:nvSpPr>
        <p:spPr>
          <a:xfrm>
            <a:off x="896816" y="2442686"/>
            <a:ext cx="7693269" cy="3539430"/>
          </a:xfrm>
          <a:prstGeom prst="rect">
            <a:avLst/>
          </a:prstGeom>
          <a:noFill/>
        </p:spPr>
        <p:txBody>
          <a:bodyPr wrap="square" rtlCol="0">
            <a:spAutoFit/>
          </a:bodyPr>
          <a:lstStyle/>
          <a:p>
            <a:r>
              <a:rPr lang="en-US" sz="2800">
                <a:solidFill>
                  <a:srgbClr val="5F5F5F"/>
                </a:solidFill>
                <a:latin typeface="Times New Roman" pitchFamily="18" charset="0"/>
                <a:cs typeface="Times New Roman" pitchFamily="18" charset="0"/>
              </a:rPr>
              <a:t>A. Sự va chạm của các núi băng trôi trên đại dương</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B. Sự hoạt động của núi lửa</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C. Sự đứt gãy trong vỏ Trái Đất</a:t>
            </a:r>
          </a:p>
          <a:p>
            <a:endParaRPr lang="en-US" sz="2800">
              <a:solidFill>
                <a:srgbClr val="5F5F5F"/>
              </a:solidFill>
              <a:latin typeface="Times New Roman" pitchFamily="18" charset="0"/>
              <a:cs typeface="Times New Roman" pitchFamily="18" charset="0"/>
            </a:endParaRPr>
          </a:p>
          <a:p>
            <a:r>
              <a:rPr lang="en-US" sz="2800">
                <a:solidFill>
                  <a:srgbClr val="5F5F5F"/>
                </a:solidFill>
                <a:latin typeface="Times New Roman" pitchFamily="18" charset="0"/>
                <a:cs typeface="Times New Roman" pitchFamily="18" charset="0"/>
              </a:rPr>
              <a:t>D. Sự di chuyển của các mảng kiến tạo</a:t>
            </a:r>
          </a:p>
          <a:p>
            <a:endParaRPr lang="en-US" sz="2800">
              <a:solidFill>
                <a:srgbClr val="5F5F5F"/>
              </a:solidFill>
              <a:latin typeface="Times New Roman" pitchFamily="18" charset="0"/>
              <a:cs typeface="Times New Roman" pitchFamily="18" charset="0"/>
            </a:endParaRPr>
          </a:p>
        </p:txBody>
      </p:sp>
      <p:pic>
        <p:nvPicPr>
          <p:cNvPr id="7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96818" y="2442703"/>
            <a:ext cx="384572" cy="49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7" name="Right Arrow 76">
            <a:hlinkClick r:id="rId5" action="ppaction://hlinksldjump"/>
          </p:cNvPr>
          <p:cNvSpPr/>
          <p:nvPr/>
        </p:nvSpPr>
        <p:spPr>
          <a:xfrm>
            <a:off x="7980998" y="5982133"/>
            <a:ext cx="548640" cy="5216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 xmlns:p14="http://schemas.microsoft.com/office/powerpoint/2010/main" val="2353364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1000" fill="hold"/>
                                        <p:tgtEl>
                                          <p:spTgt spid="28677"/>
                                        </p:tgtEl>
                                        <p:attrNameLst>
                                          <p:attrName>ppt_w</p:attrName>
                                        </p:attrNameLst>
                                      </p:cBhvr>
                                      <p:tavLst>
                                        <p:tav tm="0">
                                          <p:val>
                                            <p:fltVal val="0"/>
                                          </p:val>
                                        </p:tav>
                                        <p:tav tm="100000">
                                          <p:val>
                                            <p:strVal val="#ppt_w"/>
                                          </p:val>
                                        </p:tav>
                                      </p:tavLst>
                                    </p:anim>
                                    <p:anim calcmode="lin" valueType="num">
                                      <p:cBhvr>
                                        <p:cTn id="8" dur="1000" fill="hold"/>
                                        <p:tgtEl>
                                          <p:spTgt spid="28677"/>
                                        </p:tgtEl>
                                        <p:attrNameLst>
                                          <p:attrName>ppt_h</p:attrName>
                                        </p:attrNameLst>
                                      </p:cBhvr>
                                      <p:tavLst>
                                        <p:tav tm="0">
                                          <p:val>
                                            <p:fltVal val="0"/>
                                          </p:val>
                                        </p:tav>
                                        <p:tav tm="100000">
                                          <p:val>
                                            <p:strVal val="#ppt_h"/>
                                          </p:val>
                                        </p:tav>
                                      </p:tavLst>
                                    </p:anim>
                                    <p:anim calcmode="lin" valueType="num">
                                      <p:cBhvr>
                                        <p:cTn id="9" dur="1000" fill="hold"/>
                                        <p:tgtEl>
                                          <p:spTgt spid="28677"/>
                                        </p:tgtEl>
                                        <p:attrNameLst>
                                          <p:attrName>style.rotation</p:attrName>
                                        </p:attrNameLst>
                                      </p:cBhvr>
                                      <p:tavLst>
                                        <p:tav tm="0">
                                          <p:val>
                                            <p:fltVal val="360"/>
                                          </p:val>
                                        </p:tav>
                                        <p:tav tm="100000">
                                          <p:val>
                                            <p:fltVal val="0"/>
                                          </p:val>
                                        </p:tav>
                                      </p:tavLst>
                                    </p:anim>
                                    <p:animEffect transition="in" filter="fade">
                                      <p:cBhvr>
                                        <p:cTn id="10" dur="1000"/>
                                        <p:tgtEl>
                                          <p:spTgt spid="28677"/>
                                        </p:tgtEl>
                                      </p:cBhvr>
                                    </p:animEffect>
                                  </p:childTnLst>
                                  <p:subTnLst>
                                    <p:set>
                                      <p:cBhvr override="childStyle">
                                        <p:cTn dur="1" fill="hold" display="0" masterRel="sameClick" afterEffect="1">
                                          <p:stCondLst>
                                            <p:cond evt="end" delay="0">
                                              <p:tn val="5"/>
                                            </p:cond>
                                          </p:stCondLst>
                                        </p:cTn>
                                        <p:tgtEl>
                                          <p:spTgt spid="28677"/>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28675"/>
                                        </p:tgtEl>
                                        <p:attrNameLst>
                                          <p:attrName>style.visibility</p:attrName>
                                        </p:attrNameLst>
                                      </p:cBhvr>
                                      <p:to>
                                        <p:strVal val="visible"/>
                                      </p:to>
                                    </p:set>
                                    <p:anim calcmode="lin" valueType="num">
                                      <p:cBhvr>
                                        <p:cTn id="14" dur="1000" fill="hold"/>
                                        <p:tgtEl>
                                          <p:spTgt spid="28675"/>
                                        </p:tgtEl>
                                        <p:attrNameLst>
                                          <p:attrName>ppt_w</p:attrName>
                                        </p:attrNameLst>
                                      </p:cBhvr>
                                      <p:tavLst>
                                        <p:tav tm="0">
                                          <p:val>
                                            <p:fltVal val="0"/>
                                          </p:val>
                                        </p:tav>
                                        <p:tav tm="100000">
                                          <p:val>
                                            <p:strVal val="#ppt_w"/>
                                          </p:val>
                                        </p:tav>
                                      </p:tavLst>
                                    </p:anim>
                                    <p:anim calcmode="lin" valueType="num">
                                      <p:cBhvr>
                                        <p:cTn id="15" dur="1000" fill="hold"/>
                                        <p:tgtEl>
                                          <p:spTgt spid="28675"/>
                                        </p:tgtEl>
                                        <p:attrNameLst>
                                          <p:attrName>ppt_h</p:attrName>
                                        </p:attrNameLst>
                                      </p:cBhvr>
                                      <p:tavLst>
                                        <p:tav tm="0">
                                          <p:val>
                                            <p:fltVal val="0"/>
                                          </p:val>
                                        </p:tav>
                                        <p:tav tm="100000">
                                          <p:val>
                                            <p:strVal val="#ppt_h"/>
                                          </p:val>
                                        </p:tav>
                                      </p:tavLst>
                                    </p:anim>
                                    <p:anim calcmode="lin" valueType="num">
                                      <p:cBhvr>
                                        <p:cTn id="16" dur="1000" fill="hold"/>
                                        <p:tgtEl>
                                          <p:spTgt spid="28675"/>
                                        </p:tgtEl>
                                        <p:attrNameLst>
                                          <p:attrName>style.rotation</p:attrName>
                                        </p:attrNameLst>
                                      </p:cBhvr>
                                      <p:tavLst>
                                        <p:tav tm="0">
                                          <p:val>
                                            <p:fltVal val="360"/>
                                          </p:val>
                                        </p:tav>
                                        <p:tav tm="100000">
                                          <p:val>
                                            <p:fltVal val="0"/>
                                          </p:val>
                                        </p:tav>
                                      </p:tavLst>
                                    </p:anim>
                                    <p:animEffect transition="in" filter="fade">
                                      <p:cBhvr>
                                        <p:cTn id="17" dur="1000"/>
                                        <p:tgtEl>
                                          <p:spTgt spid="28675"/>
                                        </p:tgtEl>
                                      </p:cBhvr>
                                    </p:animEffect>
                                  </p:childTnLst>
                                  <p:subTnLst>
                                    <p:set>
                                      <p:cBhvr override="childStyle">
                                        <p:cTn dur="1" fill="hold" display="0" masterRel="sameClick" afterEffect="1">
                                          <p:stCondLst>
                                            <p:cond evt="end" delay="0">
                                              <p:tn val="12"/>
                                            </p:cond>
                                          </p:stCondLst>
                                        </p:cTn>
                                        <p:tgtEl>
                                          <p:spTgt spid="28675"/>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28673"/>
                                        </p:tgtEl>
                                        <p:attrNameLst>
                                          <p:attrName>style.visibility</p:attrName>
                                        </p:attrNameLst>
                                      </p:cBhvr>
                                      <p:to>
                                        <p:strVal val="visible"/>
                                      </p:to>
                                    </p:set>
                                    <p:anim calcmode="lin" valueType="num">
                                      <p:cBhvr>
                                        <p:cTn id="21" dur="1000" fill="hold"/>
                                        <p:tgtEl>
                                          <p:spTgt spid="28673"/>
                                        </p:tgtEl>
                                        <p:attrNameLst>
                                          <p:attrName>ppt_w</p:attrName>
                                        </p:attrNameLst>
                                      </p:cBhvr>
                                      <p:tavLst>
                                        <p:tav tm="0">
                                          <p:val>
                                            <p:fltVal val="0"/>
                                          </p:val>
                                        </p:tav>
                                        <p:tav tm="100000">
                                          <p:val>
                                            <p:strVal val="#ppt_w"/>
                                          </p:val>
                                        </p:tav>
                                      </p:tavLst>
                                    </p:anim>
                                    <p:anim calcmode="lin" valueType="num">
                                      <p:cBhvr>
                                        <p:cTn id="22" dur="1000" fill="hold"/>
                                        <p:tgtEl>
                                          <p:spTgt spid="28673"/>
                                        </p:tgtEl>
                                        <p:attrNameLst>
                                          <p:attrName>ppt_h</p:attrName>
                                        </p:attrNameLst>
                                      </p:cBhvr>
                                      <p:tavLst>
                                        <p:tav tm="0">
                                          <p:val>
                                            <p:fltVal val="0"/>
                                          </p:val>
                                        </p:tav>
                                        <p:tav tm="100000">
                                          <p:val>
                                            <p:strVal val="#ppt_h"/>
                                          </p:val>
                                        </p:tav>
                                      </p:tavLst>
                                    </p:anim>
                                    <p:anim calcmode="lin" valueType="num">
                                      <p:cBhvr>
                                        <p:cTn id="23" dur="1000" fill="hold"/>
                                        <p:tgtEl>
                                          <p:spTgt spid="28673"/>
                                        </p:tgtEl>
                                        <p:attrNameLst>
                                          <p:attrName>style.rotation</p:attrName>
                                        </p:attrNameLst>
                                      </p:cBhvr>
                                      <p:tavLst>
                                        <p:tav tm="0">
                                          <p:val>
                                            <p:fltVal val="360"/>
                                          </p:val>
                                        </p:tav>
                                        <p:tav tm="100000">
                                          <p:val>
                                            <p:fltVal val="0"/>
                                          </p:val>
                                        </p:tav>
                                      </p:tavLst>
                                    </p:anim>
                                    <p:animEffect transition="in" filter="fade">
                                      <p:cBhvr>
                                        <p:cTn id="24" dur="1000"/>
                                        <p:tgtEl>
                                          <p:spTgt spid="28673"/>
                                        </p:tgtEl>
                                      </p:cBhvr>
                                    </p:animEffect>
                                  </p:childTnLst>
                                  <p:subTnLst>
                                    <p:set>
                                      <p:cBhvr override="childStyle">
                                        <p:cTn dur="1" fill="hold" display="0" masterRel="sameClick" afterEffect="1">
                                          <p:stCondLst>
                                            <p:cond evt="end" delay="0">
                                              <p:tn val="19"/>
                                            </p:cond>
                                          </p:stCondLst>
                                        </p:cTn>
                                        <p:tgtEl>
                                          <p:spTgt spid="286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1000" fill="hold"/>
                                        <p:tgtEl>
                                          <p:spTgt spid="28"/>
                                        </p:tgtEl>
                                        <p:attrNameLst>
                                          <p:attrName>ppt_w</p:attrName>
                                        </p:attrNameLst>
                                      </p:cBhvr>
                                      <p:tavLst>
                                        <p:tav tm="0">
                                          <p:val>
                                            <p:fltVal val="0"/>
                                          </p:val>
                                        </p:tav>
                                        <p:tav tm="100000">
                                          <p:val>
                                            <p:strVal val="#ppt_w"/>
                                          </p:val>
                                        </p:tav>
                                      </p:tavLst>
                                    </p:anim>
                                    <p:anim calcmode="lin" valueType="num">
                                      <p:cBhvr>
                                        <p:cTn id="29" dur="1000" fill="hold"/>
                                        <p:tgtEl>
                                          <p:spTgt spid="28"/>
                                        </p:tgtEl>
                                        <p:attrNameLst>
                                          <p:attrName>ppt_h</p:attrName>
                                        </p:attrNameLst>
                                      </p:cBhvr>
                                      <p:tavLst>
                                        <p:tav tm="0">
                                          <p:val>
                                            <p:fltVal val="0"/>
                                          </p:val>
                                        </p:tav>
                                        <p:tav tm="100000">
                                          <p:val>
                                            <p:strVal val="#ppt_h"/>
                                          </p:val>
                                        </p:tav>
                                      </p:tavLst>
                                    </p:anim>
                                    <p:anim calcmode="lin" valueType="num">
                                      <p:cBhvr>
                                        <p:cTn id="30" dur="1000" fill="hold"/>
                                        <p:tgtEl>
                                          <p:spTgt spid="28"/>
                                        </p:tgtEl>
                                        <p:attrNameLst>
                                          <p:attrName>style.rotation</p:attrName>
                                        </p:attrNameLst>
                                      </p:cBhvr>
                                      <p:tavLst>
                                        <p:tav tm="0">
                                          <p:val>
                                            <p:fltVal val="360"/>
                                          </p:val>
                                        </p:tav>
                                        <p:tav tm="100000">
                                          <p:val>
                                            <p:fltVal val="0"/>
                                          </p:val>
                                        </p:tav>
                                      </p:tavLst>
                                    </p:anim>
                                    <p:animEffect transition="in" filter="fade">
                                      <p:cBhvr>
                                        <p:cTn id="31" dur="1000"/>
                                        <p:tgtEl>
                                          <p:spTgt spid="28"/>
                                        </p:tgtEl>
                                      </p:cBhvr>
                                    </p:animEffect>
                                  </p:childTnLst>
                                  <p:subTnLst>
                                    <p:set>
                                      <p:cBhvr override="childStyle">
                                        <p:cTn dur="1" fill="hold" display="0" masterRel="sameClick" afterEffect="1">
                                          <p:stCondLst>
                                            <p:cond evt="end" delay="0">
                                              <p:tn val="26"/>
                                            </p:cond>
                                          </p:stCondLst>
                                        </p:cTn>
                                        <p:tgtEl>
                                          <p:spTgt spid="28"/>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360"/>
                                          </p:val>
                                        </p:tav>
                                        <p:tav tm="100000">
                                          <p:val>
                                            <p:fltVal val="0"/>
                                          </p:val>
                                        </p:tav>
                                      </p:tavLst>
                                    </p:anim>
                                    <p:animEffect transition="in" filter="fade">
                                      <p:cBhvr>
                                        <p:cTn id="38" dur="1000"/>
                                        <p:tgtEl>
                                          <p:spTgt spid="22"/>
                                        </p:tgtEl>
                                      </p:cBhvr>
                                    </p:animEffect>
                                  </p:childTnLst>
                                  <p:subTnLst>
                                    <p:set>
                                      <p:cBhvr override="childStyle">
                                        <p:cTn dur="1" fill="hold" display="0" masterRel="sameClick" afterEffect="1">
                                          <p:stCondLst>
                                            <p:cond evt="end" delay="0">
                                              <p:tn val="33"/>
                                            </p:cond>
                                          </p:stCondLst>
                                        </p:cTn>
                                        <p:tgtEl>
                                          <p:spTgt spid="22"/>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360"/>
                                          </p:val>
                                        </p:tav>
                                        <p:tav tm="100000">
                                          <p:val>
                                            <p:fltVal val="0"/>
                                          </p:val>
                                        </p:tav>
                                      </p:tavLst>
                                    </p:anim>
                                    <p:animEffect transition="in" filter="fade">
                                      <p:cBhvr>
                                        <p:cTn id="45" dur="1000"/>
                                        <p:tgtEl>
                                          <p:spTgt spid="16"/>
                                        </p:tgtEl>
                                      </p:cBhvr>
                                    </p:animEffect>
                                  </p:childTnLst>
                                  <p:subTnLst>
                                    <p:set>
                                      <p:cBhvr override="childStyle">
                                        <p:cTn dur="1" fill="hold" display="0" masterRel="sameClick" afterEffect="1">
                                          <p:stCondLst>
                                            <p:cond evt="end" delay="0">
                                              <p:tn val="40"/>
                                            </p:cond>
                                          </p:stCondLst>
                                        </p:cTn>
                                        <p:tgtEl>
                                          <p:spTgt spid="16"/>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360"/>
                                          </p:val>
                                        </p:tav>
                                        <p:tav tm="100000">
                                          <p:val>
                                            <p:fltVal val="0"/>
                                          </p:val>
                                        </p:tav>
                                      </p:tavLst>
                                    </p:anim>
                                    <p:animEffect transition="in" filter="fade">
                                      <p:cBhvr>
                                        <p:cTn id="52" dur="1000"/>
                                        <p:tgtEl>
                                          <p:spTgt spid="10"/>
                                        </p:tgtEl>
                                      </p:cBhvr>
                                    </p:animEffect>
                                  </p:childTnLst>
                                  <p:subTnLst>
                                    <p:set>
                                      <p:cBhvr override="childStyle">
                                        <p:cTn dur="1" fill="hold" display="0" masterRel="sameClick" afterEffect="1">
                                          <p:stCondLst>
                                            <p:cond evt="end" delay="0">
                                              <p:tn val="47"/>
                                            </p:cond>
                                          </p:stCondLst>
                                        </p:cTn>
                                        <p:tgtEl>
                                          <p:spTgt spid="10"/>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fltVal val="0"/>
                                          </p:val>
                                        </p:tav>
                                        <p:tav tm="100000">
                                          <p:val>
                                            <p:strVal val="#ppt_w"/>
                                          </p:val>
                                        </p:tav>
                                      </p:tavLst>
                                    </p:anim>
                                    <p:anim calcmode="lin" valueType="num">
                                      <p:cBhvr>
                                        <p:cTn id="57" dur="1000" fill="hold"/>
                                        <p:tgtEl>
                                          <p:spTgt spid="8"/>
                                        </p:tgtEl>
                                        <p:attrNameLst>
                                          <p:attrName>ppt_h</p:attrName>
                                        </p:attrNameLst>
                                      </p:cBhvr>
                                      <p:tavLst>
                                        <p:tav tm="0">
                                          <p:val>
                                            <p:fltVal val="0"/>
                                          </p:val>
                                        </p:tav>
                                        <p:tav tm="100000">
                                          <p:val>
                                            <p:strVal val="#ppt_h"/>
                                          </p:val>
                                        </p:tav>
                                      </p:tavLst>
                                    </p:anim>
                                    <p:anim calcmode="lin" valueType="num">
                                      <p:cBhvr>
                                        <p:cTn id="58" dur="1000" fill="hold"/>
                                        <p:tgtEl>
                                          <p:spTgt spid="8"/>
                                        </p:tgtEl>
                                        <p:attrNameLst>
                                          <p:attrName>style.rotation</p:attrName>
                                        </p:attrNameLst>
                                      </p:cBhvr>
                                      <p:tavLst>
                                        <p:tav tm="0">
                                          <p:val>
                                            <p:fltVal val="360"/>
                                          </p:val>
                                        </p:tav>
                                        <p:tav tm="100000">
                                          <p:val>
                                            <p:fltVal val="0"/>
                                          </p:val>
                                        </p:tav>
                                      </p:tavLst>
                                    </p:anim>
                                    <p:animEffect transition="in" filter="fade">
                                      <p:cBhvr>
                                        <p:cTn id="59" dur="1000"/>
                                        <p:tgtEl>
                                          <p:spTgt spid="8"/>
                                        </p:tgtEl>
                                      </p:cBhvr>
                                    </p:animEffect>
                                  </p:childTnLst>
                                  <p:subTnLst>
                                    <p:set>
                                      <p:cBhvr override="childStyle">
                                        <p:cTn dur="1" fill="hold" display="0" masterRel="sameClick" afterEffect="1">
                                          <p:stCondLst>
                                            <p:cond evt="end" delay="0">
                                              <p:tn val="54"/>
                                            </p:cond>
                                          </p:stCondLst>
                                        </p:cTn>
                                        <p:tgtEl>
                                          <p:spTgt spid="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1000" fill="hold"/>
                                        <p:tgtEl>
                                          <p:spTgt spid="6"/>
                                        </p:tgtEl>
                                        <p:attrNameLst>
                                          <p:attrName>ppt_w</p:attrName>
                                        </p:attrNameLst>
                                      </p:cBhvr>
                                      <p:tavLst>
                                        <p:tav tm="0">
                                          <p:val>
                                            <p:fltVal val="0"/>
                                          </p:val>
                                        </p:tav>
                                        <p:tav tm="100000">
                                          <p:val>
                                            <p:strVal val="#ppt_w"/>
                                          </p:val>
                                        </p:tav>
                                      </p:tavLst>
                                    </p:anim>
                                    <p:anim calcmode="lin" valueType="num">
                                      <p:cBhvr>
                                        <p:cTn id="64" dur="1000" fill="hold"/>
                                        <p:tgtEl>
                                          <p:spTgt spid="6"/>
                                        </p:tgtEl>
                                        <p:attrNameLst>
                                          <p:attrName>ppt_h</p:attrName>
                                        </p:attrNameLst>
                                      </p:cBhvr>
                                      <p:tavLst>
                                        <p:tav tm="0">
                                          <p:val>
                                            <p:fltVal val="0"/>
                                          </p:val>
                                        </p:tav>
                                        <p:tav tm="100000">
                                          <p:val>
                                            <p:strVal val="#ppt_h"/>
                                          </p:val>
                                        </p:tav>
                                      </p:tavLst>
                                    </p:anim>
                                    <p:anim calcmode="lin" valueType="num">
                                      <p:cBhvr>
                                        <p:cTn id="65" dur="1000" fill="hold"/>
                                        <p:tgtEl>
                                          <p:spTgt spid="6"/>
                                        </p:tgtEl>
                                        <p:attrNameLst>
                                          <p:attrName>style.rotation</p:attrName>
                                        </p:attrNameLst>
                                      </p:cBhvr>
                                      <p:tavLst>
                                        <p:tav tm="0">
                                          <p:val>
                                            <p:fltVal val="360"/>
                                          </p:val>
                                        </p:tav>
                                        <p:tav tm="100000">
                                          <p:val>
                                            <p:fltVal val="0"/>
                                          </p:val>
                                        </p:tav>
                                      </p:tavLst>
                                    </p:anim>
                                    <p:animEffect transition="in" filter="fade">
                                      <p:cBhvr>
                                        <p:cTn id="66" dur="1000"/>
                                        <p:tgtEl>
                                          <p:spTgt spid="6"/>
                                        </p:tgtEl>
                                      </p:cBhvr>
                                    </p:animEffect>
                                  </p:childTnLst>
                                  <p:subTnLst>
                                    <p:set>
                                      <p:cBhvr override="childStyle">
                                        <p:cTn dur="1" fill="hold" display="0" masterRel="sameClick" afterEffect="1">
                                          <p:stCondLst>
                                            <p:cond evt="end" delay="0">
                                              <p:tn val="61"/>
                                            </p:cond>
                                          </p:stCondLst>
                                        </p:cTn>
                                        <p:tgtEl>
                                          <p:spTgt spid="6"/>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p:cTn id="70" dur="1000" fill="hold"/>
                                        <p:tgtEl>
                                          <p:spTgt spid="4"/>
                                        </p:tgtEl>
                                        <p:attrNameLst>
                                          <p:attrName>ppt_w</p:attrName>
                                        </p:attrNameLst>
                                      </p:cBhvr>
                                      <p:tavLst>
                                        <p:tav tm="0">
                                          <p:val>
                                            <p:fltVal val="0"/>
                                          </p:val>
                                        </p:tav>
                                        <p:tav tm="100000">
                                          <p:val>
                                            <p:strVal val="#ppt_w"/>
                                          </p:val>
                                        </p:tav>
                                      </p:tavLst>
                                    </p:anim>
                                    <p:anim calcmode="lin" valueType="num">
                                      <p:cBhvr>
                                        <p:cTn id="71" dur="1000" fill="hold"/>
                                        <p:tgtEl>
                                          <p:spTgt spid="4"/>
                                        </p:tgtEl>
                                        <p:attrNameLst>
                                          <p:attrName>ppt_h</p:attrName>
                                        </p:attrNameLst>
                                      </p:cBhvr>
                                      <p:tavLst>
                                        <p:tav tm="0">
                                          <p:val>
                                            <p:fltVal val="0"/>
                                          </p:val>
                                        </p:tav>
                                        <p:tav tm="100000">
                                          <p:val>
                                            <p:strVal val="#ppt_h"/>
                                          </p:val>
                                        </p:tav>
                                      </p:tavLst>
                                    </p:anim>
                                    <p:anim calcmode="lin" valueType="num">
                                      <p:cBhvr>
                                        <p:cTn id="72" dur="1000" fill="hold"/>
                                        <p:tgtEl>
                                          <p:spTgt spid="4"/>
                                        </p:tgtEl>
                                        <p:attrNameLst>
                                          <p:attrName>style.rotation</p:attrName>
                                        </p:attrNameLst>
                                      </p:cBhvr>
                                      <p:tavLst>
                                        <p:tav tm="0">
                                          <p:val>
                                            <p:fltVal val="360"/>
                                          </p:val>
                                        </p:tav>
                                        <p:tav tm="100000">
                                          <p:val>
                                            <p:fltVal val="0"/>
                                          </p:val>
                                        </p:tav>
                                      </p:tavLst>
                                    </p:anim>
                                    <p:animEffect transition="in" filter="fade">
                                      <p:cBhvr>
                                        <p:cTn id="73" dur="1000"/>
                                        <p:tgtEl>
                                          <p:spTgt spid="4"/>
                                        </p:tgtEl>
                                      </p:cBhvr>
                                    </p:animEffect>
                                  </p:childTnLst>
                                  <p:subTnLst>
                                    <p:set>
                                      <p:cBhvr override="childStyle">
                                        <p:cTn dur="1" fill="hold" display="0" masterRel="sameClick" afterEffect="1">
                                          <p:stCondLst>
                                            <p:cond evt="end" delay="0">
                                              <p:tn val="68"/>
                                            </p:cond>
                                          </p:stCondLst>
                                        </p:cTn>
                                        <p:tgtEl>
                                          <p:spTgt spid="4"/>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p:cTn id="77" dur="1000" fill="hold"/>
                                        <p:tgtEl>
                                          <p:spTgt spid="2"/>
                                        </p:tgtEl>
                                        <p:attrNameLst>
                                          <p:attrName>ppt_w</p:attrName>
                                        </p:attrNameLst>
                                      </p:cBhvr>
                                      <p:tavLst>
                                        <p:tav tm="0">
                                          <p:val>
                                            <p:fltVal val="0"/>
                                          </p:val>
                                        </p:tav>
                                        <p:tav tm="100000">
                                          <p:val>
                                            <p:strVal val="#ppt_w"/>
                                          </p:val>
                                        </p:tav>
                                      </p:tavLst>
                                    </p:anim>
                                    <p:anim calcmode="lin" valueType="num">
                                      <p:cBhvr>
                                        <p:cTn id="78" dur="1000" fill="hold"/>
                                        <p:tgtEl>
                                          <p:spTgt spid="2"/>
                                        </p:tgtEl>
                                        <p:attrNameLst>
                                          <p:attrName>ppt_h</p:attrName>
                                        </p:attrNameLst>
                                      </p:cBhvr>
                                      <p:tavLst>
                                        <p:tav tm="0">
                                          <p:val>
                                            <p:fltVal val="0"/>
                                          </p:val>
                                        </p:tav>
                                        <p:tav tm="100000">
                                          <p:val>
                                            <p:strVal val="#ppt_h"/>
                                          </p:val>
                                        </p:tav>
                                      </p:tavLst>
                                    </p:anim>
                                    <p:anim calcmode="lin" valueType="num">
                                      <p:cBhvr>
                                        <p:cTn id="79" dur="1000" fill="hold"/>
                                        <p:tgtEl>
                                          <p:spTgt spid="2"/>
                                        </p:tgtEl>
                                        <p:attrNameLst>
                                          <p:attrName>style.rotation</p:attrName>
                                        </p:attrNameLst>
                                      </p:cBhvr>
                                      <p:tavLst>
                                        <p:tav tm="0">
                                          <p:val>
                                            <p:fltVal val="360"/>
                                          </p:val>
                                        </p:tav>
                                        <p:tav tm="100000">
                                          <p:val>
                                            <p:fltVal val="0"/>
                                          </p:val>
                                        </p:tav>
                                      </p:tavLst>
                                    </p:anim>
                                    <p:animEffect transition="in" filter="fade">
                                      <p:cBhvr>
                                        <p:cTn id="80" dur="1000"/>
                                        <p:tgtEl>
                                          <p:spTgt spid="2"/>
                                        </p:tgtEl>
                                      </p:cBhvr>
                                    </p:animEffect>
                                  </p:childTnLst>
                                  <p:subTnLst>
                                    <p:set>
                                      <p:cBhvr override="childStyle">
                                        <p:cTn dur="1" fill="hold" display="0" masterRel="sameClick" afterEffect="1">
                                          <p:stCondLst>
                                            <p:cond evt="end" delay="0">
                                              <p:tn val="75"/>
                                            </p:cond>
                                          </p:stCondLst>
                                        </p:cTn>
                                        <p:tgtEl>
                                          <p:spTgt spid="2"/>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3" name="ELPHRG01.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76"/>
                                        </p:tgtEl>
                                        <p:attrNameLst>
                                          <p:attrName>style.visibility</p:attrName>
                                        </p:attrNameLst>
                                      </p:cBhvr>
                                      <p:to>
                                        <p:strVal val="visible"/>
                                      </p:to>
                                    </p:set>
                                    <p:anim calcmode="lin" valueType="num">
                                      <p:cBhvr additive="base">
                                        <p:cTn id="85" dur="500" fill="hold"/>
                                        <p:tgtEl>
                                          <p:spTgt spid="76"/>
                                        </p:tgtEl>
                                        <p:attrNameLst>
                                          <p:attrName>ppt_x</p:attrName>
                                        </p:attrNameLst>
                                      </p:cBhvr>
                                      <p:tavLst>
                                        <p:tav tm="0">
                                          <p:val>
                                            <p:strVal val="#ppt_x"/>
                                          </p:val>
                                        </p:tav>
                                        <p:tav tm="100000">
                                          <p:val>
                                            <p:strVal val="#ppt_x"/>
                                          </p:val>
                                        </p:tav>
                                      </p:tavLst>
                                    </p:anim>
                                    <p:anim calcmode="lin" valueType="num">
                                      <p:cBhvr additive="base">
                                        <p:cTn id="8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36</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 xmlns:a14="http://schemas.microsoft.com/office/drawing/2010/main" val="0"/>
              </a:ext>
            </a:extLst>
          </a:blip>
          <a:srcRect t="17525" b="26225"/>
          <a:stretch>
            <a:fillRect/>
          </a:stretch>
        </p:blipFill>
        <p:spPr bwMode="auto">
          <a:xfrm>
            <a:off x="457200" y="531830"/>
            <a:ext cx="8229600" cy="579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3"/>
            <a:ext cx="1771650"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smtClean="0">
                <a:solidFill>
                  <a:srgbClr val="FF0000"/>
                </a:solidFill>
                <a:latin typeface="Times New Roman" pitchFamily="18" charset="0"/>
                <a:cs typeface="Times New Roman" pitchFamily="18" charset="0"/>
              </a:rPr>
              <a:t>DẶN DÒ</a:t>
            </a:r>
          </a:p>
        </p:txBody>
      </p:sp>
      <p:sp>
        <p:nvSpPr>
          <p:cNvPr id="8" name="TextBox 3"/>
          <p:cNvSpPr txBox="1">
            <a:spLocks noChangeArrowheads="1"/>
          </p:cNvSpPr>
          <p:nvPr/>
        </p:nvSpPr>
        <p:spPr bwMode="auto">
          <a:xfrm>
            <a:off x="2114550" y="3457577"/>
            <a:ext cx="5829300" cy="196977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fontAlgn="base" hangingPunct="1">
              <a:spcBef>
                <a:spcPct val="0"/>
              </a:spcBef>
              <a:spcAft>
                <a:spcPts val="600"/>
              </a:spcAft>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nắm</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vững</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nội</a:t>
            </a:r>
            <a:r>
              <a:rPr lang="en-US" sz="2800" dirty="0">
                <a:solidFill>
                  <a:srgbClr val="5F5F5F"/>
                </a:solidFill>
                <a:latin typeface="Times New Roman" pitchFamily="18" charset="0"/>
                <a:cs typeface="Times New Roman" pitchFamily="18" charset="0"/>
              </a:rPr>
              <a:t> dung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học</a:t>
            </a:r>
            <a:r>
              <a:rPr lang="en-US" sz="2800" dirty="0" smtClean="0">
                <a:solidFill>
                  <a:srgbClr val="5F5F5F"/>
                </a:solidFill>
                <a:latin typeface="Times New Roman" pitchFamily="18" charset="0"/>
                <a:cs typeface="Times New Roman" pitchFamily="18" charset="0"/>
              </a:rPr>
              <a:t>.</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buFontTx/>
              <a:buChar char="-"/>
              <a:defRPr/>
            </a:pP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Hoàn</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chỉnh</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các</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bài</a:t>
            </a:r>
            <a:r>
              <a:rPr lang="en-US" sz="2800" dirty="0">
                <a:solidFill>
                  <a:srgbClr val="5F5F5F"/>
                </a:solidFill>
                <a:latin typeface="Times New Roman" pitchFamily="18" charset="0"/>
                <a:cs typeface="Times New Roman" pitchFamily="18" charset="0"/>
              </a:rPr>
              <a:t> </a:t>
            </a:r>
            <a:r>
              <a:rPr lang="en-US" sz="2800" dirty="0" err="1">
                <a:solidFill>
                  <a:srgbClr val="5F5F5F"/>
                </a:solidFill>
                <a:latin typeface="Times New Roman" pitchFamily="18" charset="0"/>
                <a:cs typeface="Times New Roman" pitchFamily="18" charset="0"/>
              </a:rPr>
              <a:t>tập</a:t>
            </a:r>
            <a:endParaRPr lang="en-US" sz="2800" dirty="0">
              <a:solidFill>
                <a:srgbClr val="5F5F5F"/>
              </a:solidFill>
              <a:latin typeface="Times New Roman" pitchFamily="18" charset="0"/>
              <a:cs typeface="Times New Roman" pitchFamily="18" charset="0"/>
            </a:endParaRPr>
          </a:p>
          <a:p>
            <a:pPr algn="just" eaLnBrk="1" fontAlgn="base" hangingPunct="1">
              <a:spcBef>
                <a:spcPct val="0"/>
              </a:spcBef>
              <a:spcAft>
                <a:spcPts val="600"/>
              </a:spcAft>
              <a:defRPr/>
            </a:pPr>
            <a:r>
              <a:rPr lang="en-US" sz="2800" smtClean="0">
                <a:solidFill>
                  <a:srgbClr val="5F5F5F"/>
                </a:solidFill>
                <a:latin typeface="Times New Roman" pitchFamily="18" charset="0"/>
                <a:cs typeface="Times New Roman" pitchFamily="18" charset="0"/>
              </a:rPr>
              <a:t>- Chuẩn </a:t>
            </a:r>
            <a:r>
              <a:rPr lang="en-US" sz="2800" err="1">
                <a:solidFill>
                  <a:srgbClr val="5F5F5F"/>
                </a:solidFill>
                <a:latin typeface="Times New Roman" pitchFamily="18" charset="0"/>
                <a:cs typeface="Times New Roman" pitchFamily="18" charset="0"/>
              </a:rPr>
              <a:t>bị</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bài</a:t>
            </a:r>
            <a:r>
              <a:rPr lang="en-US" sz="2800">
                <a:solidFill>
                  <a:srgbClr val="5F5F5F"/>
                </a:solidFill>
                <a:latin typeface="Times New Roman" pitchFamily="18" charset="0"/>
                <a:cs typeface="Times New Roman" pitchFamily="18" charset="0"/>
              </a:rPr>
              <a:t> </a:t>
            </a:r>
            <a:r>
              <a:rPr lang="en-US" sz="2800" smtClean="0">
                <a:solidFill>
                  <a:srgbClr val="5F5F5F"/>
                </a:solidFill>
                <a:latin typeface="Times New Roman" pitchFamily="18" charset="0"/>
                <a:cs typeface="Times New Roman" pitchFamily="18" charset="0"/>
              </a:rPr>
              <a:t>mới:Bài 13: Các dạng địa hình trên Trái Đất. Khoáng sản </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cstate="print"/>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2. </a:t>
            </a:r>
            <a:r>
              <a:rPr lang="en-US" sz="4000" dirty="0" err="1">
                <a:solidFill>
                  <a:srgbClr val="FF0066"/>
                </a:solidFill>
                <a:latin typeface="Times New Roman" panose="02020603050405020304" pitchFamily="18" charset="0"/>
                <a:cs typeface="Times New Roman" panose="02020603050405020304" pitchFamily="18" charset="0"/>
              </a:rPr>
              <a:t>Động</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đất</a:t>
            </a:r>
            <a:endParaRPr lang="en-US" sz="40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27C1BC-82C4-4A32-9BBC-B8621C417158}"/>
              </a:ext>
            </a:extLst>
          </p:cNvPr>
          <p:cNvPicPr/>
          <p:nvPr/>
        </p:nvPicPr>
        <p:blipFill>
          <a:blip r:embed="rId2">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854778" y="2192655"/>
            <a:ext cx="3120887" cy="3545536"/>
          </a:xfrm>
          <a:prstGeom prst="rect">
            <a:avLst/>
          </a:prstGeom>
          <a:noFill/>
          <a:ln>
            <a:noFill/>
          </a:ln>
        </p:spPr>
      </p:pic>
      <p:pic>
        <p:nvPicPr>
          <p:cNvPr id="1028" name="Picture 4" descr="BÁO SÀI GÒN GIẢI PHÓNG">
            <a:extLst>
              <a:ext uri="{FF2B5EF4-FFF2-40B4-BE49-F238E27FC236}">
                <a16:creationId xmlns:a16="http://schemas.microsoft.com/office/drawing/2014/main" xmlns="" id="{4790C9A1-DF7F-496E-88CE-093C4F0D3C04}"/>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412973" y="2412848"/>
            <a:ext cx="4099270" cy="310515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95896" y="188640"/>
            <a:ext cx="4438650" cy="707886"/>
          </a:xfrm>
          <a:prstGeom prst="rect">
            <a:avLst/>
          </a:prstGeom>
          <a:noFill/>
        </p:spPr>
        <p:txBody>
          <a:bodyPr wrap="square" rtlCol="0">
            <a:spAutoFit/>
          </a:bodyPr>
          <a:lstStyle/>
          <a:p>
            <a:pPr>
              <a:defRPr/>
            </a:pPr>
            <a:r>
              <a:rPr lang="vi-VN" sz="4000" dirty="0">
                <a:solidFill>
                  <a:srgbClr val="FF0066"/>
                </a:solidFill>
                <a:latin typeface="Times New Roman" panose="02020603050405020304" pitchFamily="18" charset="0"/>
                <a:cs typeface="Times New Roman" panose="02020603050405020304" pitchFamily="18" charset="0"/>
              </a:rPr>
              <a:t>1. </a:t>
            </a:r>
            <a:r>
              <a:rPr lang="en-US" sz="4000" dirty="0" err="1">
                <a:solidFill>
                  <a:srgbClr val="FF0066"/>
                </a:solidFill>
                <a:latin typeface="Times New Roman" panose="02020603050405020304" pitchFamily="18" charset="0"/>
                <a:cs typeface="Times New Roman" panose="02020603050405020304" pitchFamily="18" charset="0"/>
              </a:rPr>
              <a:t>Núi</a:t>
            </a:r>
            <a:r>
              <a:rPr lang="en-US" sz="4000" dirty="0">
                <a:solidFill>
                  <a:srgbClr val="FF0066"/>
                </a:solidFill>
                <a:latin typeface="Times New Roman" panose="02020603050405020304" pitchFamily="18" charset="0"/>
                <a:cs typeface="Times New Roman" panose="02020603050405020304" pitchFamily="18" charset="0"/>
              </a:rPr>
              <a:t> </a:t>
            </a:r>
            <a:r>
              <a:rPr lang="en-US" sz="4000" dirty="0" err="1">
                <a:solidFill>
                  <a:srgbClr val="FF0066"/>
                </a:solidFill>
                <a:latin typeface="Times New Roman" panose="02020603050405020304" pitchFamily="18" charset="0"/>
                <a:cs typeface="Times New Roman" panose="02020603050405020304" pitchFamily="18" charset="0"/>
              </a:rPr>
              <a:t>lửa</a:t>
            </a:r>
            <a:endParaRPr lang="en-US" sz="40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28447" y="2147037"/>
            <a:ext cx="1715411"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3600" b="1" dirty="0" err="1">
                <a:solidFill>
                  <a:schemeClr val="tx1"/>
                </a:solidFill>
                <a:latin typeface="Times New Roman" pitchFamily="18" charset="0"/>
                <a:cs typeface="Times New Roman" pitchFamily="18" charset="0"/>
              </a:rPr>
              <a:t>Nhóm</a:t>
            </a:r>
            <a:r>
              <a:rPr lang="en-US" sz="3600" b="1" dirty="0">
                <a:solidFill>
                  <a:schemeClr val="tx1"/>
                </a:solidFill>
                <a:latin typeface="Times New Roman" pitchFamily="18" charset="0"/>
                <a:cs typeface="Times New Roman" pitchFamily="18" charset="0"/>
              </a:rPr>
              <a:t> </a:t>
            </a: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a:t>
            </a: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tạocủa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 lửa?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83975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512992" y="916810"/>
            <a:ext cx="4578881"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4611135" y="913632"/>
            <a:ext cx="4348840" cy="168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613435" y="4774303"/>
            <a:ext cx="4478424"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4701026" y="4914892"/>
            <a:ext cx="4258961"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44" name="TextBox 43"/>
          <p:cNvSpPr txBox="1">
            <a:spLocks noChangeArrowheads="1"/>
          </p:cNvSpPr>
          <p:nvPr/>
        </p:nvSpPr>
        <p:spPr bwMode="auto">
          <a:xfrm>
            <a:off x="2093236" y="1007908"/>
            <a:ext cx="1939225"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xmlns="" id="{C25FFEBF-8D23-4830-9F27-A4D2E4963A41}"/>
              </a:ext>
            </a:extLst>
          </p:cNvPr>
          <p:cNvSpPr txBox="1"/>
          <p:nvPr/>
        </p:nvSpPr>
        <p:spPr>
          <a:xfrm>
            <a:off x="0" y="128815"/>
            <a:ext cx="9296941" cy="954107"/>
          </a:xfrm>
          <a:prstGeom prst="rect">
            <a:avLst/>
          </a:prstGeom>
          <a:noFill/>
        </p:spPr>
        <p:txBody>
          <a:bodyPr wrap="square">
            <a:spAutoFit/>
          </a:bodyPr>
          <a:lstStyle/>
          <a:p>
            <a:pPr>
              <a:defRPr/>
            </a:pPr>
            <a:r>
              <a:rPr lang="vi-VN" sz="2800" dirty="0">
                <a:solidFill>
                  <a:prstClr val="black"/>
                </a:solidFill>
                <a:latin typeface="Times New Roman" panose="02020603050405020304" pitchFamily="18" charset="0"/>
                <a:ea typeface="Times New Roman" panose="02020603050405020304" pitchFamily="18" charset="0"/>
              </a:rPr>
              <a:t>Các em hãy trao đổi theo </a:t>
            </a:r>
            <a:r>
              <a:rPr lang="vi-VN" sz="2800" dirty="0" smtClean="0">
                <a:solidFill>
                  <a:prstClr val="black"/>
                </a:solidFill>
                <a:latin typeface="Times New Roman" panose="02020603050405020304" pitchFamily="18" charset="0"/>
                <a:ea typeface="Times New Roman" panose="02020603050405020304" pitchFamily="18" charset="0"/>
              </a:rPr>
              <a:t>cặp đôi, </a:t>
            </a:r>
            <a:r>
              <a:rPr lang="vi-VN" sz="2800" dirty="0">
                <a:solidFill>
                  <a:prstClr val="black"/>
                </a:solidFill>
                <a:latin typeface="Times New Roman" panose="02020603050405020304" pitchFamily="18" charset="0"/>
                <a:ea typeface="Times New Roman" panose="02020603050405020304" pitchFamily="18" charset="0"/>
              </a:rPr>
              <a:t>để hoàn thiện nội dung phiếu học tập.</a:t>
            </a:r>
            <a:endParaRPr lang="en-US" sz="2800" dirty="0">
              <a:solidFill>
                <a:prstClr val="black"/>
              </a:solidFill>
            </a:endParaRPr>
          </a:p>
        </p:txBody>
      </p:sp>
      <p:sp>
        <p:nvSpPr>
          <p:cNvPr id="29" name="TextBox 28"/>
          <p:cNvSpPr txBox="1">
            <a:spLocks noChangeArrowheads="1"/>
          </p:cNvSpPr>
          <p:nvPr/>
        </p:nvSpPr>
        <p:spPr bwMode="auto">
          <a:xfrm>
            <a:off x="4806070" y="2907748"/>
            <a:ext cx="4258961"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57200"/>
            <a:r>
              <a:rPr lang="en-US" sz="2400" b="1" smtClean="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cxnSp>
        <p:nvCxnSpPr>
          <p:cNvPr id="3" name="Straight Arrow Connector 2"/>
          <p:cNvCxnSpPr/>
          <p:nvPr/>
        </p:nvCxnSpPr>
        <p:spPr>
          <a:xfrm flipV="1">
            <a:off x="1743858" y="2348880"/>
            <a:ext cx="263521" cy="13027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43858" y="3651614"/>
            <a:ext cx="34937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743858" y="3651614"/>
            <a:ext cx="349378" cy="181596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xmlns="" id="{8927C1BC-82C4-4A32-9BBC-B8621C417158}"/>
              </a:ext>
            </a:extLst>
          </p:cNvPr>
          <p:cNvPicPr/>
          <p:nvPr/>
        </p:nvPicPr>
        <p:blipFill>
          <a:blip r:embed="rId2">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0" y="4071942"/>
            <a:ext cx="2071670" cy="2571768"/>
          </a:xfrm>
          <a:prstGeom prst="rect">
            <a:avLst/>
          </a:prstGeom>
          <a:noFill/>
          <a:ln>
            <a:noFill/>
          </a:ln>
        </p:spPr>
      </p:pic>
    </p:spTree>
    <p:extLst>
      <p:ext uri="{BB962C8B-B14F-4D97-AF65-F5344CB8AC3E}">
        <p14:creationId xmlns="" xmlns:p14="http://schemas.microsoft.com/office/powerpoint/2010/main" val="3648369733"/>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4709884" y="2884858"/>
            <a:ext cx="4434116"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Gồm: Lò mac-ma, miệng núi lửa, </a:t>
            </a:r>
            <a:r>
              <a:rPr lang="vi-VN"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miệng </a:t>
            </a: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phụ, ống phun.</a:t>
            </a:r>
            <a:endParaRPr lang="en-US" sz="2800" dirty="0">
              <a:solidFill>
                <a:prstClr val="black"/>
              </a:solidFill>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17" name="Rounded Rectangle 16"/>
          <p:cNvSpPr/>
          <p:nvPr/>
        </p:nvSpPr>
        <p:spPr>
          <a:xfrm>
            <a:off x="4399" y="2107665"/>
            <a:ext cx="1401194"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2400" b="1" dirty="0" smtClean="0">
                <a:solidFill>
                  <a:prstClr val="white"/>
                </a:solidFill>
                <a:latin typeface="Times New Roman" pitchFamily="18" charset="0"/>
                <a:cs typeface="Times New Roman" pitchFamily="18" charset="0"/>
              </a:rPr>
              <a:t>NHÓM </a:t>
            </a:r>
            <a:endParaRPr lang="en-US" sz="2400" b="1" dirty="0">
              <a:solidFill>
                <a:prstClr val="white"/>
              </a:solidFill>
              <a:latin typeface="Times New Roman" pitchFamily="18" charset="0"/>
              <a:cs typeface="Times New Roman" pitchFamily="18" charset="0"/>
            </a:endParaRPr>
          </a:p>
        </p:txBody>
      </p:sp>
      <p:sp>
        <p:nvSpPr>
          <p:cNvPr id="39" name="Rounded Rectangle 38"/>
          <p:cNvSpPr/>
          <p:nvPr/>
        </p:nvSpPr>
        <p:spPr>
          <a:xfrm>
            <a:off x="2007379" y="913659"/>
            <a:ext cx="2131567"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115593" y="2561100"/>
            <a:ext cx="2118381" cy="150377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Nêu cấu tạo</a:t>
            </a: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2106647" y="4685588"/>
            <a:ext cx="2179431" cy="1564035"/>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816368">
              <a:defRPr/>
            </a:pPr>
            <a:r>
              <a:rPr lang="en-US"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1016">
              <a:solidFill>
                <a:prstClr val="white"/>
              </a:solidFill>
            </a:endParaRPr>
          </a:p>
        </p:txBody>
      </p:sp>
      <p:sp>
        <p:nvSpPr>
          <p:cNvPr id="26" name="Rounded Rectangle 25"/>
          <p:cNvSpPr/>
          <p:nvPr/>
        </p:nvSpPr>
        <p:spPr>
          <a:xfrm>
            <a:off x="4478972" y="404664"/>
            <a:ext cx="4578881" cy="2338921"/>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TĐ bị đứt gãy, các dòng mac-ma theo các khe nứt của vỏ TĐ phun trào lên bề mặt tạo thành núi lửa.</a:t>
            </a:r>
            <a:endParaRPr lang="en-US" sz="2800">
              <a:solidFill>
                <a:prstClr val="black"/>
              </a:solidFill>
              <a:ea typeface="Calibri" panose="020F0502020204030204" pitchFamily="34" charset="0"/>
              <a:cs typeface="Times New Roman" panose="02020603050405020304" pitchFamily="18" charset="0"/>
            </a:endParaRPr>
          </a:p>
          <a:p>
            <a:pPr algn="ctr" defTabSz="816368">
              <a:defRPr/>
            </a:pPr>
            <a:endParaRPr lang="en-US" sz="1016">
              <a:solidFill>
                <a:prstClr val="white"/>
              </a:solidFill>
            </a:endParaRPr>
          </a:p>
        </p:txBody>
      </p:sp>
      <p:sp>
        <p:nvSpPr>
          <p:cNvPr id="48" name="Right Arrow 47"/>
          <p:cNvSpPr/>
          <p:nvPr/>
        </p:nvSpPr>
        <p:spPr>
          <a:xfrm>
            <a:off x="4165866" y="1508754"/>
            <a:ext cx="372108"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4286091" y="3345699"/>
            <a:ext cx="385763"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flipV="1">
            <a:off x="4205519" y="5341277"/>
            <a:ext cx="411480" cy="252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4512978" y="4365104"/>
            <a:ext cx="4478424" cy="2160240"/>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vi-VN" sz="2800" dirty="0">
                <a:solidFill>
                  <a:prstClr val="black"/>
                </a:solidFill>
                <a:latin typeface="Times New Roman"/>
                <a:ea typeface="Times New Roman" panose="02020603050405020304" pitchFamily="18" charset="0"/>
                <a:cs typeface="Times New Roman" panose="02020603050405020304" pitchFamily="18" charset="0"/>
              </a:rPr>
              <a:t>Do tác động của nội lực:nén ép lớp đất đá, đẩy vật chất từ dưới sâu lên mặt </a:t>
            </a:r>
            <a:r>
              <a:rPr lang="vi-VN" sz="2800" dirty="0" smtClean="0">
                <a:solidFill>
                  <a:prstClr val="black"/>
                </a:solidFill>
                <a:latin typeface="Times New Roman"/>
                <a:ea typeface="Times New Roman" panose="02020603050405020304" pitchFamily="18" charset="0"/>
                <a:cs typeface="Times New Roman" panose="02020603050405020304" pitchFamily="18" charset="0"/>
              </a:rPr>
              <a:t>đất </a:t>
            </a:r>
            <a:r>
              <a:rPr lang="vi-VN" sz="2800" dirty="0">
                <a:solidFill>
                  <a:prstClr val="black"/>
                </a:solidFill>
                <a:latin typeface="Times New Roman"/>
                <a:ea typeface="Times New Roman" panose="02020603050405020304" pitchFamily="18" charset="0"/>
                <a:cs typeface="Times New Roman" panose="02020603050405020304" pitchFamily="18" charset="0"/>
              </a:rPr>
              <a:t>hình thành núi lửa.</a:t>
            </a:r>
            <a:endParaRPr lang="en-US" sz="2800" dirty="0">
              <a:solidFill>
                <a:prstClr val="black"/>
              </a:solidFill>
              <a:latin typeface="Calibri Light"/>
              <a:ea typeface="Calibri" panose="020F0502020204030204" pitchFamily="34" charset="0"/>
              <a:cs typeface="Times New Roman" panose="02020603050405020304" pitchFamily="18" charset="0"/>
            </a:endParaRPr>
          </a:p>
          <a:p>
            <a:pPr algn="ctr" defTabSz="816368">
              <a:defRPr/>
            </a:pPr>
            <a:endParaRPr lang="en-US" sz="2800" dirty="0">
              <a:solidFill>
                <a:prstClr val="white"/>
              </a:solidFill>
              <a:latin typeface="Calibri Light"/>
            </a:endParaRPr>
          </a:p>
        </p:txBody>
      </p:sp>
      <p:sp>
        <p:nvSpPr>
          <p:cNvPr id="44" name="TextBox 43"/>
          <p:cNvSpPr txBox="1">
            <a:spLocks noChangeArrowheads="1"/>
          </p:cNvSpPr>
          <p:nvPr/>
        </p:nvSpPr>
        <p:spPr bwMode="auto">
          <a:xfrm>
            <a:off x="2115593" y="836323"/>
            <a:ext cx="1939225" cy="1692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Mô tả hiện tượng núi lửa?</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453310" y="2147037"/>
            <a:ext cx="554069" cy="59654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53310" y="2743585"/>
            <a:ext cx="653337" cy="7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453310" y="2743585"/>
            <a:ext cx="653337" cy="219758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8927C1BC-82C4-4A32-9BBC-B8621C417158}"/>
              </a:ext>
            </a:extLst>
          </p:cNvPr>
          <p:cNvPicPr/>
          <p:nvPr/>
        </p:nvPicPr>
        <p:blipFill>
          <a:blip r:embed="rId2">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0" y="4071942"/>
            <a:ext cx="2071670" cy="2786058"/>
          </a:xfrm>
          <a:prstGeom prst="rect">
            <a:avLst/>
          </a:prstGeom>
          <a:noFill/>
          <a:ln>
            <a:noFill/>
          </a:ln>
        </p:spPr>
      </p:pic>
    </p:spTree>
    <p:extLst>
      <p:ext uri="{BB962C8B-B14F-4D97-AF65-F5344CB8AC3E}">
        <p14:creationId xmlns=""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a16="http://schemas.microsoft.com/office/drawing/2014/main" xmlns="" id="{9FB07B2A-EF50-4EDD-99D1-9672A49E5C51}"/>
              </a:ext>
            </a:extLst>
          </p:cNvPr>
          <p:cNvSpPr txBox="1">
            <a:spLocks noChangeArrowheads="1"/>
          </p:cNvSpPr>
          <p:nvPr/>
        </p:nvSpPr>
        <p:spPr bwMode="auto">
          <a:xfrm>
            <a:off x="6743700" y="11430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a16="http://schemas.microsoft.com/office/drawing/2014/main" xmlns="" id="{1B52EB1E-EB31-47C7-9725-DADE0AC37EB4}"/>
              </a:ext>
            </a:extLst>
          </p:cNvPr>
          <p:cNvSpPr txBox="1">
            <a:spLocks noChangeArrowheads="1"/>
          </p:cNvSpPr>
          <p:nvPr/>
        </p:nvSpPr>
        <p:spPr bwMode="auto">
          <a:xfrm>
            <a:off x="6515100" y="62484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a16="http://schemas.microsoft.com/office/drawing/2014/main" xmlns="" id="{7761EB98-0BA3-41FD-ACD7-31C5E257A180}"/>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43000" y="0"/>
            <a:ext cx="6858000" cy="6400800"/>
          </a:xfrm>
          <a:prstGeom prst="rect">
            <a:avLst/>
          </a:prstGeom>
          <a:noFill/>
          <a:ln w="9525">
            <a:solidFill>
              <a:srgbClr val="3366FF"/>
            </a:solidFill>
            <a:miter lim="800000"/>
            <a:headEnd/>
            <a:tailEnd/>
          </a:ln>
          <a:extLst>
            <a:ext uri="{909E8E84-426E-40DD-AFC4-6F175D3DCCD1}">
              <a14:hiddenFill xmlns="" xmlns:a14="http://schemas.microsoft.com/office/drawing/2010/main">
                <a:solidFill>
                  <a:srgbClr val="FFFFFF"/>
                </a:solidFill>
              </a14:hiddenFill>
            </a:ext>
          </a:extLst>
        </p:spPr>
      </p:pic>
      <p:sp>
        <p:nvSpPr>
          <p:cNvPr id="49157" name="Text Box 5">
            <a:extLst>
              <a:ext uri="{FF2B5EF4-FFF2-40B4-BE49-F238E27FC236}">
                <a16:creationId xmlns:a16="http://schemas.microsoft.com/office/drawing/2014/main" xmlns="" id="{C3504508-A15B-4B69-B062-6F6EF3D92905}"/>
              </a:ext>
            </a:extLst>
          </p:cNvPr>
          <p:cNvSpPr txBox="1">
            <a:spLocks noChangeArrowheads="1"/>
          </p:cNvSpPr>
          <p:nvPr/>
        </p:nvSpPr>
        <p:spPr bwMode="auto">
          <a:xfrm>
            <a:off x="6858000" y="19050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8" name="Text Box 6">
            <a:extLst>
              <a:ext uri="{FF2B5EF4-FFF2-40B4-BE49-F238E27FC236}">
                <a16:creationId xmlns:a16="http://schemas.microsoft.com/office/drawing/2014/main" xmlns="" id="{5DA7F8E4-4313-4C52-8F60-CE440C3876F7}"/>
              </a:ext>
            </a:extLst>
          </p:cNvPr>
          <p:cNvSpPr txBox="1">
            <a:spLocks noChangeArrowheads="1"/>
          </p:cNvSpPr>
          <p:nvPr/>
        </p:nvSpPr>
        <p:spPr bwMode="auto">
          <a:xfrm>
            <a:off x="6915150" y="8382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59" name="Text Box 7">
            <a:extLst>
              <a:ext uri="{FF2B5EF4-FFF2-40B4-BE49-F238E27FC236}">
                <a16:creationId xmlns:a16="http://schemas.microsoft.com/office/drawing/2014/main" xmlns="" id="{E1632821-EA65-4FBD-AC50-E8E9A85EA1C8}"/>
              </a:ext>
            </a:extLst>
          </p:cNvPr>
          <p:cNvSpPr txBox="1">
            <a:spLocks noChangeArrowheads="1"/>
          </p:cNvSpPr>
          <p:nvPr/>
        </p:nvSpPr>
        <p:spPr bwMode="auto">
          <a:xfrm>
            <a:off x="6972315" y="1676400"/>
            <a:ext cx="4405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0" name="Text Box 8">
            <a:extLst>
              <a:ext uri="{FF2B5EF4-FFF2-40B4-BE49-F238E27FC236}">
                <a16:creationId xmlns:a16="http://schemas.microsoft.com/office/drawing/2014/main" xmlns="" id="{9075B408-E6D3-4414-95E8-CDA943A07B9A}"/>
              </a:ext>
            </a:extLst>
          </p:cNvPr>
          <p:cNvSpPr txBox="1">
            <a:spLocks noChangeArrowheads="1"/>
          </p:cNvSpPr>
          <p:nvPr/>
        </p:nvSpPr>
        <p:spPr bwMode="auto">
          <a:xfrm>
            <a:off x="6572250" y="3540125"/>
            <a:ext cx="457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1" name="Text Box 9">
            <a:extLst>
              <a:ext uri="{FF2B5EF4-FFF2-40B4-BE49-F238E27FC236}">
                <a16:creationId xmlns:a16="http://schemas.microsoft.com/office/drawing/2014/main" xmlns="" id="{625B4D68-2AE1-405D-A90E-31C13F409CD2}"/>
              </a:ext>
            </a:extLst>
          </p:cNvPr>
          <p:cNvSpPr txBox="1">
            <a:spLocks noChangeArrowheads="1"/>
          </p:cNvSpPr>
          <p:nvPr/>
        </p:nvSpPr>
        <p:spPr bwMode="auto">
          <a:xfrm flipH="1">
            <a:off x="6343650" y="3276600"/>
            <a:ext cx="342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2" name="Text Box 10">
            <a:extLst>
              <a:ext uri="{FF2B5EF4-FFF2-40B4-BE49-F238E27FC236}">
                <a16:creationId xmlns:a16="http://schemas.microsoft.com/office/drawing/2014/main" xmlns="" id="{F5958625-3AEB-4D61-AABF-7E7E63B341A6}"/>
              </a:ext>
            </a:extLst>
          </p:cNvPr>
          <p:cNvSpPr txBox="1">
            <a:spLocks noChangeArrowheads="1"/>
          </p:cNvSpPr>
          <p:nvPr/>
        </p:nvSpPr>
        <p:spPr bwMode="auto">
          <a:xfrm>
            <a:off x="1771650" y="2590800"/>
            <a:ext cx="228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3" name="Rectangle 11">
            <a:extLst>
              <a:ext uri="{FF2B5EF4-FFF2-40B4-BE49-F238E27FC236}">
                <a16:creationId xmlns:a16="http://schemas.microsoft.com/office/drawing/2014/main" xmlns="" id="{46BC83BF-7EB6-4CE7-9BE0-EB321C18455F}"/>
              </a:ext>
            </a:extLst>
          </p:cNvPr>
          <p:cNvSpPr>
            <a:spLocks noChangeArrowheads="1"/>
          </p:cNvSpPr>
          <p:nvPr/>
        </p:nvSpPr>
        <p:spPr bwMode="auto">
          <a:xfrm>
            <a:off x="6858000" y="2667000"/>
            <a:ext cx="3834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64" name="Rectangle 12">
            <a:extLst>
              <a:ext uri="{FF2B5EF4-FFF2-40B4-BE49-F238E27FC236}">
                <a16:creationId xmlns:a16="http://schemas.microsoft.com/office/drawing/2014/main" xmlns="" id="{2B2111F6-0894-4E4A-9E95-ECB4D9DF325E}"/>
              </a:ext>
            </a:extLst>
          </p:cNvPr>
          <p:cNvSpPr>
            <a:spLocks noChangeArrowheads="1"/>
          </p:cNvSpPr>
          <p:nvPr/>
        </p:nvSpPr>
        <p:spPr bwMode="auto">
          <a:xfrm>
            <a:off x="1393031" y="1371600"/>
            <a:ext cx="3834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5" name="Text Box 13">
            <a:extLst>
              <a:ext uri="{FF2B5EF4-FFF2-40B4-BE49-F238E27FC236}">
                <a16:creationId xmlns:a16="http://schemas.microsoft.com/office/drawing/2014/main" xmlns="" id="{A1E70447-8D4D-4BE1-80BB-7BBDCE059215}"/>
              </a:ext>
            </a:extLst>
          </p:cNvPr>
          <p:cNvSpPr txBox="1">
            <a:spLocks noChangeArrowheads="1"/>
          </p:cNvSpPr>
          <p:nvPr/>
        </p:nvSpPr>
        <p:spPr bwMode="auto">
          <a:xfrm>
            <a:off x="1600200" y="24384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6" name="Text Box 14">
            <a:extLst>
              <a:ext uri="{FF2B5EF4-FFF2-40B4-BE49-F238E27FC236}">
                <a16:creationId xmlns:a16="http://schemas.microsoft.com/office/drawing/2014/main" xmlns="" id="{ACF43CDC-A684-46B5-A7D6-422FD2067BA1}"/>
              </a:ext>
            </a:extLst>
          </p:cNvPr>
          <p:cNvSpPr txBox="1">
            <a:spLocks noChangeArrowheads="1"/>
          </p:cNvSpPr>
          <p:nvPr/>
        </p:nvSpPr>
        <p:spPr bwMode="auto">
          <a:xfrm>
            <a:off x="1885950" y="27432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7" name="Rectangle 15">
            <a:extLst>
              <a:ext uri="{FF2B5EF4-FFF2-40B4-BE49-F238E27FC236}">
                <a16:creationId xmlns:a16="http://schemas.microsoft.com/office/drawing/2014/main" xmlns="" id="{E045CAF8-0668-436E-828F-40E88CE50976}"/>
              </a:ext>
            </a:extLst>
          </p:cNvPr>
          <p:cNvSpPr>
            <a:spLocks noChangeArrowheads="1"/>
          </p:cNvSpPr>
          <p:nvPr/>
        </p:nvSpPr>
        <p:spPr bwMode="auto">
          <a:xfrm>
            <a:off x="2114550" y="3276600"/>
            <a:ext cx="3834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8" name="Text Box 16">
            <a:extLst>
              <a:ext uri="{FF2B5EF4-FFF2-40B4-BE49-F238E27FC236}">
                <a16:creationId xmlns:a16="http://schemas.microsoft.com/office/drawing/2014/main" xmlns="" id="{522DC1C2-DF72-4926-8EFD-6659EC96E292}"/>
              </a:ext>
            </a:extLst>
          </p:cNvPr>
          <p:cNvSpPr txBox="1">
            <a:spLocks noChangeArrowheads="1"/>
          </p:cNvSpPr>
          <p:nvPr/>
        </p:nvSpPr>
        <p:spPr bwMode="auto">
          <a:xfrm>
            <a:off x="2343150" y="38862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69" name="Rectangle 17">
            <a:extLst>
              <a:ext uri="{FF2B5EF4-FFF2-40B4-BE49-F238E27FC236}">
                <a16:creationId xmlns:a16="http://schemas.microsoft.com/office/drawing/2014/main" xmlns="" id="{24FB9903-2F5F-4EDE-9D29-0B3365A9DBB5}"/>
              </a:ext>
            </a:extLst>
          </p:cNvPr>
          <p:cNvSpPr>
            <a:spLocks noChangeArrowheads="1"/>
          </p:cNvSpPr>
          <p:nvPr/>
        </p:nvSpPr>
        <p:spPr bwMode="auto">
          <a:xfrm>
            <a:off x="2426494" y="4862513"/>
            <a:ext cx="3834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49170" name="Text Box 18">
            <a:extLst>
              <a:ext uri="{FF2B5EF4-FFF2-40B4-BE49-F238E27FC236}">
                <a16:creationId xmlns:a16="http://schemas.microsoft.com/office/drawing/2014/main" xmlns="" id="{84213366-5F4E-4D85-B3CC-26553A9CF3F5}"/>
              </a:ext>
            </a:extLst>
          </p:cNvPr>
          <p:cNvSpPr txBox="1">
            <a:spLocks noChangeArrowheads="1"/>
          </p:cNvSpPr>
          <p:nvPr/>
        </p:nvSpPr>
        <p:spPr bwMode="auto">
          <a:xfrm>
            <a:off x="2343150" y="41148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1" name="Text Box 19">
            <a:extLst>
              <a:ext uri="{FF2B5EF4-FFF2-40B4-BE49-F238E27FC236}">
                <a16:creationId xmlns:a16="http://schemas.microsoft.com/office/drawing/2014/main" xmlns="" id="{6F45FFE2-69B7-4563-8E92-C6DFAB3AA83F}"/>
              </a:ext>
            </a:extLst>
          </p:cNvPr>
          <p:cNvSpPr txBox="1">
            <a:spLocks noChangeArrowheads="1"/>
          </p:cNvSpPr>
          <p:nvPr/>
        </p:nvSpPr>
        <p:spPr bwMode="auto">
          <a:xfrm>
            <a:off x="7029450" y="9144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a16="http://schemas.microsoft.com/office/drawing/2014/main" xmlns="" id="{D357C834-CA34-48E4-B8AF-FDA386FF324C}"/>
              </a:ext>
            </a:extLst>
          </p:cNvPr>
          <p:cNvSpPr>
            <a:spLocks noChangeArrowheads="1"/>
          </p:cNvSpPr>
          <p:nvPr/>
        </p:nvSpPr>
        <p:spPr bwMode="auto">
          <a:xfrm>
            <a:off x="1371600" y="696913"/>
            <a:ext cx="3834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3" name="Rectangle 21">
            <a:extLst>
              <a:ext uri="{FF2B5EF4-FFF2-40B4-BE49-F238E27FC236}">
                <a16:creationId xmlns:a16="http://schemas.microsoft.com/office/drawing/2014/main" xmlns="" id="{E4B5A284-E687-4E6E-8245-92B76D385190}"/>
              </a:ext>
            </a:extLst>
          </p:cNvPr>
          <p:cNvSpPr>
            <a:spLocks noChangeArrowheads="1"/>
          </p:cNvSpPr>
          <p:nvPr/>
        </p:nvSpPr>
        <p:spPr bwMode="auto">
          <a:xfrm>
            <a:off x="1308497" y="5229225"/>
            <a:ext cx="38343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a16="http://schemas.microsoft.com/office/drawing/2014/main" xmlns="" id="{54EE4420-8246-42FA-ABF5-64A92AE7002E}"/>
              </a:ext>
            </a:extLst>
          </p:cNvPr>
          <p:cNvSpPr txBox="1">
            <a:spLocks noChangeArrowheads="1"/>
          </p:cNvSpPr>
          <p:nvPr/>
        </p:nvSpPr>
        <p:spPr bwMode="auto">
          <a:xfrm>
            <a:off x="1143000" y="5943630"/>
            <a:ext cx="6858000" cy="519113"/>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a16="http://schemas.microsoft.com/office/drawing/2014/main" xmlns="" id="{E5E0CCEA-91B0-4D30-A81D-27F10FDEB461}"/>
              </a:ext>
            </a:extLst>
          </p:cNvPr>
          <p:cNvSpPr txBox="1">
            <a:spLocks noChangeArrowheads="1"/>
          </p:cNvSpPr>
          <p:nvPr/>
        </p:nvSpPr>
        <p:spPr bwMode="auto">
          <a:xfrm>
            <a:off x="1714500" y="2438400"/>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6" name="Text Box 24">
            <a:extLst>
              <a:ext uri="{FF2B5EF4-FFF2-40B4-BE49-F238E27FC236}">
                <a16:creationId xmlns:a16="http://schemas.microsoft.com/office/drawing/2014/main" xmlns="" id="{9393206A-ACDC-47AE-AC4D-A80BD6B9988D}"/>
              </a:ext>
            </a:extLst>
          </p:cNvPr>
          <p:cNvSpPr txBox="1">
            <a:spLocks noChangeArrowheads="1"/>
          </p:cNvSpPr>
          <p:nvPr/>
        </p:nvSpPr>
        <p:spPr bwMode="auto">
          <a:xfrm>
            <a:off x="4429125" y="1738313"/>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2" name="TextBox 1"/>
          <p:cNvSpPr txBox="1"/>
          <p:nvPr/>
        </p:nvSpPr>
        <p:spPr>
          <a:xfrm>
            <a:off x="102870" y="313279"/>
            <a:ext cx="1040130" cy="4585871"/>
          </a:xfrm>
          <a:prstGeom prst="rect">
            <a:avLst/>
          </a:prstGeom>
          <a:noFill/>
        </p:spPr>
        <p:txBody>
          <a:bodyPr wrap="square" rtlCol="0">
            <a:spAutoFit/>
          </a:bodyPr>
          <a:lstStyle/>
          <a:p>
            <a:r>
              <a:rPr lang="en-US" sz="2800" dirty="0" err="1">
                <a:solidFill>
                  <a:srgbClr val="000000"/>
                </a:solidFill>
                <a:latin typeface="Times New Roman" pitchFamily="18" charset="0"/>
                <a:cs typeface="Times New Roman" pitchFamily="18" charset="0"/>
              </a:rPr>
              <a:t>Phần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lớn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núi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nằm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ven</a:t>
            </a:r>
            <a:r>
              <a:rPr lang="en-US" sz="2800" dirty="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biển</a:t>
            </a:r>
            <a:endParaRPr lang="en-US" sz="2800" dirty="0">
              <a:solidFill>
                <a:srgbClr val="000000"/>
              </a:solidFill>
            </a:endParaRPr>
          </a:p>
          <a:p>
            <a:endParaRPr lang="en-US" sz="3200" dirty="0">
              <a:solidFill>
                <a:srgbClr val="000000"/>
              </a:solidFill>
            </a:endParaRPr>
          </a:p>
          <a:p>
            <a:endParaRPr lang="en-US" dirty="0">
              <a:solidFill>
                <a:srgbClr val="000000"/>
              </a:solidFill>
            </a:endParaRPr>
          </a:p>
          <a:p>
            <a:endParaRPr lang="en-US" dirty="0">
              <a:solidFill>
                <a:srgbClr val="000000"/>
              </a:solidFill>
            </a:endParaRPr>
          </a:p>
        </p:txBody>
      </p:sp>
      <p:sp>
        <p:nvSpPr>
          <p:cNvPr id="3" name="TextBox 2"/>
          <p:cNvSpPr txBox="1"/>
          <p:nvPr/>
        </p:nvSpPr>
        <p:spPr>
          <a:xfrm>
            <a:off x="8186738" y="148605"/>
            <a:ext cx="822960" cy="8402300"/>
          </a:xfrm>
          <a:prstGeom prst="rect">
            <a:avLst/>
          </a:prstGeom>
          <a:noFill/>
        </p:spPr>
        <p:txBody>
          <a:bodyPr wrap="square" rtlCol="0">
            <a:spAutoFit/>
          </a:bodyPr>
          <a:lstStyle/>
          <a:p>
            <a:pPr algn="just"/>
            <a:r>
              <a:rPr lang="en-US" sz="2000">
                <a:solidFill>
                  <a:srgbClr val="000000"/>
                </a:solidFill>
                <a:latin typeface="Times New Roman" pitchFamily="18" charset="0"/>
                <a:cs typeface="Times New Roman" pitchFamily="18" charset="0"/>
              </a:rPr>
              <a:t>Trên các đảo và ven bờ Thái Bình Dương có nhiều núi lửa nhất trên Thế Giới được gọi là Vành đai lửa Thái Bình Dương.</a:t>
            </a:r>
          </a:p>
          <a:p>
            <a:pPr algn="just"/>
            <a:endParaRPr lang="en-US" sz="2000">
              <a:solidFill>
                <a:srgbClr val="000000"/>
              </a:solidFill>
            </a:endParaRPr>
          </a:p>
        </p:txBody>
      </p:sp>
    </p:spTree>
    <p:extLst>
      <p:ext uri="{BB962C8B-B14F-4D97-AF65-F5344CB8AC3E}">
        <p14:creationId xmlns="" xmlns:p14="http://schemas.microsoft.com/office/powerpoint/2010/main" val="119085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E:\nen slide\ẢNH NỀN\ring-of-fire-and-globalvolcanoes13.jpg">
            <a:extLst>
              <a:ext uri="{FF2B5EF4-FFF2-40B4-BE49-F238E27FC236}">
                <a16:creationId xmlns:a16="http://schemas.microsoft.com/office/drawing/2014/main" xmlns="" id="{AD467E89-2096-4409-BD63-D25AE55A1654}"/>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14500" y="457200"/>
            <a:ext cx="565785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5" descr="Explode-03-june">
            <a:extLst>
              <a:ext uri="{FF2B5EF4-FFF2-40B4-BE49-F238E27FC236}">
                <a16:creationId xmlns:a16="http://schemas.microsoft.com/office/drawing/2014/main" xmlns="" id="{43D1E3E1-E4F8-4788-BBFC-CFA63393411E}"/>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3257550" y="1524000"/>
            <a:ext cx="171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5" descr="Explode-03-june">
            <a:extLst>
              <a:ext uri="{FF2B5EF4-FFF2-40B4-BE49-F238E27FC236}">
                <a16:creationId xmlns:a16="http://schemas.microsoft.com/office/drawing/2014/main" xmlns="" id="{5186D4EB-5870-4320-9A1D-09A331292D1D}"/>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5143500" y="1447800"/>
            <a:ext cx="2857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5" descr="Explode-03-june">
            <a:extLst>
              <a:ext uri="{FF2B5EF4-FFF2-40B4-BE49-F238E27FC236}">
                <a16:creationId xmlns:a16="http://schemas.microsoft.com/office/drawing/2014/main" xmlns="" id="{B24AFA6D-7511-46FC-BD91-8FD3FFC6BA58}"/>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4114800" y="685800"/>
            <a:ext cx="171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5" descr="Explode-03-june">
            <a:extLst>
              <a:ext uri="{FF2B5EF4-FFF2-40B4-BE49-F238E27FC236}">
                <a16:creationId xmlns:a16="http://schemas.microsoft.com/office/drawing/2014/main" xmlns="" id="{A8E3B7BA-818A-4582-B455-7214BC70CEC8}"/>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5429250" y="2514600"/>
            <a:ext cx="171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5" descr="Explode-03-june">
            <a:extLst>
              <a:ext uri="{FF2B5EF4-FFF2-40B4-BE49-F238E27FC236}">
                <a16:creationId xmlns:a16="http://schemas.microsoft.com/office/drawing/2014/main" xmlns="" id="{203F10BD-2AB1-4107-9BA7-57BBED1CCC3A}"/>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4000500" y="4191000"/>
            <a:ext cx="171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5" descr="Explode-03-june">
            <a:extLst>
              <a:ext uri="{FF2B5EF4-FFF2-40B4-BE49-F238E27FC236}">
                <a16:creationId xmlns:a16="http://schemas.microsoft.com/office/drawing/2014/main" xmlns="" id="{C641CE90-A81F-4B48-97BA-7B5A5B1AFCF9}"/>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3886200" y="4800600"/>
            <a:ext cx="171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5" descr="Explode-03-june">
            <a:extLst>
              <a:ext uri="{FF2B5EF4-FFF2-40B4-BE49-F238E27FC236}">
                <a16:creationId xmlns:a16="http://schemas.microsoft.com/office/drawing/2014/main" xmlns="" id="{33A11DE9-A85A-425F-988F-4895C561F2A9}"/>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6629400" y="4495800"/>
            <a:ext cx="171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xmlns="" id="{91E764E2-C92D-4985-8666-0F553B3F4C45}"/>
              </a:ext>
            </a:extLst>
          </p:cNvPr>
          <p:cNvSpPr txBox="1">
            <a:spLocks noChangeArrowheads="1"/>
          </p:cNvSpPr>
          <p:nvPr/>
        </p:nvSpPr>
        <p:spPr bwMode="auto">
          <a:xfrm>
            <a:off x="3486166" y="2686065"/>
            <a:ext cx="220384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fontAlgn="base" hangingPunct="1">
              <a:spcBef>
                <a:spcPct val="0"/>
              </a:spcBef>
              <a:spcAft>
                <a:spcPct val="0"/>
              </a:spcAft>
            </a:pPr>
            <a:r>
              <a:rPr lang="en-US" altLang="en-US" sz="2400" b="1">
                <a:solidFill>
                  <a:prstClr val="white"/>
                </a:solidFill>
                <a:latin typeface="Times New Roman" panose="02020603050405020304" pitchFamily="18" charset="0"/>
                <a:cs typeface="Times New Roman" panose="02020603050405020304" pitchFamily="18" charset="0"/>
              </a:rPr>
              <a:t>“Vành đai lửa TBD” có gần 300 núi lửa đang hoạt động</a:t>
            </a:r>
          </a:p>
        </p:txBody>
      </p:sp>
      <p:pic>
        <p:nvPicPr>
          <p:cNvPr id="24" name="Picture 25" descr="Explode-03-june">
            <a:extLst>
              <a:ext uri="{FF2B5EF4-FFF2-40B4-BE49-F238E27FC236}">
                <a16:creationId xmlns:a16="http://schemas.microsoft.com/office/drawing/2014/main" xmlns="" id="{6FED6858-B190-4B30-A22C-480385DEC3F5}"/>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4514850" y="1066800"/>
            <a:ext cx="171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5" descr="Explode-03-june">
            <a:extLst>
              <a:ext uri="{FF2B5EF4-FFF2-40B4-BE49-F238E27FC236}">
                <a16:creationId xmlns:a16="http://schemas.microsoft.com/office/drawing/2014/main" xmlns="" id="{2A89A7E2-3851-486E-81F5-74D4CBC5EAA1}"/>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5715000" y="3276600"/>
            <a:ext cx="171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descr="Explode-03-june">
            <a:extLst>
              <a:ext uri="{FF2B5EF4-FFF2-40B4-BE49-F238E27FC236}">
                <a16:creationId xmlns:a16="http://schemas.microsoft.com/office/drawing/2014/main" xmlns="" id="{75DFC9F6-9FD3-4BC5-BFE7-B87C2002BF6D}"/>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4629150" y="4267200"/>
            <a:ext cx="171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5" descr="Explode-03-june">
            <a:extLst>
              <a:ext uri="{FF2B5EF4-FFF2-40B4-BE49-F238E27FC236}">
                <a16:creationId xmlns:a16="http://schemas.microsoft.com/office/drawing/2014/main" xmlns="" id="{6A767B8E-8DB6-4C29-8800-D490EC2A3FD5}"/>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5474497" y="4267200"/>
            <a:ext cx="240506"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5" descr="Explode-03-june">
            <a:extLst>
              <a:ext uri="{FF2B5EF4-FFF2-40B4-BE49-F238E27FC236}">
                <a16:creationId xmlns:a16="http://schemas.microsoft.com/office/drawing/2014/main" xmlns="" id="{7537A760-B2AD-43FA-A11E-41C4B0BBF7C1}"/>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914651" y="1981200"/>
            <a:ext cx="183356"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5" descr="Explode-03-june">
            <a:extLst>
              <a:ext uri="{FF2B5EF4-FFF2-40B4-BE49-F238E27FC236}">
                <a16:creationId xmlns:a16="http://schemas.microsoft.com/office/drawing/2014/main" xmlns="" id="{F5A7A0EB-37AB-4F26-8FA6-9AF3E4511CA0}"/>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6343665" y="4876800"/>
            <a:ext cx="1952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5" descr="Explode-03-june">
            <a:extLst>
              <a:ext uri="{FF2B5EF4-FFF2-40B4-BE49-F238E27FC236}">
                <a16:creationId xmlns:a16="http://schemas.microsoft.com/office/drawing/2014/main" xmlns="" id="{9DBABB0C-FA43-41B1-BBD4-5EC90564F175}"/>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343151" y="2971800"/>
            <a:ext cx="280988"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25" descr="Explode-03-june">
            <a:extLst>
              <a:ext uri="{FF2B5EF4-FFF2-40B4-BE49-F238E27FC236}">
                <a16:creationId xmlns:a16="http://schemas.microsoft.com/office/drawing/2014/main" xmlns="" id="{ABDE61DF-D438-4B8F-A17A-0EEFCD2FDC0E}"/>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5600700" y="4648200"/>
            <a:ext cx="1952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25" descr="Explode-03-june">
            <a:extLst>
              <a:ext uri="{FF2B5EF4-FFF2-40B4-BE49-F238E27FC236}">
                <a16:creationId xmlns:a16="http://schemas.microsoft.com/office/drawing/2014/main" xmlns="" id="{D375DA14-AC9A-42E4-B3C2-04119DFBE18F}"/>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4800615" y="4648200"/>
            <a:ext cx="1952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25" descr="Explode-03-june">
            <a:extLst>
              <a:ext uri="{FF2B5EF4-FFF2-40B4-BE49-F238E27FC236}">
                <a16:creationId xmlns:a16="http://schemas.microsoft.com/office/drawing/2014/main" xmlns="" id="{0804F870-33D7-40BF-B44B-39C625AD3CB8}"/>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4743450" y="5986495"/>
            <a:ext cx="1952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25" descr="Explode-03-june">
            <a:extLst>
              <a:ext uri="{FF2B5EF4-FFF2-40B4-BE49-F238E27FC236}">
                <a16:creationId xmlns:a16="http://schemas.microsoft.com/office/drawing/2014/main" xmlns="" id="{E37F7373-4DFA-4013-8D49-75DDC990F437}"/>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6025753" y="3581400"/>
            <a:ext cx="284559"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25" descr="Explode-03-june">
            <a:extLst>
              <a:ext uri="{FF2B5EF4-FFF2-40B4-BE49-F238E27FC236}">
                <a16:creationId xmlns:a16="http://schemas.microsoft.com/office/drawing/2014/main" xmlns="" id="{0001066C-D06F-4A24-9DE8-1E936A14EBB3}"/>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1885950" y="3657600"/>
            <a:ext cx="228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25" descr="Explode-03-june">
            <a:extLst>
              <a:ext uri="{FF2B5EF4-FFF2-40B4-BE49-F238E27FC236}">
                <a16:creationId xmlns:a16="http://schemas.microsoft.com/office/drawing/2014/main" xmlns="" id="{A84642E0-0E7A-4906-8A40-93F487773682}"/>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3086100" y="3810003"/>
            <a:ext cx="11430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25" descr="Explode-03-june">
            <a:extLst>
              <a:ext uri="{FF2B5EF4-FFF2-40B4-BE49-F238E27FC236}">
                <a16:creationId xmlns:a16="http://schemas.microsoft.com/office/drawing/2014/main" xmlns="" id="{C6FD8417-D7DC-4204-8D3B-EEF909D9304D}"/>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2971815" y="3014695"/>
            <a:ext cx="1952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25" descr="Explode-03-june">
            <a:extLst>
              <a:ext uri="{FF2B5EF4-FFF2-40B4-BE49-F238E27FC236}">
                <a16:creationId xmlns:a16="http://schemas.microsoft.com/office/drawing/2014/main" xmlns="" id="{6DE5D3FB-110B-42D3-97FE-D62C09799AB5}"/>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4171965" y="2786095"/>
            <a:ext cx="1952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25" descr="Explode-03-june">
            <a:extLst>
              <a:ext uri="{FF2B5EF4-FFF2-40B4-BE49-F238E27FC236}">
                <a16:creationId xmlns:a16="http://schemas.microsoft.com/office/drawing/2014/main" xmlns="" id="{BFE3E443-933E-4741-9E47-F0F52299519E}"/>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4400565" y="2938495"/>
            <a:ext cx="1952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25" descr="Explode-03-june">
            <a:extLst>
              <a:ext uri="{FF2B5EF4-FFF2-40B4-BE49-F238E27FC236}">
                <a16:creationId xmlns:a16="http://schemas.microsoft.com/office/drawing/2014/main" xmlns="" id="{E051DE98-BB07-4B07-B355-1BD70FA0D93C}"/>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6343665" y="4572000"/>
            <a:ext cx="1952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25" descr="Explode-03-june">
            <a:extLst>
              <a:ext uri="{FF2B5EF4-FFF2-40B4-BE49-F238E27FC236}">
                <a16:creationId xmlns:a16="http://schemas.microsoft.com/office/drawing/2014/main" xmlns="" id="{DDE60716-0D1F-448B-A5F0-111496EC33F3}"/>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flipV="1">
            <a:off x="2914665" y="2590800"/>
            <a:ext cx="1952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25" descr="Explode-03-june">
            <a:extLst>
              <a:ext uri="{FF2B5EF4-FFF2-40B4-BE49-F238E27FC236}">
                <a16:creationId xmlns:a16="http://schemas.microsoft.com/office/drawing/2014/main" xmlns="" id="{3669CA36-20CA-4980-836C-9DB269653DA7}"/>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5772151" y="2895600"/>
            <a:ext cx="183356"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25" descr="Explode-03-june">
            <a:extLst>
              <a:ext uri="{FF2B5EF4-FFF2-40B4-BE49-F238E27FC236}">
                <a16:creationId xmlns:a16="http://schemas.microsoft.com/office/drawing/2014/main" xmlns="" id="{291BFFFC-7DB1-4EF9-9CA3-F64222F7E63C}"/>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3600451" y="1295400"/>
            <a:ext cx="183356"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5" descr="Explode-03-june">
            <a:extLst>
              <a:ext uri="{FF2B5EF4-FFF2-40B4-BE49-F238E27FC236}">
                <a16:creationId xmlns:a16="http://schemas.microsoft.com/office/drawing/2014/main" xmlns="" id="{34FDE981-CF18-4A98-96BC-AC6E91DD4408}"/>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5314951" y="1981200"/>
            <a:ext cx="183356"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5" descr="Explode-03-june">
            <a:extLst>
              <a:ext uri="{FF2B5EF4-FFF2-40B4-BE49-F238E27FC236}">
                <a16:creationId xmlns:a16="http://schemas.microsoft.com/office/drawing/2014/main" xmlns="" id="{D0D094E9-1E21-455B-A658-3C062299C992}"/>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2514601" y="3505200"/>
            <a:ext cx="183356"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5" descr="Explode-03-june">
            <a:extLst>
              <a:ext uri="{FF2B5EF4-FFF2-40B4-BE49-F238E27FC236}">
                <a16:creationId xmlns:a16="http://schemas.microsoft.com/office/drawing/2014/main" xmlns="" id="{23417C06-6AF8-45EC-98E7-19F1702EC122}"/>
              </a:ext>
            </a:extLst>
          </p:cNvPr>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6115051" y="3124200"/>
            <a:ext cx="183356"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05665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circle(in)">
                                      <p:cBhvr>
                                        <p:cTn id="40" dur="2000"/>
                                        <p:tgtEl>
                                          <p:spTgt spid="26"/>
                                        </p:tgtEl>
                                      </p:cBhvr>
                                    </p:animEffect>
                                  </p:childTnLst>
                                </p:cTn>
                              </p:par>
                              <p:par>
                                <p:cTn id="41" presetID="6"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2000"/>
                                        <p:tgtEl>
                                          <p:spTgt spid="27"/>
                                        </p:tgtEl>
                                      </p:cBhvr>
                                    </p:animEffect>
                                  </p:childTnLst>
                                </p:cTn>
                              </p:par>
                              <p:par>
                                <p:cTn id="44" presetID="6"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circle(in)">
                                      <p:cBhvr>
                                        <p:cTn id="46" dur="2000"/>
                                        <p:tgtEl>
                                          <p:spTgt spid="28"/>
                                        </p:tgtEl>
                                      </p:cBhvr>
                                    </p:animEffect>
                                  </p:childTnLst>
                                </p:cTn>
                              </p:par>
                              <p:par>
                                <p:cTn id="47" presetID="6"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circle(in)">
                                      <p:cBhvr>
                                        <p:cTn id="49" dur="2000"/>
                                        <p:tgtEl>
                                          <p:spTgt spid="29"/>
                                        </p:tgtEl>
                                      </p:cBhvr>
                                    </p:animEffect>
                                  </p:childTnLst>
                                </p:cTn>
                              </p:par>
                              <p:par>
                                <p:cTn id="50" presetID="6"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ircle(in)">
                                      <p:cBhvr>
                                        <p:cTn id="52" dur="2000"/>
                                        <p:tgtEl>
                                          <p:spTgt spid="30"/>
                                        </p:tgtEl>
                                      </p:cBhvr>
                                    </p:animEffect>
                                  </p:childTnLst>
                                </p:cTn>
                              </p:par>
                              <p:par>
                                <p:cTn id="53" presetID="6"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par>
                                <p:cTn id="56" presetID="6" presetClass="entr" presetSubtype="16"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2000"/>
                                        <p:tgtEl>
                                          <p:spTgt spid="32"/>
                                        </p:tgtEl>
                                      </p:cBhvr>
                                    </p:animEffect>
                                  </p:childTnLst>
                                </p:cTn>
                              </p:par>
                              <p:par>
                                <p:cTn id="59" presetID="6" presetClass="entr" presetSubtype="16"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circle(in)">
                                      <p:cBhvr>
                                        <p:cTn id="61" dur="2000"/>
                                        <p:tgtEl>
                                          <p:spTgt spid="33"/>
                                        </p:tgtEl>
                                      </p:cBhvr>
                                    </p:animEffect>
                                  </p:childTnLst>
                                </p:cTn>
                              </p:par>
                              <p:par>
                                <p:cTn id="62" presetID="6" presetClass="entr" presetSubtype="16" fill="hold"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circle(in)">
                                      <p:cBhvr>
                                        <p:cTn id="64" dur="2000"/>
                                        <p:tgtEl>
                                          <p:spTgt spid="34"/>
                                        </p:tgtEl>
                                      </p:cBhvr>
                                    </p:animEffect>
                                  </p:childTnLst>
                                </p:cTn>
                              </p:par>
                              <p:par>
                                <p:cTn id="65" presetID="6" presetClass="entr" presetSubtype="16"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par>
                                <p:cTn id="68" presetID="6" presetClass="entr" presetSubtype="16"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circle(in)">
                                      <p:cBhvr>
                                        <p:cTn id="70" dur="2000"/>
                                        <p:tgtEl>
                                          <p:spTgt spid="36"/>
                                        </p:tgtEl>
                                      </p:cBhvr>
                                    </p:animEffect>
                                  </p:childTnLst>
                                </p:cTn>
                              </p:par>
                              <p:par>
                                <p:cTn id="71" presetID="6" presetClass="entr" presetSubtype="16"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circle(in)">
                                      <p:cBhvr>
                                        <p:cTn id="73" dur="2000"/>
                                        <p:tgtEl>
                                          <p:spTgt spid="37"/>
                                        </p:tgtEl>
                                      </p:cBhvr>
                                    </p:animEffect>
                                  </p:childTnLst>
                                </p:cTn>
                              </p:par>
                              <p:par>
                                <p:cTn id="74" presetID="6" presetClass="entr" presetSubtype="16" fill="hold"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circle(in)">
                                      <p:cBhvr>
                                        <p:cTn id="76" dur="2000"/>
                                        <p:tgtEl>
                                          <p:spTgt spid="38"/>
                                        </p:tgtEl>
                                      </p:cBhvr>
                                    </p:animEffect>
                                  </p:childTnLst>
                                </p:cTn>
                              </p:par>
                              <p:par>
                                <p:cTn id="77" presetID="6" presetClass="entr" presetSubtype="16"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circle(in)">
                                      <p:cBhvr>
                                        <p:cTn id="79" dur="2000"/>
                                        <p:tgtEl>
                                          <p:spTgt spid="39"/>
                                        </p:tgtEl>
                                      </p:cBhvr>
                                    </p:animEffect>
                                  </p:childTnLst>
                                </p:cTn>
                              </p:par>
                              <p:par>
                                <p:cTn id="80" presetID="6"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circle(in)">
                                      <p:cBhvr>
                                        <p:cTn id="82" dur="2000"/>
                                        <p:tgtEl>
                                          <p:spTgt spid="40"/>
                                        </p:tgtEl>
                                      </p:cBhvr>
                                    </p:animEffect>
                                  </p:childTnLst>
                                </p:cTn>
                              </p:par>
                              <p:par>
                                <p:cTn id="83" presetID="6" presetClass="entr" presetSubtype="16"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circle(in)">
                                      <p:cBhvr>
                                        <p:cTn id="85" dur="2000"/>
                                        <p:tgtEl>
                                          <p:spTgt spid="41"/>
                                        </p:tgtEl>
                                      </p:cBhvr>
                                    </p:animEffect>
                                  </p:childTnLst>
                                </p:cTn>
                              </p:par>
                              <p:par>
                                <p:cTn id="86" presetID="6" presetClass="entr" presetSubtype="16" fill="hold"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circle(in)">
                                      <p:cBhvr>
                                        <p:cTn id="88" dur="2000"/>
                                        <p:tgtEl>
                                          <p:spTgt spid="42"/>
                                        </p:tgtEl>
                                      </p:cBhvr>
                                    </p:animEffect>
                                  </p:childTnLst>
                                </p:cTn>
                              </p:par>
                              <p:par>
                                <p:cTn id="89" presetID="6" presetClass="entr" presetSubtype="16"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circle(in)">
                                      <p:cBhvr>
                                        <p:cTn id="91" dur="2000"/>
                                        <p:tgtEl>
                                          <p:spTgt spid="43"/>
                                        </p:tgtEl>
                                      </p:cBhvr>
                                    </p:animEffect>
                                  </p:childTnLst>
                                </p:cTn>
                              </p:par>
                              <p:par>
                                <p:cTn id="92" presetID="6" presetClass="entr" presetSubtype="16"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circle(in)">
                                      <p:cBhvr>
                                        <p:cTn id="94" dur="2000"/>
                                        <p:tgtEl>
                                          <p:spTgt spid="44"/>
                                        </p:tgtEl>
                                      </p:cBhvr>
                                    </p:animEffect>
                                  </p:childTnLst>
                                </p:cTn>
                              </p:par>
                              <p:par>
                                <p:cTn id="95" presetID="6" presetClass="entr" presetSubtype="16"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ircle(in)">
                                      <p:cBhvr>
                                        <p:cTn id="97" dur="2000"/>
                                        <p:tgtEl>
                                          <p:spTgt spid="45"/>
                                        </p:tgtEl>
                                      </p:cBhvr>
                                    </p:animEffect>
                                  </p:childTnLst>
                                </p:cTn>
                              </p:par>
                              <p:par>
                                <p:cTn id="98" presetID="6" presetClass="entr" presetSubtype="16"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circle(in)">
                                      <p:cBhvr>
                                        <p:cTn id="100"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5.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1275</Words>
  <Application>Microsoft Office PowerPoint</Application>
  <PresentationFormat>On-screen Show (4:3)</PresentationFormat>
  <Paragraphs>193</Paragraphs>
  <Slides>37</Slides>
  <Notes>5</Notes>
  <HiddenSlides>0</HiddenSlides>
  <MMClips>1</MMClips>
  <ScaleCrop>false</ScaleCrop>
  <HeadingPairs>
    <vt:vector size="4" baseType="variant">
      <vt:variant>
        <vt:lpstr>Theme</vt:lpstr>
      </vt:variant>
      <vt:variant>
        <vt:i4>6</vt:i4>
      </vt:variant>
      <vt:variant>
        <vt:lpstr>Slide Titles</vt:lpstr>
      </vt:variant>
      <vt:variant>
        <vt:i4>37</vt:i4>
      </vt:variant>
    </vt:vector>
  </HeadingPairs>
  <TitlesOfParts>
    <vt:vector size="43" baseType="lpstr">
      <vt:lpstr>1_Office Theme</vt:lpstr>
      <vt:lpstr>6_Default Design</vt:lpstr>
      <vt:lpstr>3_Office Theme</vt:lpstr>
      <vt:lpstr>2_Office Theme</vt:lpstr>
      <vt:lpstr>9_Office Theme</vt:lpstr>
      <vt:lpstr>4_Office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Truong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TDG</cp:lastModifiedBy>
  <cp:revision>28</cp:revision>
  <dcterms:created xsi:type="dcterms:W3CDTF">2021-08-07T00:30:53Z</dcterms:created>
  <dcterms:modified xsi:type="dcterms:W3CDTF">2021-10-18T14:22:28Z</dcterms:modified>
</cp:coreProperties>
</file>