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303" r:id="rId9"/>
    <p:sldId id="261" r:id="rId10"/>
    <p:sldId id="262" r:id="rId11"/>
    <p:sldId id="304" r:id="rId12"/>
    <p:sldId id="263" r:id="rId13"/>
    <p:sldId id="264" r:id="rId14"/>
    <p:sldId id="265" r:id="rId15"/>
    <p:sldId id="266" r:id="rId16"/>
    <p:sldId id="267" r:id="rId17"/>
    <p:sldId id="305" r:id="rId18"/>
    <p:sldId id="306" r:id="rId19"/>
    <p:sldId id="307" r:id="rId20"/>
    <p:sldId id="309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>
        <p:scale>
          <a:sx n="76" d="100"/>
          <a:sy n="76" d="100"/>
        </p:scale>
        <p:origin x="-1128" y="1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cs typeface="Times New Roman" pitchFamily="18" charset="0"/>
              </a:rPr>
              <a:t>Sự vận động tự quay quanh trục của Trái Đất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Thảo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cặp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Thời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gian</a:t>
            </a:r>
            <a:r>
              <a:rPr lang="en-US" sz="2000" b="1" dirty="0" smtClean="0"/>
              <a:t>: 3 </a:t>
            </a:r>
            <a:r>
              <a:rPr lang="en-US" sz="2000" b="1" dirty="0" err="1" smtClean="0"/>
              <a:t>phút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Thảo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cặp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Thời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gian</a:t>
            </a:r>
            <a:r>
              <a:rPr lang="en-US" sz="2000" b="1" dirty="0" smtClean="0"/>
              <a:t>: 3 </a:t>
            </a:r>
            <a:r>
              <a:rPr lang="en-US" sz="2000" b="1" dirty="0" err="1" smtClean="0"/>
              <a:t>phút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1026</Words>
  <Application>Microsoft Office PowerPoint</Application>
  <PresentationFormat>On-screen Show (4:3)</PresentationFormat>
  <Paragraphs>188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188</cp:revision>
  <dcterms:created xsi:type="dcterms:W3CDTF">2021-08-09T09:16:11Z</dcterms:created>
  <dcterms:modified xsi:type="dcterms:W3CDTF">2022-10-24T13:47:07Z</dcterms:modified>
</cp:coreProperties>
</file>