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40"/>
  </p:notesMasterIdLst>
  <p:sldIdLst>
    <p:sldId id="303" r:id="rId8"/>
    <p:sldId id="304" r:id="rId9"/>
    <p:sldId id="305" r:id="rId10"/>
    <p:sldId id="302" r:id="rId11"/>
    <p:sldId id="257" r:id="rId12"/>
    <p:sldId id="259" r:id="rId13"/>
    <p:sldId id="262" r:id="rId14"/>
    <p:sldId id="293" r:id="rId15"/>
    <p:sldId id="295" r:id="rId16"/>
    <p:sldId id="296" r:id="rId17"/>
    <p:sldId id="292" r:id="rId18"/>
    <p:sldId id="264" r:id="rId19"/>
    <p:sldId id="297" r:id="rId20"/>
    <p:sldId id="270" r:id="rId21"/>
    <p:sldId id="298" r:id="rId22"/>
    <p:sldId id="306" r:id="rId23"/>
    <p:sldId id="299" r:id="rId24"/>
    <p:sldId id="301" r:id="rId25"/>
    <p:sldId id="300" r:id="rId26"/>
    <p:sldId id="307" r:id="rId27"/>
    <p:sldId id="274" r:id="rId28"/>
    <p:sldId id="281" r:id="rId29"/>
    <p:sldId id="282" r:id="rId30"/>
    <p:sldId id="283" r:id="rId31"/>
    <p:sldId id="289" r:id="rId32"/>
    <p:sldId id="290" r:id="rId33"/>
    <p:sldId id="286" r:id="rId34"/>
    <p:sldId id="285" r:id="rId35"/>
    <p:sldId id="308" r:id="rId36"/>
    <p:sldId id="276" r:id="rId37"/>
    <p:sldId id="279" r:id="rId38"/>
    <p:sldId id="291" r:id="rId39"/>
  </p:sldIdLst>
  <p:sldSz cx="9144000" cy="5143500" type="screen16x9"/>
  <p:notesSz cx="6858000" cy="9144000"/>
  <p:defaultTextStyle>
    <a:defPPr>
      <a:defRPr lang="vi-VN"/>
    </a:defPPr>
    <a:lvl1pPr marL="0" algn="l" defTabSz="914085" rtl="0" eaLnBrk="1" latinLnBrk="0" hangingPunct="1">
      <a:defRPr sz="1800" kern="1200">
        <a:solidFill>
          <a:schemeClr val="tx1"/>
        </a:solidFill>
        <a:latin typeface="+mn-lt"/>
        <a:ea typeface="+mn-ea"/>
        <a:cs typeface="+mn-cs"/>
      </a:defRPr>
    </a:lvl1pPr>
    <a:lvl2pPr marL="457034" algn="l" defTabSz="914085" rtl="0" eaLnBrk="1" latinLnBrk="0" hangingPunct="1">
      <a:defRPr sz="1800" kern="1200">
        <a:solidFill>
          <a:schemeClr val="tx1"/>
        </a:solidFill>
        <a:latin typeface="+mn-lt"/>
        <a:ea typeface="+mn-ea"/>
        <a:cs typeface="+mn-cs"/>
      </a:defRPr>
    </a:lvl2pPr>
    <a:lvl3pPr marL="914085" algn="l" defTabSz="914085" rtl="0" eaLnBrk="1" latinLnBrk="0" hangingPunct="1">
      <a:defRPr sz="1800" kern="1200">
        <a:solidFill>
          <a:schemeClr val="tx1"/>
        </a:solidFill>
        <a:latin typeface="+mn-lt"/>
        <a:ea typeface="+mn-ea"/>
        <a:cs typeface="+mn-cs"/>
      </a:defRPr>
    </a:lvl3pPr>
    <a:lvl4pPr marL="1371124" algn="l" defTabSz="914085" rtl="0" eaLnBrk="1" latinLnBrk="0" hangingPunct="1">
      <a:defRPr sz="1800" kern="1200">
        <a:solidFill>
          <a:schemeClr val="tx1"/>
        </a:solidFill>
        <a:latin typeface="+mn-lt"/>
        <a:ea typeface="+mn-ea"/>
        <a:cs typeface="+mn-cs"/>
      </a:defRPr>
    </a:lvl4pPr>
    <a:lvl5pPr marL="1828169" algn="l" defTabSz="914085" rtl="0" eaLnBrk="1" latinLnBrk="0" hangingPunct="1">
      <a:defRPr sz="1800" kern="1200">
        <a:solidFill>
          <a:schemeClr val="tx1"/>
        </a:solidFill>
        <a:latin typeface="+mn-lt"/>
        <a:ea typeface="+mn-ea"/>
        <a:cs typeface="+mn-cs"/>
      </a:defRPr>
    </a:lvl5pPr>
    <a:lvl6pPr marL="2285202" algn="l" defTabSz="914085" rtl="0" eaLnBrk="1" latinLnBrk="0" hangingPunct="1">
      <a:defRPr sz="1800" kern="1200">
        <a:solidFill>
          <a:schemeClr val="tx1"/>
        </a:solidFill>
        <a:latin typeface="+mn-lt"/>
        <a:ea typeface="+mn-ea"/>
        <a:cs typeface="+mn-cs"/>
      </a:defRPr>
    </a:lvl6pPr>
    <a:lvl7pPr marL="2742236" algn="l" defTabSz="914085" rtl="0" eaLnBrk="1" latinLnBrk="0" hangingPunct="1">
      <a:defRPr sz="1800" kern="1200">
        <a:solidFill>
          <a:schemeClr val="tx1"/>
        </a:solidFill>
        <a:latin typeface="+mn-lt"/>
        <a:ea typeface="+mn-ea"/>
        <a:cs typeface="+mn-cs"/>
      </a:defRPr>
    </a:lvl7pPr>
    <a:lvl8pPr marL="3199280" algn="l" defTabSz="914085" rtl="0" eaLnBrk="1" latinLnBrk="0" hangingPunct="1">
      <a:defRPr sz="1800" kern="1200">
        <a:solidFill>
          <a:schemeClr val="tx1"/>
        </a:solidFill>
        <a:latin typeface="+mn-lt"/>
        <a:ea typeface="+mn-ea"/>
        <a:cs typeface="+mn-cs"/>
      </a:defRPr>
    </a:lvl8pPr>
    <a:lvl9pPr marL="3656320" algn="l" defTabSz="914085"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2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pPr/>
              <a:t>14/10/2022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pPr/>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085" rtl="0" eaLnBrk="1" latinLnBrk="0" hangingPunct="1">
      <a:defRPr sz="1200" kern="1200">
        <a:solidFill>
          <a:schemeClr val="tx1"/>
        </a:solidFill>
        <a:latin typeface="+mn-lt"/>
        <a:ea typeface="+mn-ea"/>
        <a:cs typeface="+mn-cs"/>
      </a:defRPr>
    </a:lvl1pPr>
    <a:lvl2pPr marL="457034" algn="l" defTabSz="914085" rtl="0" eaLnBrk="1" latinLnBrk="0" hangingPunct="1">
      <a:defRPr sz="1200" kern="1200">
        <a:solidFill>
          <a:schemeClr val="tx1"/>
        </a:solidFill>
        <a:latin typeface="+mn-lt"/>
        <a:ea typeface="+mn-ea"/>
        <a:cs typeface="+mn-cs"/>
      </a:defRPr>
    </a:lvl2pPr>
    <a:lvl3pPr marL="914085" algn="l" defTabSz="914085" rtl="0" eaLnBrk="1" latinLnBrk="0" hangingPunct="1">
      <a:defRPr sz="1200" kern="1200">
        <a:solidFill>
          <a:schemeClr val="tx1"/>
        </a:solidFill>
        <a:latin typeface="+mn-lt"/>
        <a:ea typeface="+mn-ea"/>
        <a:cs typeface="+mn-cs"/>
      </a:defRPr>
    </a:lvl3pPr>
    <a:lvl4pPr marL="1371124" algn="l" defTabSz="914085" rtl="0" eaLnBrk="1" latinLnBrk="0" hangingPunct="1">
      <a:defRPr sz="1200" kern="1200">
        <a:solidFill>
          <a:schemeClr val="tx1"/>
        </a:solidFill>
        <a:latin typeface="+mn-lt"/>
        <a:ea typeface="+mn-ea"/>
        <a:cs typeface="+mn-cs"/>
      </a:defRPr>
    </a:lvl4pPr>
    <a:lvl5pPr marL="1828169" algn="l" defTabSz="914085" rtl="0" eaLnBrk="1" latinLnBrk="0" hangingPunct="1">
      <a:defRPr sz="1200" kern="1200">
        <a:solidFill>
          <a:schemeClr val="tx1"/>
        </a:solidFill>
        <a:latin typeface="+mn-lt"/>
        <a:ea typeface="+mn-ea"/>
        <a:cs typeface="+mn-cs"/>
      </a:defRPr>
    </a:lvl5pPr>
    <a:lvl6pPr marL="2285202" algn="l" defTabSz="914085" rtl="0" eaLnBrk="1" latinLnBrk="0" hangingPunct="1">
      <a:defRPr sz="1200" kern="1200">
        <a:solidFill>
          <a:schemeClr val="tx1"/>
        </a:solidFill>
        <a:latin typeface="+mn-lt"/>
        <a:ea typeface="+mn-ea"/>
        <a:cs typeface="+mn-cs"/>
      </a:defRPr>
    </a:lvl6pPr>
    <a:lvl7pPr marL="2742236" algn="l" defTabSz="914085" rtl="0" eaLnBrk="1" latinLnBrk="0" hangingPunct="1">
      <a:defRPr sz="1200" kern="1200">
        <a:solidFill>
          <a:schemeClr val="tx1"/>
        </a:solidFill>
        <a:latin typeface="+mn-lt"/>
        <a:ea typeface="+mn-ea"/>
        <a:cs typeface="+mn-cs"/>
      </a:defRPr>
    </a:lvl7pPr>
    <a:lvl8pPr marL="3199280" algn="l" defTabSz="914085" rtl="0" eaLnBrk="1" latinLnBrk="0" hangingPunct="1">
      <a:defRPr sz="1200" kern="1200">
        <a:solidFill>
          <a:schemeClr val="tx1"/>
        </a:solidFill>
        <a:latin typeface="+mn-lt"/>
        <a:ea typeface="+mn-ea"/>
        <a:cs typeface="+mn-cs"/>
      </a:defRPr>
    </a:lvl8pPr>
    <a:lvl9pPr marL="3656320" algn="l" defTabSz="91408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34" indent="0" algn="ctr">
              <a:buNone/>
              <a:defRPr>
                <a:solidFill>
                  <a:schemeClr val="tx1">
                    <a:tint val="75000"/>
                  </a:schemeClr>
                </a:solidFill>
              </a:defRPr>
            </a:lvl2pPr>
            <a:lvl3pPr marL="914085" indent="0" algn="ctr">
              <a:buNone/>
              <a:defRPr>
                <a:solidFill>
                  <a:schemeClr val="tx1">
                    <a:tint val="75000"/>
                  </a:schemeClr>
                </a:solidFill>
              </a:defRPr>
            </a:lvl3pPr>
            <a:lvl4pPr marL="1371124" indent="0" algn="ctr">
              <a:buNone/>
              <a:defRPr>
                <a:solidFill>
                  <a:schemeClr val="tx1">
                    <a:tint val="75000"/>
                  </a:schemeClr>
                </a:solidFill>
              </a:defRPr>
            </a:lvl4pPr>
            <a:lvl5pPr marL="1828169" indent="0" algn="ctr">
              <a:buNone/>
              <a:defRPr>
                <a:solidFill>
                  <a:schemeClr val="tx1">
                    <a:tint val="75000"/>
                  </a:schemeClr>
                </a:solidFill>
              </a:defRPr>
            </a:lvl5pPr>
            <a:lvl6pPr marL="2285202" indent="0" algn="ctr">
              <a:buNone/>
              <a:defRPr>
                <a:solidFill>
                  <a:schemeClr val="tx1">
                    <a:tint val="75000"/>
                  </a:schemeClr>
                </a:solidFill>
              </a:defRPr>
            </a:lvl6pPr>
            <a:lvl7pPr marL="2742236" indent="0" algn="ctr">
              <a:buNone/>
              <a:defRPr>
                <a:solidFill>
                  <a:schemeClr val="tx1">
                    <a:tint val="75000"/>
                  </a:schemeClr>
                </a:solidFill>
              </a:defRPr>
            </a:lvl7pPr>
            <a:lvl8pPr marL="3199280" indent="0" algn="ctr">
              <a:buNone/>
              <a:defRPr>
                <a:solidFill>
                  <a:schemeClr val="tx1">
                    <a:tint val="75000"/>
                  </a:schemeClr>
                </a:solidFill>
              </a:defRPr>
            </a:lvl8pPr>
            <a:lvl9pPr marL="365632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pPr/>
              <a:t>14/10/2022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pPr/>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pPr/>
              <a:t>14/10/2022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pPr/>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pPr/>
              <a:t>14/10/2022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pPr/>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34" indent="0" algn="ctr">
              <a:buNone/>
              <a:defRPr>
                <a:solidFill>
                  <a:schemeClr val="tx1">
                    <a:tint val="75000"/>
                  </a:schemeClr>
                </a:solidFill>
              </a:defRPr>
            </a:lvl2pPr>
            <a:lvl3pPr marL="914085" indent="0" algn="ctr">
              <a:buNone/>
              <a:defRPr>
                <a:solidFill>
                  <a:schemeClr val="tx1">
                    <a:tint val="75000"/>
                  </a:schemeClr>
                </a:solidFill>
              </a:defRPr>
            </a:lvl3pPr>
            <a:lvl4pPr marL="1371124" indent="0" algn="ctr">
              <a:buNone/>
              <a:defRPr>
                <a:solidFill>
                  <a:schemeClr val="tx1">
                    <a:tint val="75000"/>
                  </a:schemeClr>
                </a:solidFill>
              </a:defRPr>
            </a:lvl4pPr>
            <a:lvl5pPr marL="1828169" indent="0" algn="ctr">
              <a:buNone/>
              <a:defRPr>
                <a:solidFill>
                  <a:schemeClr val="tx1">
                    <a:tint val="75000"/>
                  </a:schemeClr>
                </a:solidFill>
              </a:defRPr>
            </a:lvl5pPr>
            <a:lvl6pPr marL="2285202" indent="0" algn="ctr">
              <a:buNone/>
              <a:defRPr>
                <a:solidFill>
                  <a:schemeClr val="tx1">
                    <a:tint val="75000"/>
                  </a:schemeClr>
                </a:solidFill>
              </a:defRPr>
            </a:lvl6pPr>
            <a:lvl7pPr marL="2742236" indent="0" algn="ctr">
              <a:buNone/>
              <a:defRPr>
                <a:solidFill>
                  <a:schemeClr val="tx1">
                    <a:tint val="75000"/>
                  </a:schemeClr>
                </a:solidFill>
              </a:defRPr>
            </a:lvl7pPr>
            <a:lvl8pPr marL="3199280" indent="0" algn="ctr">
              <a:buNone/>
              <a:defRPr>
                <a:solidFill>
                  <a:schemeClr val="tx1">
                    <a:tint val="75000"/>
                  </a:schemeClr>
                </a:solidFill>
              </a:defRPr>
            </a:lvl8pPr>
            <a:lvl9pPr marL="365632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4870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81701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34" indent="0">
              <a:buNone/>
              <a:defRPr sz="1800">
                <a:solidFill>
                  <a:schemeClr val="tx1">
                    <a:tint val="75000"/>
                  </a:schemeClr>
                </a:solidFill>
              </a:defRPr>
            </a:lvl2pPr>
            <a:lvl3pPr marL="914085" indent="0">
              <a:buNone/>
              <a:defRPr sz="1600">
                <a:solidFill>
                  <a:schemeClr val="tx1">
                    <a:tint val="75000"/>
                  </a:schemeClr>
                </a:solidFill>
              </a:defRPr>
            </a:lvl3pPr>
            <a:lvl4pPr marL="1371124" indent="0">
              <a:buNone/>
              <a:defRPr sz="1400">
                <a:solidFill>
                  <a:schemeClr val="tx1">
                    <a:tint val="75000"/>
                  </a:schemeClr>
                </a:solidFill>
              </a:defRPr>
            </a:lvl4pPr>
            <a:lvl5pPr marL="1828169" indent="0">
              <a:buNone/>
              <a:defRPr sz="1400">
                <a:solidFill>
                  <a:schemeClr val="tx1">
                    <a:tint val="75000"/>
                  </a:schemeClr>
                </a:solidFill>
              </a:defRPr>
            </a:lvl5pPr>
            <a:lvl6pPr marL="2285202" indent="0">
              <a:buNone/>
              <a:defRPr sz="1400">
                <a:solidFill>
                  <a:schemeClr val="tx1">
                    <a:tint val="75000"/>
                  </a:schemeClr>
                </a:solidFill>
              </a:defRPr>
            </a:lvl6pPr>
            <a:lvl7pPr marL="2742236" indent="0">
              <a:buNone/>
              <a:defRPr sz="1400">
                <a:solidFill>
                  <a:schemeClr val="tx1">
                    <a:tint val="75000"/>
                  </a:schemeClr>
                </a:solidFill>
              </a:defRPr>
            </a:lvl7pPr>
            <a:lvl8pPr marL="3199280" indent="0">
              <a:buNone/>
              <a:defRPr sz="1400">
                <a:solidFill>
                  <a:schemeClr val="tx1">
                    <a:tint val="75000"/>
                  </a:schemeClr>
                </a:solidFill>
              </a:defRPr>
            </a:lvl8pPr>
            <a:lvl9pPr marL="365632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07012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77243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34" indent="0">
              <a:buNone/>
              <a:defRPr sz="2000" b="1"/>
            </a:lvl2pPr>
            <a:lvl3pPr marL="914085" indent="0">
              <a:buNone/>
              <a:defRPr sz="1800" b="1"/>
            </a:lvl3pPr>
            <a:lvl4pPr marL="1371124" indent="0">
              <a:buNone/>
              <a:defRPr sz="1600" b="1"/>
            </a:lvl4pPr>
            <a:lvl5pPr marL="1828169" indent="0">
              <a:buNone/>
              <a:defRPr sz="1600" b="1"/>
            </a:lvl5pPr>
            <a:lvl6pPr marL="2285202" indent="0">
              <a:buNone/>
              <a:defRPr sz="1600" b="1"/>
            </a:lvl6pPr>
            <a:lvl7pPr marL="2742236" indent="0">
              <a:buNone/>
              <a:defRPr sz="1600" b="1"/>
            </a:lvl7pPr>
            <a:lvl8pPr marL="3199280" indent="0">
              <a:buNone/>
              <a:defRPr sz="1600" b="1"/>
            </a:lvl8pPr>
            <a:lvl9pPr marL="365632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40" y="1151335"/>
            <a:ext cx="4041775" cy="479822"/>
          </a:xfrm>
        </p:spPr>
        <p:txBody>
          <a:bodyPr anchor="b"/>
          <a:lstStyle>
            <a:lvl1pPr marL="0" indent="0">
              <a:buNone/>
              <a:defRPr sz="2400" b="1"/>
            </a:lvl1pPr>
            <a:lvl2pPr marL="457034" indent="0">
              <a:buNone/>
              <a:defRPr sz="2000" b="1"/>
            </a:lvl2pPr>
            <a:lvl3pPr marL="914085" indent="0">
              <a:buNone/>
              <a:defRPr sz="1800" b="1"/>
            </a:lvl3pPr>
            <a:lvl4pPr marL="1371124" indent="0">
              <a:buNone/>
              <a:defRPr sz="1600" b="1"/>
            </a:lvl4pPr>
            <a:lvl5pPr marL="1828169" indent="0">
              <a:buNone/>
              <a:defRPr sz="1600" b="1"/>
            </a:lvl5pPr>
            <a:lvl6pPr marL="2285202" indent="0">
              <a:buNone/>
              <a:defRPr sz="1600" b="1"/>
            </a:lvl6pPr>
            <a:lvl7pPr marL="2742236" indent="0">
              <a:buNone/>
              <a:defRPr sz="1600" b="1"/>
            </a:lvl7pPr>
            <a:lvl8pPr marL="3199280" indent="0">
              <a:buNone/>
              <a:defRPr sz="1600" b="1"/>
            </a:lvl8pPr>
            <a:lvl9pPr marL="36563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93516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69829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25844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80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34" indent="0">
              <a:buNone/>
              <a:defRPr sz="1200"/>
            </a:lvl2pPr>
            <a:lvl3pPr marL="914085" indent="0">
              <a:buNone/>
              <a:defRPr sz="1000"/>
            </a:lvl3pPr>
            <a:lvl4pPr marL="1371124" indent="0">
              <a:buNone/>
              <a:defRPr sz="900"/>
            </a:lvl4pPr>
            <a:lvl5pPr marL="1828169" indent="0">
              <a:buNone/>
              <a:defRPr sz="900"/>
            </a:lvl5pPr>
            <a:lvl6pPr marL="2285202" indent="0">
              <a:buNone/>
              <a:defRPr sz="900"/>
            </a:lvl6pPr>
            <a:lvl7pPr marL="2742236" indent="0">
              <a:buNone/>
              <a:defRPr sz="900"/>
            </a:lvl7pPr>
            <a:lvl8pPr marL="3199280" indent="0">
              <a:buNone/>
              <a:defRPr sz="900"/>
            </a:lvl8pPr>
            <a:lvl9pPr marL="36563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7405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pPr/>
              <a:t>14/10/2022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pPr/>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34" indent="0">
              <a:buNone/>
              <a:defRPr sz="2800"/>
            </a:lvl2pPr>
            <a:lvl3pPr marL="914085" indent="0">
              <a:buNone/>
              <a:defRPr sz="2400"/>
            </a:lvl3pPr>
            <a:lvl4pPr marL="1371124" indent="0">
              <a:buNone/>
              <a:defRPr sz="2000"/>
            </a:lvl4pPr>
            <a:lvl5pPr marL="1828169" indent="0">
              <a:buNone/>
              <a:defRPr sz="2000"/>
            </a:lvl5pPr>
            <a:lvl6pPr marL="2285202" indent="0">
              <a:buNone/>
              <a:defRPr sz="2000"/>
            </a:lvl6pPr>
            <a:lvl7pPr marL="2742236" indent="0">
              <a:buNone/>
              <a:defRPr sz="2000"/>
            </a:lvl7pPr>
            <a:lvl8pPr marL="3199280" indent="0">
              <a:buNone/>
              <a:defRPr sz="2000"/>
            </a:lvl8pPr>
            <a:lvl9pPr marL="3656320" indent="0">
              <a:buNone/>
              <a:defRPr sz="2000"/>
            </a:lvl9pPr>
          </a:lstStyle>
          <a:p>
            <a:endParaRPr lang="vi-VN"/>
          </a:p>
        </p:txBody>
      </p:sp>
      <p:sp>
        <p:nvSpPr>
          <p:cNvPr id="4" name="Text Placeholder 3"/>
          <p:cNvSpPr>
            <a:spLocks noGrp="1"/>
          </p:cNvSpPr>
          <p:nvPr>
            <p:ph type="body" sz="half" idx="2"/>
          </p:nvPr>
        </p:nvSpPr>
        <p:spPr>
          <a:xfrm>
            <a:off x="1792288" y="4025517"/>
            <a:ext cx="5486400" cy="603647"/>
          </a:xfrm>
        </p:spPr>
        <p:txBody>
          <a:bodyPr/>
          <a:lstStyle>
            <a:lvl1pPr marL="0" indent="0">
              <a:buNone/>
              <a:defRPr sz="1400"/>
            </a:lvl1pPr>
            <a:lvl2pPr marL="457034" indent="0">
              <a:buNone/>
              <a:defRPr sz="1200"/>
            </a:lvl2pPr>
            <a:lvl3pPr marL="914085" indent="0">
              <a:buNone/>
              <a:defRPr sz="1000"/>
            </a:lvl3pPr>
            <a:lvl4pPr marL="1371124" indent="0">
              <a:buNone/>
              <a:defRPr sz="900"/>
            </a:lvl4pPr>
            <a:lvl5pPr marL="1828169" indent="0">
              <a:buNone/>
              <a:defRPr sz="900"/>
            </a:lvl5pPr>
            <a:lvl6pPr marL="2285202" indent="0">
              <a:buNone/>
              <a:defRPr sz="900"/>
            </a:lvl6pPr>
            <a:lvl7pPr marL="2742236" indent="0">
              <a:buNone/>
              <a:defRPr sz="900"/>
            </a:lvl7pPr>
            <a:lvl8pPr marL="3199280" indent="0">
              <a:buNone/>
              <a:defRPr sz="900"/>
            </a:lvl8pPr>
            <a:lvl9pPr marL="36563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738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76842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85729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34" indent="0" algn="ctr">
              <a:buNone/>
              <a:defRPr>
                <a:solidFill>
                  <a:schemeClr val="tx1">
                    <a:tint val="75000"/>
                  </a:schemeClr>
                </a:solidFill>
              </a:defRPr>
            </a:lvl2pPr>
            <a:lvl3pPr marL="914085" indent="0" algn="ctr">
              <a:buNone/>
              <a:defRPr>
                <a:solidFill>
                  <a:schemeClr val="tx1">
                    <a:tint val="75000"/>
                  </a:schemeClr>
                </a:solidFill>
              </a:defRPr>
            </a:lvl3pPr>
            <a:lvl4pPr marL="1371124" indent="0" algn="ctr">
              <a:buNone/>
              <a:defRPr>
                <a:solidFill>
                  <a:schemeClr val="tx1">
                    <a:tint val="75000"/>
                  </a:schemeClr>
                </a:solidFill>
              </a:defRPr>
            </a:lvl4pPr>
            <a:lvl5pPr marL="1828169" indent="0" algn="ctr">
              <a:buNone/>
              <a:defRPr>
                <a:solidFill>
                  <a:schemeClr val="tx1">
                    <a:tint val="75000"/>
                  </a:schemeClr>
                </a:solidFill>
              </a:defRPr>
            </a:lvl5pPr>
            <a:lvl6pPr marL="2285202" indent="0" algn="ctr">
              <a:buNone/>
              <a:defRPr>
                <a:solidFill>
                  <a:schemeClr val="tx1">
                    <a:tint val="75000"/>
                  </a:schemeClr>
                </a:solidFill>
              </a:defRPr>
            </a:lvl6pPr>
            <a:lvl7pPr marL="2742236" indent="0" algn="ctr">
              <a:buNone/>
              <a:defRPr>
                <a:solidFill>
                  <a:schemeClr val="tx1">
                    <a:tint val="75000"/>
                  </a:schemeClr>
                </a:solidFill>
              </a:defRPr>
            </a:lvl7pPr>
            <a:lvl8pPr marL="3199280" indent="0" algn="ctr">
              <a:buNone/>
              <a:defRPr>
                <a:solidFill>
                  <a:schemeClr val="tx1">
                    <a:tint val="75000"/>
                  </a:schemeClr>
                </a:solidFill>
              </a:defRPr>
            </a:lvl8pPr>
            <a:lvl9pPr marL="365632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48702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81701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34" indent="0">
              <a:buNone/>
              <a:defRPr sz="1800">
                <a:solidFill>
                  <a:schemeClr val="tx1">
                    <a:tint val="75000"/>
                  </a:schemeClr>
                </a:solidFill>
              </a:defRPr>
            </a:lvl2pPr>
            <a:lvl3pPr marL="914085" indent="0">
              <a:buNone/>
              <a:defRPr sz="1600">
                <a:solidFill>
                  <a:schemeClr val="tx1">
                    <a:tint val="75000"/>
                  </a:schemeClr>
                </a:solidFill>
              </a:defRPr>
            </a:lvl3pPr>
            <a:lvl4pPr marL="1371124" indent="0">
              <a:buNone/>
              <a:defRPr sz="1400">
                <a:solidFill>
                  <a:schemeClr val="tx1">
                    <a:tint val="75000"/>
                  </a:schemeClr>
                </a:solidFill>
              </a:defRPr>
            </a:lvl4pPr>
            <a:lvl5pPr marL="1828169" indent="0">
              <a:buNone/>
              <a:defRPr sz="1400">
                <a:solidFill>
                  <a:schemeClr val="tx1">
                    <a:tint val="75000"/>
                  </a:schemeClr>
                </a:solidFill>
              </a:defRPr>
            </a:lvl5pPr>
            <a:lvl6pPr marL="2285202" indent="0">
              <a:buNone/>
              <a:defRPr sz="1400">
                <a:solidFill>
                  <a:schemeClr val="tx1">
                    <a:tint val="75000"/>
                  </a:schemeClr>
                </a:solidFill>
              </a:defRPr>
            </a:lvl6pPr>
            <a:lvl7pPr marL="2742236" indent="0">
              <a:buNone/>
              <a:defRPr sz="1400">
                <a:solidFill>
                  <a:schemeClr val="tx1">
                    <a:tint val="75000"/>
                  </a:schemeClr>
                </a:solidFill>
              </a:defRPr>
            </a:lvl7pPr>
            <a:lvl8pPr marL="3199280" indent="0">
              <a:buNone/>
              <a:defRPr sz="1400">
                <a:solidFill>
                  <a:schemeClr val="tx1">
                    <a:tint val="75000"/>
                  </a:schemeClr>
                </a:solidFill>
              </a:defRPr>
            </a:lvl8pPr>
            <a:lvl9pPr marL="365632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07012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77243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34" indent="0">
              <a:buNone/>
              <a:defRPr sz="2000" b="1"/>
            </a:lvl2pPr>
            <a:lvl3pPr marL="914085" indent="0">
              <a:buNone/>
              <a:defRPr sz="1800" b="1"/>
            </a:lvl3pPr>
            <a:lvl4pPr marL="1371124" indent="0">
              <a:buNone/>
              <a:defRPr sz="1600" b="1"/>
            </a:lvl4pPr>
            <a:lvl5pPr marL="1828169" indent="0">
              <a:buNone/>
              <a:defRPr sz="1600" b="1"/>
            </a:lvl5pPr>
            <a:lvl6pPr marL="2285202" indent="0">
              <a:buNone/>
              <a:defRPr sz="1600" b="1"/>
            </a:lvl6pPr>
            <a:lvl7pPr marL="2742236" indent="0">
              <a:buNone/>
              <a:defRPr sz="1600" b="1"/>
            </a:lvl7pPr>
            <a:lvl8pPr marL="3199280" indent="0">
              <a:buNone/>
              <a:defRPr sz="1600" b="1"/>
            </a:lvl8pPr>
            <a:lvl9pPr marL="365632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40" y="1151335"/>
            <a:ext cx="4041775" cy="479822"/>
          </a:xfrm>
        </p:spPr>
        <p:txBody>
          <a:bodyPr anchor="b"/>
          <a:lstStyle>
            <a:lvl1pPr marL="0" indent="0">
              <a:buNone/>
              <a:defRPr sz="2400" b="1"/>
            </a:lvl1pPr>
            <a:lvl2pPr marL="457034" indent="0">
              <a:buNone/>
              <a:defRPr sz="2000" b="1"/>
            </a:lvl2pPr>
            <a:lvl3pPr marL="914085" indent="0">
              <a:buNone/>
              <a:defRPr sz="1800" b="1"/>
            </a:lvl3pPr>
            <a:lvl4pPr marL="1371124" indent="0">
              <a:buNone/>
              <a:defRPr sz="1600" b="1"/>
            </a:lvl4pPr>
            <a:lvl5pPr marL="1828169" indent="0">
              <a:buNone/>
              <a:defRPr sz="1600" b="1"/>
            </a:lvl5pPr>
            <a:lvl6pPr marL="2285202" indent="0">
              <a:buNone/>
              <a:defRPr sz="1600" b="1"/>
            </a:lvl6pPr>
            <a:lvl7pPr marL="2742236" indent="0">
              <a:buNone/>
              <a:defRPr sz="1600" b="1"/>
            </a:lvl7pPr>
            <a:lvl8pPr marL="3199280" indent="0">
              <a:buNone/>
              <a:defRPr sz="1600" b="1"/>
            </a:lvl8pPr>
            <a:lvl9pPr marL="36563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93516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69829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2584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34" indent="0">
              <a:buNone/>
              <a:defRPr sz="1800">
                <a:solidFill>
                  <a:schemeClr val="tx1">
                    <a:tint val="75000"/>
                  </a:schemeClr>
                </a:solidFill>
              </a:defRPr>
            </a:lvl2pPr>
            <a:lvl3pPr marL="914085" indent="0">
              <a:buNone/>
              <a:defRPr sz="1600">
                <a:solidFill>
                  <a:schemeClr val="tx1">
                    <a:tint val="75000"/>
                  </a:schemeClr>
                </a:solidFill>
              </a:defRPr>
            </a:lvl3pPr>
            <a:lvl4pPr marL="1371124" indent="0">
              <a:buNone/>
              <a:defRPr sz="1400">
                <a:solidFill>
                  <a:schemeClr val="tx1">
                    <a:tint val="75000"/>
                  </a:schemeClr>
                </a:solidFill>
              </a:defRPr>
            </a:lvl4pPr>
            <a:lvl5pPr marL="1828169" indent="0">
              <a:buNone/>
              <a:defRPr sz="1400">
                <a:solidFill>
                  <a:schemeClr val="tx1">
                    <a:tint val="75000"/>
                  </a:schemeClr>
                </a:solidFill>
              </a:defRPr>
            </a:lvl5pPr>
            <a:lvl6pPr marL="2285202" indent="0">
              <a:buNone/>
              <a:defRPr sz="1400">
                <a:solidFill>
                  <a:schemeClr val="tx1">
                    <a:tint val="75000"/>
                  </a:schemeClr>
                </a:solidFill>
              </a:defRPr>
            </a:lvl6pPr>
            <a:lvl7pPr marL="2742236" indent="0">
              <a:buNone/>
              <a:defRPr sz="1400">
                <a:solidFill>
                  <a:schemeClr val="tx1">
                    <a:tint val="75000"/>
                  </a:schemeClr>
                </a:solidFill>
              </a:defRPr>
            </a:lvl7pPr>
            <a:lvl8pPr marL="3199280" indent="0">
              <a:buNone/>
              <a:defRPr sz="1400">
                <a:solidFill>
                  <a:schemeClr val="tx1">
                    <a:tint val="75000"/>
                  </a:schemeClr>
                </a:solidFill>
              </a:defRPr>
            </a:lvl8pPr>
            <a:lvl9pPr marL="365632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pPr/>
              <a:t>14/10/2022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pPr/>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80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34" indent="0">
              <a:buNone/>
              <a:defRPr sz="1200"/>
            </a:lvl2pPr>
            <a:lvl3pPr marL="914085" indent="0">
              <a:buNone/>
              <a:defRPr sz="1000"/>
            </a:lvl3pPr>
            <a:lvl4pPr marL="1371124" indent="0">
              <a:buNone/>
              <a:defRPr sz="900"/>
            </a:lvl4pPr>
            <a:lvl5pPr marL="1828169" indent="0">
              <a:buNone/>
              <a:defRPr sz="900"/>
            </a:lvl5pPr>
            <a:lvl6pPr marL="2285202" indent="0">
              <a:buNone/>
              <a:defRPr sz="900"/>
            </a:lvl6pPr>
            <a:lvl7pPr marL="2742236" indent="0">
              <a:buNone/>
              <a:defRPr sz="900"/>
            </a:lvl7pPr>
            <a:lvl8pPr marL="3199280" indent="0">
              <a:buNone/>
              <a:defRPr sz="900"/>
            </a:lvl8pPr>
            <a:lvl9pPr marL="36563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74050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34" indent="0">
              <a:buNone/>
              <a:defRPr sz="2800"/>
            </a:lvl2pPr>
            <a:lvl3pPr marL="914085" indent="0">
              <a:buNone/>
              <a:defRPr sz="2400"/>
            </a:lvl3pPr>
            <a:lvl4pPr marL="1371124" indent="0">
              <a:buNone/>
              <a:defRPr sz="2000"/>
            </a:lvl4pPr>
            <a:lvl5pPr marL="1828169" indent="0">
              <a:buNone/>
              <a:defRPr sz="2000"/>
            </a:lvl5pPr>
            <a:lvl6pPr marL="2285202" indent="0">
              <a:buNone/>
              <a:defRPr sz="2000"/>
            </a:lvl6pPr>
            <a:lvl7pPr marL="2742236" indent="0">
              <a:buNone/>
              <a:defRPr sz="2000"/>
            </a:lvl7pPr>
            <a:lvl8pPr marL="3199280" indent="0">
              <a:buNone/>
              <a:defRPr sz="2000"/>
            </a:lvl8pPr>
            <a:lvl9pPr marL="3656320" indent="0">
              <a:buNone/>
              <a:defRPr sz="2000"/>
            </a:lvl9pPr>
          </a:lstStyle>
          <a:p>
            <a:endParaRPr lang="vi-VN"/>
          </a:p>
        </p:txBody>
      </p:sp>
      <p:sp>
        <p:nvSpPr>
          <p:cNvPr id="4" name="Text Placeholder 3"/>
          <p:cNvSpPr>
            <a:spLocks noGrp="1"/>
          </p:cNvSpPr>
          <p:nvPr>
            <p:ph type="body" sz="half" idx="2"/>
          </p:nvPr>
        </p:nvSpPr>
        <p:spPr>
          <a:xfrm>
            <a:off x="1792288" y="4025517"/>
            <a:ext cx="5486400" cy="603647"/>
          </a:xfrm>
        </p:spPr>
        <p:txBody>
          <a:bodyPr/>
          <a:lstStyle>
            <a:lvl1pPr marL="0" indent="0">
              <a:buNone/>
              <a:defRPr sz="1400"/>
            </a:lvl1pPr>
            <a:lvl2pPr marL="457034" indent="0">
              <a:buNone/>
              <a:defRPr sz="1200"/>
            </a:lvl2pPr>
            <a:lvl3pPr marL="914085" indent="0">
              <a:buNone/>
              <a:defRPr sz="1000"/>
            </a:lvl3pPr>
            <a:lvl4pPr marL="1371124" indent="0">
              <a:buNone/>
              <a:defRPr sz="900"/>
            </a:lvl4pPr>
            <a:lvl5pPr marL="1828169" indent="0">
              <a:buNone/>
              <a:defRPr sz="900"/>
            </a:lvl5pPr>
            <a:lvl6pPr marL="2285202" indent="0">
              <a:buNone/>
              <a:defRPr sz="900"/>
            </a:lvl6pPr>
            <a:lvl7pPr marL="2742236" indent="0">
              <a:buNone/>
              <a:defRPr sz="900"/>
            </a:lvl7pPr>
            <a:lvl8pPr marL="3199280" indent="0">
              <a:buNone/>
              <a:defRPr sz="900"/>
            </a:lvl8pPr>
            <a:lvl9pPr marL="36563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37384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76842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85729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4133A-A468-4824-A960-2FD2A5EB816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659C5052-9EA9-43E6-A714-1F91145D82E1}"/>
              </a:ext>
            </a:extLst>
          </p:cNvPr>
          <p:cNvSpPr>
            <a:spLocks noGrp="1"/>
          </p:cNvSpPr>
          <p:nvPr>
            <p:ph type="subTitle" idx="1"/>
          </p:nvPr>
        </p:nvSpPr>
        <p:spPr>
          <a:xfrm>
            <a:off x="1143000" y="2701528"/>
            <a:ext cx="6858000" cy="1241822"/>
          </a:xfrm>
        </p:spPr>
        <p:txBody>
          <a:bodyPr/>
          <a:lstStyle>
            <a:lvl1pPr marL="0" indent="0" algn="ctr">
              <a:buNone/>
              <a:defRPr sz="1800"/>
            </a:lvl1pPr>
            <a:lvl2pPr marL="342803" indent="0" algn="ctr">
              <a:buNone/>
              <a:defRPr sz="1500"/>
            </a:lvl2pPr>
            <a:lvl3pPr marL="685613" indent="0" algn="ctr">
              <a:buNone/>
              <a:defRPr sz="1400"/>
            </a:lvl3pPr>
            <a:lvl4pPr marL="1028420" indent="0" algn="ctr">
              <a:buNone/>
              <a:defRPr sz="1200"/>
            </a:lvl4pPr>
            <a:lvl5pPr marL="1371226" indent="0" algn="ctr">
              <a:buNone/>
              <a:defRPr sz="1200"/>
            </a:lvl5pPr>
            <a:lvl6pPr marL="1714037" indent="0" algn="ctr">
              <a:buNone/>
              <a:defRPr sz="1200"/>
            </a:lvl6pPr>
            <a:lvl7pPr marL="2056838" indent="0" algn="ctr">
              <a:buNone/>
              <a:defRPr sz="1200"/>
            </a:lvl7pPr>
            <a:lvl8pPr marL="2399640" indent="0" algn="ctr">
              <a:buNone/>
              <a:defRPr sz="1200"/>
            </a:lvl8pPr>
            <a:lvl9pPr marL="2742443"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9BFC6F08-75A7-4B7A-AD5D-57FD1C024ADF}"/>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A833951-E6CA-4B41-ADAA-995F4656569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3B94009-4981-424E-88CB-969261E49AF1}"/>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727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EA4665-57B2-4895-82FC-64ECF2263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0231F7C-BA2C-475C-83F0-1684B8A17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95BE53-C4D4-4488-BDC8-909C8D1F15BE}"/>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4E9DF59-7D67-40EC-A7B8-0008B6A264F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CBC81F-9CB8-4F4B-8C9A-64692DA2EE00}"/>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606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02284-6A57-4DEB-B735-50205410B8CD}"/>
              </a:ext>
            </a:extLst>
          </p:cNvPr>
          <p:cNvSpPr>
            <a:spLocks noGrp="1"/>
          </p:cNvSpPr>
          <p:nvPr>
            <p:ph type="title"/>
          </p:nvPr>
        </p:nvSpPr>
        <p:spPr>
          <a:xfrm>
            <a:off x="623888" y="128231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DD2BB467-E64F-4866-BEE7-E852930EF978}"/>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03" indent="0">
              <a:buNone/>
              <a:defRPr sz="1500">
                <a:solidFill>
                  <a:schemeClr val="tx1">
                    <a:tint val="75000"/>
                  </a:schemeClr>
                </a:solidFill>
              </a:defRPr>
            </a:lvl2pPr>
            <a:lvl3pPr marL="685613" indent="0">
              <a:buNone/>
              <a:defRPr sz="1400">
                <a:solidFill>
                  <a:schemeClr val="tx1">
                    <a:tint val="75000"/>
                  </a:schemeClr>
                </a:solidFill>
              </a:defRPr>
            </a:lvl3pPr>
            <a:lvl4pPr marL="1028420" indent="0">
              <a:buNone/>
              <a:defRPr sz="1200">
                <a:solidFill>
                  <a:schemeClr val="tx1">
                    <a:tint val="75000"/>
                  </a:schemeClr>
                </a:solidFill>
              </a:defRPr>
            </a:lvl4pPr>
            <a:lvl5pPr marL="1371226" indent="0">
              <a:buNone/>
              <a:defRPr sz="1200">
                <a:solidFill>
                  <a:schemeClr val="tx1">
                    <a:tint val="75000"/>
                  </a:schemeClr>
                </a:solidFill>
              </a:defRPr>
            </a:lvl5pPr>
            <a:lvl6pPr marL="1714037" indent="0">
              <a:buNone/>
              <a:defRPr sz="1200">
                <a:solidFill>
                  <a:schemeClr val="tx1">
                    <a:tint val="75000"/>
                  </a:schemeClr>
                </a:solidFill>
              </a:defRPr>
            </a:lvl6pPr>
            <a:lvl7pPr marL="2056838" indent="0">
              <a:buNone/>
              <a:defRPr sz="1200">
                <a:solidFill>
                  <a:schemeClr val="tx1">
                    <a:tint val="75000"/>
                  </a:schemeClr>
                </a:solidFill>
              </a:defRPr>
            </a:lvl7pPr>
            <a:lvl8pPr marL="2399640" indent="0">
              <a:buNone/>
              <a:defRPr sz="1200">
                <a:solidFill>
                  <a:schemeClr val="tx1">
                    <a:tint val="75000"/>
                  </a:schemeClr>
                </a:solidFill>
              </a:defRPr>
            </a:lvl8pPr>
            <a:lvl9pPr marL="2742443"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3F8B52-1E07-494B-9F38-E482D488ACB7}"/>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5A08AF-054E-4CC1-B369-8C59267C82F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5DACEA0-C158-48CA-811B-3C7C78150540}"/>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680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5BC33A-3371-410E-9E7E-6CF38636A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87F5DD0-21C3-448A-808C-6B4F1E5559C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669A786-E494-42DE-974E-19444CDDB05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DAF8D23-1CEB-43C0-9DBB-3AF65FAD9913}"/>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D0F9607-FCB5-4BA0-B8D5-6F9C714D250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C693AA5-73DB-42AE-8EEB-06D163DFFF69}"/>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692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F7046F-5D13-4CC5-94AF-9D34B1ABD01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045A2AA-0EA7-403F-BCA0-2DCF3290205C}"/>
              </a:ext>
            </a:extLst>
          </p:cNvPr>
          <p:cNvSpPr>
            <a:spLocks noGrp="1"/>
          </p:cNvSpPr>
          <p:nvPr>
            <p:ph type="body" idx="1"/>
          </p:nvPr>
        </p:nvSpPr>
        <p:spPr>
          <a:xfrm>
            <a:off x="629842" y="1260872"/>
            <a:ext cx="3868340"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A904013-0380-4852-8015-A574DD9E005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2AB04A2-8E2C-4C35-B795-5AFB589C53C7}"/>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127476E-F110-4E33-A967-4A5AD9CD8ADA}"/>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38B6082-A5BB-4620-A32D-8CD57994E3A6}"/>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4312742C-011C-410D-AD2C-5E7CDAF439F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FBEFC768-A1E5-410B-A507-0D6246A2CCEF}"/>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080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5D688E-2D05-4866-892C-8425C5360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D4DFE48-014F-45F4-9D10-E6ADDD2F645E}"/>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592CB292-E3D4-4C28-93A3-3247678E753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C0C0CBFC-996F-471B-BF29-C336082522CA}"/>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64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pPr/>
              <a:t>14/10/2022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pPr/>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B720D78-C173-4165-B062-1CB61202CA07}"/>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1B9BCF48-876D-4509-A783-4CA00E46315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9AA4CC2-B0CB-4173-86E5-24D1AA04ACCA}"/>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395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EE459E-3A56-4F59-B11E-A118CB5C5E2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39792FBC-94B3-4A2F-A964-05C355FA79E0}"/>
              </a:ext>
            </a:extLst>
          </p:cNvPr>
          <p:cNvSpPr>
            <a:spLocks noGrp="1"/>
          </p:cNvSpPr>
          <p:nvPr>
            <p:ph idx="1"/>
          </p:nvPr>
        </p:nvSpPr>
        <p:spPr>
          <a:xfrm>
            <a:off x="3887391" y="74058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EFCBE86-82A0-4247-AA74-C61E3D21AEFA}"/>
              </a:ext>
            </a:extLst>
          </p:cNvPr>
          <p:cNvSpPr>
            <a:spLocks noGrp="1"/>
          </p:cNvSpPr>
          <p:nvPr>
            <p:ph type="body" sz="half" idx="2"/>
          </p:nvPr>
        </p:nvSpPr>
        <p:spPr>
          <a:xfrm>
            <a:off x="629841" y="1543052"/>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1A68F519-764A-414F-AE0B-EB90613E1BEC}"/>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493C5EA-D77C-4F7B-889A-906A6456C67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7BC65B5-3569-45D5-8A64-65AAA66BFA4C}"/>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73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E5EC51-40DA-46B0-B4BE-221552D9FC5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9A362E2-F513-436F-BAB5-1AF580142CCD}"/>
              </a:ext>
            </a:extLst>
          </p:cNvPr>
          <p:cNvSpPr>
            <a:spLocks noGrp="1"/>
          </p:cNvSpPr>
          <p:nvPr>
            <p:ph type="pic" idx="1"/>
          </p:nvPr>
        </p:nvSpPr>
        <p:spPr>
          <a:xfrm>
            <a:off x="3887391" y="740580"/>
            <a:ext cx="4629150" cy="3655219"/>
          </a:xfrm>
        </p:spPr>
        <p:txBody>
          <a:bodyPr/>
          <a:lstStyle>
            <a:lvl1pPr marL="0" indent="0">
              <a:buNone/>
              <a:defRPr sz="2400"/>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endParaRPr lang="en-US"/>
          </a:p>
        </p:txBody>
      </p:sp>
      <p:sp>
        <p:nvSpPr>
          <p:cNvPr id="4" name="Text Placeholder 3">
            <a:extLst>
              <a:ext uri="{FF2B5EF4-FFF2-40B4-BE49-F238E27FC236}">
                <a16:creationId xmlns="" xmlns:a16="http://schemas.microsoft.com/office/drawing/2014/main" id="{A04EBA50-4B60-4A93-86C9-17768FBD6BE2}"/>
              </a:ext>
            </a:extLst>
          </p:cNvPr>
          <p:cNvSpPr>
            <a:spLocks noGrp="1"/>
          </p:cNvSpPr>
          <p:nvPr>
            <p:ph type="body" sz="half" idx="2"/>
          </p:nvPr>
        </p:nvSpPr>
        <p:spPr>
          <a:xfrm>
            <a:off x="629841" y="1543052"/>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5C8E74E0-15CE-4A15-AA6D-627E84753CFB}"/>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A08F21C-A2CA-4C9B-8A7F-84C61430274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4605A0-832C-45E1-88AD-5CCAF8C85DF0}"/>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174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065DD0-3D8A-4F78-8A61-55395FA2C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E605197-5F02-49FE-9696-CB23F8B0E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C4A3F3-8012-4C88-AA20-D23E27B78CD0}"/>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660EBF8-E924-430A-BDA9-29B4CE0E1B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0D3545C-CCA9-4933-B368-E587CDBE9A57}"/>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558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29019AA-B60A-4F5F-B720-8E6ED70059FD}"/>
              </a:ext>
            </a:extLst>
          </p:cNvPr>
          <p:cNvSpPr>
            <a:spLocks noGrp="1"/>
          </p:cNvSpPr>
          <p:nvPr>
            <p:ph type="title" orient="vert"/>
          </p:nvPr>
        </p:nvSpPr>
        <p:spPr>
          <a:xfrm>
            <a:off x="6543676" y="273855"/>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B26C0A0-29E7-4097-86BB-002CCAC4DA51}"/>
              </a:ext>
            </a:extLst>
          </p:cNvPr>
          <p:cNvSpPr>
            <a:spLocks noGrp="1"/>
          </p:cNvSpPr>
          <p:nvPr>
            <p:ph type="body" orient="vert" idx="1"/>
          </p:nvPr>
        </p:nvSpPr>
        <p:spPr>
          <a:xfrm>
            <a:off x="628652" y="27385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0E5656-65DE-4545-A826-0C8581BA7E2B}"/>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80E8720-6F40-4659-AA63-21804AE209C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2BFD0C2-9B1B-464A-B835-F6F36A8E9E3C}"/>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974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4133A-A468-4824-A960-2FD2A5EB816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659C5052-9EA9-43E6-A714-1F91145D82E1}"/>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9BFC6F08-75A7-4B7A-AD5D-57FD1C024ADF}"/>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A833951-E6CA-4B41-ADAA-995F4656569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3B94009-4981-424E-88CB-969261E49AF1}"/>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669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EA4665-57B2-4895-82FC-64ECF2263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0231F7C-BA2C-475C-83F0-1684B8A17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95BE53-C4D4-4488-BDC8-909C8D1F15BE}"/>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4E9DF59-7D67-40EC-A7B8-0008B6A264F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CBC81F-9CB8-4F4B-8C9A-64692DA2EE00}"/>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7104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02284-6A57-4DEB-B735-50205410B8CD}"/>
              </a:ext>
            </a:extLst>
          </p:cNvPr>
          <p:cNvSpPr>
            <a:spLocks noGrp="1"/>
          </p:cNvSpPr>
          <p:nvPr>
            <p:ph type="title"/>
          </p:nvPr>
        </p:nvSpPr>
        <p:spPr>
          <a:xfrm>
            <a:off x="623888" y="1282310"/>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DD2BB467-E64F-4866-BEE7-E852930EF978}"/>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3F8B52-1E07-494B-9F38-E482D488ACB7}"/>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5A08AF-054E-4CC1-B369-8C59267C82F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5DACEA0-C158-48CA-811B-3C7C78150540}"/>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497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5BC33A-3371-410E-9E7E-6CF38636A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87F5DD0-21C3-448A-808C-6B4F1E5559C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669A786-E494-42DE-974E-19444CDDB05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DAF8D23-1CEB-43C0-9DBB-3AF65FAD9913}"/>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D0F9607-FCB5-4BA0-B8D5-6F9C714D250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C693AA5-73DB-42AE-8EEB-06D163DFFF69}"/>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370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F7046F-5D13-4CC5-94AF-9D34B1ABD01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045A2AA-0EA7-403F-BCA0-2DCF3290205C}"/>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A904013-0380-4852-8015-A574DD9E005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2AB04A2-8E2C-4C35-B795-5AFB589C53C7}"/>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127476E-F110-4E33-A967-4A5AD9CD8ADA}"/>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38B6082-A5BB-4620-A32D-8CD57994E3A6}"/>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4312742C-011C-410D-AD2C-5E7CDAF439F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FBEFC768-A1E5-410B-A507-0D6246A2CCEF}"/>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06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34" indent="0">
              <a:buNone/>
              <a:defRPr sz="2000" b="1"/>
            </a:lvl2pPr>
            <a:lvl3pPr marL="914085" indent="0">
              <a:buNone/>
              <a:defRPr sz="1800" b="1"/>
            </a:lvl3pPr>
            <a:lvl4pPr marL="1371124" indent="0">
              <a:buNone/>
              <a:defRPr sz="1600" b="1"/>
            </a:lvl4pPr>
            <a:lvl5pPr marL="1828169" indent="0">
              <a:buNone/>
              <a:defRPr sz="1600" b="1"/>
            </a:lvl5pPr>
            <a:lvl6pPr marL="2285202" indent="0">
              <a:buNone/>
              <a:defRPr sz="1600" b="1"/>
            </a:lvl6pPr>
            <a:lvl7pPr marL="2742236" indent="0">
              <a:buNone/>
              <a:defRPr sz="1600" b="1"/>
            </a:lvl7pPr>
            <a:lvl8pPr marL="3199280" indent="0">
              <a:buNone/>
              <a:defRPr sz="1600" b="1"/>
            </a:lvl8pPr>
            <a:lvl9pPr marL="365632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40" y="1151335"/>
            <a:ext cx="4041775" cy="479822"/>
          </a:xfrm>
        </p:spPr>
        <p:txBody>
          <a:bodyPr anchor="b"/>
          <a:lstStyle>
            <a:lvl1pPr marL="0" indent="0">
              <a:buNone/>
              <a:defRPr sz="2400" b="1"/>
            </a:lvl1pPr>
            <a:lvl2pPr marL="457034" indent="0">
              <a:buNone/>
              <a:defRPr sz="2000" b="1"/>
            </a:lvl2pPr>
            <a:lvl3pPr marL="914085" indent="0">
              <a:buNone/>
              <a:defRPr sz="1800" b="1"/>
            </a:lvl3pPr>
            <a:lvl4pPr marL="1371124" indent="0">
              <a:buNone/>
              <a:defRPr sz="1600" b="1"/>
            </a:lvl4pPr>
            <a:lvl5pPr marL="1828169" indent="0">
              <a:buNone/>
              <a:defRPr sz="1600" b="1"/>
            </a:lvl5pPr>
            <a:lvl6pPr marL="2285202" indent="0">
              <a:buNone/>
              <a:defRPr sz="1600" b="1"/>
            </a:lvl6pPr>
            <a:lvl7pPr marL="2742236" indent="0">
              <a:buNone/>
              <a:defRPr sz="1600" b="1"/>
            </a:lvl7pPr>
            <a:lvl8pPr marL="3199280" indent="0">
              <a:buNone/>
              <a:defRPr sz="1600" b="1"/>
            </a:lvl8pPr>
            <a:lvl9pPr marL="36563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pPr/>
              <a:t>14/10/2022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pPr/>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5D688E-2D05-4866-892C-8425C5360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D4DFE48-014F-45F4-9D10-E6ADDD2F645E}"/>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592CB292-E3D4-4C28-93A3-3247678E753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C0C0CBFC-996F-471B-BF29-C336082522CA}"/>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9539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B720D78-C173-4165-B062-1CB61202CA07}"/>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1B9BCF48-876D-4509-A783-4CA00E46315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9AA4CC2-B0CB-4173-86E5-24D1AA04ACCA}"/>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868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EE459E-3A56-4F59-B11E-A118CB5C5E2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39792FBC-94B3-4A2F-A964-05C355FA79E0}"/>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EFCBE86-82A0-4247-AA74-C61E3D21AEFA}"/>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1A68F519-764A-414F-AE0B-EB90613E1BEC}"/>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493C5EA-D77C-4F7B-889A-906A6456C67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7BC65B5-3569-45D5-8A64-65AAA66BFA4C}"/>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0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E5EC51-40DA-46B0-B4BE-221552D9FC5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9A362E2-F513-436F-BAB5-1AF580142CC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en-US"/>
          </a:p>
        </p:txBody>
      </p:sp>
      <p:sp>
        <p:nvSpPr>
          <p:cNvPr id="4" name="Text Placeholder 3">
            <a:extLst>
              <a:ext uri="{FF2B5EF4-FFF2-40B4-BE49-F238E27FC236}">
                <a16:creationId xmlns="" xmlns:a16="http://schemas.microsoft.com/office/drawing/2014/main" id="{A04EBA50-4B60-4A93-86C9-17768FBD6BE2}"/>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5C8E74E0-15CE-4A15-AA6D-627E84753CFB}"/>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A08F21C-A2CA-4C9B-8A7F-84C61430274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4605A0-832C-45E1-88AD-5CCAF8C85DF0}"/>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272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065DD0-3D8A-4F78-8A61-55395FA2C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E605197-5F02-49FE-9696-CB23F8B0E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C4A3F3-8012-4C88-AA20-D23E27B78CD0}"/>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660EBF8-E924-430A-BDA9-29B4CE0E1B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0D3545C-CCA9-4933-B368-E587CDBE9A57}"/>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99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29019AA-B60A-4F5F-B720-8E6ED70059FD}"/>
              </a:ext>
            </a:extLst>
          </p:cNvPr>
          <p:cNvSpPr>
            <a:spLocks noGrp="1"/>
          </p:cNvSpPr>
          <p:nvPr>
            <p:ph type="title" orient="vert"/>
          </p:nvPr>
        </p:nvSpPr>
        <p:spPr>
          <a:xfrm>
            <a:off x="6543676" y="273850"/>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B26C0A0-29E7-4097-86BB-002CCAC4DA51}"/>
              </a:ext>
            </a:extLst>
          </p:cNvPr>
          <p:cNvSpPr>
            <a:spLocks noGrp="1"/>
          </p:cNvSpPr>
          <p:nvPr>
            <p:ph type="body" orient="vert" idx="1"/>
          </p:nvPr>
        </p:nvSpPr>
        <p:spPr>
          <a:xfrm>
            <a:off x="628652" y="273850"/>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0E5656-65DE-4545-A826-0C8581BA7E2B}"/>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80E8720-6F40-4659-AA63-21804AE209C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2BFD0C2-9B1B-464A-B835-F6F36A8E9E3C}"/>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163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4133A-A468-4824-A960-2FD2A5EB816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659C5052-9EA9-43E6-A714-1F91145D82E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9BFC6F08-75A7-4B7A-AD5D-57FD1C024ADF}"/>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A833951-E6CA-4B41-ADAA-995F4656569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3B94009-4981-424E-88CB-969261E49AF1}"/>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212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EA4665-57B2-4895-82FC-64ECF2263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0231F7C-BA2C-475C-83F0-1684B8A17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95BE53-C4D4-4488-BDC8-909C8D1F15BE}"/>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4E9DF59-7D67-40EC-A7B8-0008B6A264F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CBC81F-9CB8-4F4B-8C9A-64692DA2EE00}"/>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661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F02284-6A57-4DEB-B735-50205410B8C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DD2BB467-E64F-4866-BEE7-E852930EF97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3F8B52-1E07-494B-9F38-E482D488ACB7}"/>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A5A08AF-054E-4CC1-B369-8C59267C82F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5DACEA0-C158-48CA-811B-3C7C78150540}"/>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300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5BC33A-3371-410E-9E7E-6CF38636A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87F5DD0-21C3-448A-808C-6B4F1E5559C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669A786-E494-42DE-974E-19444CDDB05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DAF8D23-1CEB-43C0-9DBB-3AF65FAD9913}"/>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D0F9607-FCB5-4BA0-B8D5-6F9C714D250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C693AA5-73DB-42AE-8EEB-06D163DFFF69}"/>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305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pPr/>
              <a:t>14/10/2022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pPr/>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F7046F-5D13-4CC5-94AF-9D34B1ABD01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045A2AA-0EA7-403F-BCA0-2DCF329020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A904013-0380-4852-8015-A574DD9E005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2AB04A2-8E2C-4C35-B795-5AFB589C53C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127476E-F110-4E33-A967-4A5AD9CD8AD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38B6082-A5BB-4620-A32D-8CD57994E3A6}"/>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4312742C-011C-410D-AD2C-5E7CDAF439F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FBEFC768-A1E5-410B-A507-0D6246A2CCEF}"/>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6708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5D688E-2D05-4866-892C-8425C5360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D4DFE48-014F-45F4-9D10-E6ADDD2F645E}"/>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592CB292-E3D4-4C28-93A3-3247678E753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C0C0CBFC-996F-471B-BF29-C336082522CA}"/>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906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B720D78-C173-4165-B062-1CB61202CA07}"/>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1B9BCF48-876D-4509-A783-4CA00E46315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9AA4CC2-B0CB-4173-86E5-24D1AA04ACCA}"/>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2677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EE459E-3A56-4F59-B11E-A118CB5C5E2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39792FBC-94B3-4A2F-A964-05C355FA79E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EFCBE86-82A0-4247-AA74-C61E3D21AEF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1A68F519-764A-414F-AE0B-EB90613E1BEC}"/>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493C5EA-D77C-4F7B-889A-906A6456C67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7BC65B5-3569-45D5-8A64-65AAA66BFA4C}"/>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9111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E5EC51-40DA-46B0-B4BE-221552D9FC5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9A362E2-F513-436F-BAB5-1AF580142CC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A04EBA50-4B60-4A93-86C9-17768FBD6BE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5C8E74E0-15CE-4A15-AA6D-627E84753CFB}"/>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A08F21C-A2CA-4C9B-8A7F-84C61430274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4605A0-832C-45E1-88AD-5CCAF8C85DF0}"/>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9073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065DD0-3D8A-4F78-8A61-55395FA2C6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E605197-5F02-49FE-9696-CB23F8B0EE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5C4A3F3-8012-4C88-AA20-D23E27B78CD0}"/>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660EBF8-E924-430A-BDA9-29B4CE0E1B9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C0D3545C-CCA9-4933-B368-E587CDBE9A57}"/>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3962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29019AA-B60A-4F5F-B720-8E6ED70059F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B26C0A0-29E7-4097-86BB-002CCAC4DA5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0E5656-65DE-4545-A826-0C8581BA7E2B}"/>
              </a:ext>
            </a:extLst>
          </p:cNvPr>
          <p:cNvSpPr>
            <a:spLocks noGrp="1"/>
          </p:cNvSpPr>
          <p:nvPr>
            <p:ph type="dt" sz="half" idx="10"/>
          </p:nvPr>
        </p:nvSpPr>
        <p:spPr/>
        <p:txBody>
          <a:bodyPr/>
          <a:lstStyle/>
          <a:p>
            <a:fld id="{7D7F9DB7-2505-4345-82BE-E6CA63E51C75}"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80E8720-6F40-4659-AA63-21804AE209C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2BFD0C2-9B1B-464A-B835-F6F36A8E9E3C}"/>
              </a:ext>
            </a:extLst>
          </p:cNvPr>
          <p:cNvSpPr>
            <a:spLocks noGrp="1"/>
          </p:cNvSpPr>
          <p:nvPr>
            <p:ph type="sldNum" sz="quarter" idx="12"/>
          </p:nvPr>
        </p:nvSpPr>
        <p:spPr/>
        <p:txBody>
          <a:bodyPr/>
          <a:lstStyle/>
          <a:p>
            <a:fld id="{114D0E41-11B0-420D-8D6A-9AF9E19B57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6553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34" indent="0" algn="ctr">
              <a:buNone/>
              <a:defRPr>
                <a:solidFill>
                  <a:schemeClr val="tx1">
                    <a:tint val="75000"/>
                  </a:schemeClr>
                </a:solidFill>
              </a:defRPr>
            </a:lvl2pPr>
            <a:lvl3pPr marL="914085" indent="0" algn="ctr">
              <a:buNone/>
              <a:defRPr>
                <a:solidFill>
                  <a:schemeClr val="tx1">
                    <a:tint val="75000"/>
                  </a:schemeClr>
                </a:solidFill>
              </a:defRPr>
            </a:lvl3pPr>
            <a:lvl4pPr marL="1371124" indent="0" algn="ctr">
              <a:buNone/>
              <a:defRPr>
                <a:solidFill>
                  <a:schemeClr val="tx1">
                    <a:tint val="75000"/>
                  </a:schemeClr>
                </a:solidFill>
              </a:defRPr>
            </a:lvl4pPr>
            <a:lvl5pPr marL="1828169" indent="0" algn="ctr">
              <a:buNone/>
              <a:defRPr>
                <a:solidFill>
                  <a:schemeClr val="tx1">
                    <a:tint val="75000"/>
                  </a:schemeClr>
                </a:solidFill>
              </a:defRPr>
            </a:lvl5pPr>
            <a:lvl6pPr marL="2285202" indent="0" algn="ctr">
              <a:buNone/>
              <a:defRPr>
                <a:solidFill>
                  <a:schemeClr val="tx1">
                    <a:tint val="75000"/>
                  </a:schemeClr>
                </a:solidFill>
              </a:defRPr>
            </a:lvl6pPr>
            <a:lvl7pPr marL="2742236" indent="0" algn="ctr">
              <a:buNone/>
              <a:defRPr>
                <a:solidFill>
                  <a:schemeClr val="tx1">
                    <a:tint val="75000"/>
                  </a:schemeClr>
                </a:solidFill>
              </a:defRPr>
            </a:lvl7pPr>
            <a:lvl8pPr marL="3199280" indent="0" algn="ctr">
              <a:buNone/>
              <a:defRPr>
                <a:solidFill>
                  <a:schemeClr val="tx1">
                    <a:tint val="75000"/>
                  </a:schemeClr>
                </a:solidFill>
              </a:defRPr>
            </a:lvl8pPr>
            <a:lvl9pPr marL="365632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927441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344652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34" indent="0">
              <a:buNone/>
              <a:defRPr sz="1800">
                <a:solidFill>
                  <a:schemeClr val="tx1">
                    <a:tint val="75000"/>
                  </a:schemeClr>
                </a:solidFill>
              </a:defRPr>
            </a:lvl2pPr>
            <a:lvl3pPr marL="914085" indent="0">
              <a:buNone/>
              <a:defRPr sz="1600">
                <a:solidFill>
                  <a:schemeClr val="tx1">
                    <a:tint val="75000"/>
                  </a:schemeClr>
                </a:solidFill>
              </a:defRPr>
            </a:lvl3pPr>
            <a:lvl4pPr marL="1371124" indent="0">
              <a:buNone/>
              <a:defRPr sz="1400">
                <a:solidFill>
                  <a:schemeClr val="tx1">
                    <a:tint val="75000"/>
                  </a:schemeClr>
                </a:solidFill>
              </a:defRPr>
            </a:lvl4pPr>
            <a:lvl5pPr marL="1828169" indent="0">
              <a:buNone/>
              <a:defRPr sz="1400">
                <a:solidFill>
                  <a:schemeClr val="tx1">
                    <a:tint val="75000"/>
                  </a:schemeClr>
                </a:solidFill>
              </a:defRPr>
            </a:lvl5pPr>
            <a:lvl6pPr marL="2285202" indent="0">
              <a:buNone/>
              <a:defRPr sz="1400">
                <a:solidFill>
                  <a:schemeClr val="tx1">
                    <a:tint val="75000"/>
                  </a:schemeClr>
                </a:solidFill>
              </a:defRPr>
            </a:lvl6pPr>
            <a:lvl7pPr marL="2742236" indent="0">
              <a:buNone/>
              <a:defRPr sz="1400">
                <a:solidFill>
                  <a:schemeClr val="tx1">
                    <a:tint val="75000"/>
                  </a:schemeClr>
                </a:solidFill>
              </a:defRPr>
            </a:lvl7pPr>
            <a:lvl8pPr marL="3199280" indent="0">
              <a:buNone/>
              <a:defRPr sz="1400">
                <a:solidFill>
                  <a:schemeClr val="tx1">
                    <a:tint val="75000"/>
                  </a:schemeClr>
                </a:solidFill>
              </a:defRPr>
            </a:lvl8pPr>
            <a:lvl9pPr marL="365632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1642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pPr/>
              <a:t>14/10/2022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pPr/>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195597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34" indent="0">
              <a:buNone/>
              <a:defRPr sz="2000" b="1"/>
            </a:lvl2pPr>
            <a:lvl3pPr marL="914085" indent="0">
              <a:buNone/>
              <a:defRPr sz="1800" b="1"/>
            </a:lvl3pPr>
            <a:lvl4pPr marL="1371124" indent="0">
              <a:buNone/>
              <a:defRPr sz="1600" b="1"/>
            </a:lvl4pPr>
            <a:lvl5pPr marL="1828169" indent="0">
              <a:buNone/>
              <a:defRPr sz="1600" b="1"/>
            </a:lvl5pPr>
            <a:lvl6pPr marL="2285202" indent="0">
              <a:buNone/>
              <a:defRPr sz="1600" b="1"/>
            </a:lvl6pPr>
            <a:lvl7pPr marL="2742236" indent="0">
              <a:buNone/>
              <a:defRPr sz="1600" b="1"/>
            </a:lvl7pPr>
            <a:lvl8pPr marL="3199280" indent="0">
              <a:buNone/>
              <a:defRPr sz="1600" b="1"/>
            </a:lvl8pPr>
            <a:lvl9pPr marL="365632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40" y="1151335"/>
            <a:ext cx="4041775" cy="479822"/>
          </a:xfrm>
        </p:spPr>
        <p:txBody>
          <a:bodyPr anchor="b"/>
          <a:lstStyle>
            <a:lvl1pPr marL="0" indent="0">
              <a:buNone/>
              <a:defRPr sz="2400" b="1"/>
            </a:lvl1pPr>
            <a:lvl2pPr marL="457034" indent="0">
              <a:buNone/>
              <a:defRPr sz="2000" b="1"/>
            </a:lvl2pPr>
            <a:lvl3pPr marL="914085" indent="0">
              <a:buNone/>
              <a:defRPr sz="1800" b="1"/>
            </a:lvl3pPr>
            <a:lvl4pPr marL="1371124" indent="0">
              <a:buNone/>
              <a:defRPr sz="1600" b="1"/>
            </a:lvl4pPr>
            <a:lvl5pPr marL="1828169" indent="0">
              <a:buNone/>
              <a:defRPr sz="1600" b="1"/>
            </a:lvl5pPr>
            <a:lvl6pPr marL="2285202" indent="0">
              <a:buNone/>
              <a:defRPr sz="1600" b="1"/>
            </a:lvl6pPr>
            <a:lvl7pPr marL="2742236" indent="0">
              <a:buNone/>
              <a:defRPr sz="1600" b="1"/>
            </a:lvl7pPr>
            <a:lvl8pPr marL="3199280" indent="0">
              <a:buNone/>
              <a:defRPr sz="1600" b="1"/>
            </a:lvl8pPr>
            <a:lvl9pPr marL="36563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400277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132790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39749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80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34" indent="0">
              <a:buNone/>
              <a:defRPr sz="1200"/>
            </a:lvl2pPr>
            <a:lvl3pPr marL="914085" indent="0">
              <a:buNone/>
              <a:defRPr sz="1000"/>
            </a:lvl3pPr>
            <a:lvl4pPr marL="1371124" indent="0">
              <a:buNone/>
              <a:defRPr sz="900"/>
            </a:lvl4pPr>
            <a:lvl5pPr marL="1828169" indent="0">
              <a:buNone/>
              <a:defRPr sz="900"/>
            </a:lvl5pPr>
            <a:lvl6pPr marL="2285202" indent="0">
              <a:buNone/>
              <a:defRPr sz="900"/>
            </a:lvl6pPr>
            <a:lvl7pPr marL="2742236" indent="0">
              <a:buNone/>
              <a:defRPr sz="900"/>
            </a:lvl7pPr>
            <a:lvl8pPr marL="3199280" indent="0">
              <a:buNone/>
              <a:defRPr sz="900"/>
            </a:lvl8pPr>
            <a:lvl9pPr marL="36563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83950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34" indent="0">
              <a:buNone/>
              <a:defRPr sz="2800"/>
            </a:lvl2pPr>
            <a:lvl3pPr marL="914085" indent="0">
              <a:buNone/>
              <a:defRPr sz="2400"/>
            </a:lvl3pPr>
            <a:lvl4pPr marL="1371124" indent="0">
              <a:buNone/>
              <a:defRPr sz="2000"/>
            </a:lvl4pPr>
            <a:lvl5pPr marL="1828169" indent="0">
              <a:buNone/>
              <a:defRPr sz="2000"/>
            </a:lvl5pPr>
            <a:lvl6pPr marL="2285202" indent="0">
              <a:buNone/>
              <a:defRPr sz="2000"/>
            </a:lvl6pPr>
            <a:lvl7pPr marL="2742236" indent="0">
              <a:buNone/>
              <a:defRPr sz="2000"/>
            </a:lvl7pPr>
            <a:lvl8pPr marL="3199280" indent="0">
              <a:buNone/>
              <a:defRPr sz="2000"/>
            </a:lvl8pPr>
            <a:lvl9pPr marL="3656320" indent="0">
              <a:buNone/>
              <a:defRPr sz="2000"/>
            </a:lvl9pPr>
          </a:lstStyle>
          <a:p>
            <a:endParaRPr lang="vi-VN"/>
          </a:p>
        </p:txBody>
      </p:sp>
      <p:sp>
        <p:nvSpPr>
          <p:cNvPr id="4" name="Text Placeholder 3"/>
          <p:cNvSpPr>
            <a:spLocks noGrp="1"/>
          </p:cNvSpPr>
          <p:nvPr>
            <p:ph type="body" sz="half" idx="2"/>
          </p:nvPr>
        </p:nvSpPr>
        <p:spPr>
          <a:xfrm>
            <a:off x="1792288" y="4025517"/>
            <a:ext cx="5486400" cy="603647"/>
          </a:xfrm>
        </p:spPr>
        <p:txBody>
          <a:bodyPr/>
          <a:lstStyle>
            <a:lvl1pPr marL="0" indent="0">
              <a:buNone/>
              <a:defRPr sz="1400"/>
            </a:lvl1pPr>
            <a:lvl2pPr marL="457034" indent="0">
              <a:buNone/>
              <a:defRPr sz="1200"/>
            </a:lvl2pPr>
            <a:lvl3pPr marL="914085" indent="0">
              <a:buNone/>
              <a:defRPr sz="1000"/>
            </a:lvl3pPr>
            <a:lvl4pPr marL="1371124" indent="0">
              <a:buNone/>
              <a:defRPr sz="900"/>
            </a:lvl4pPr>
            <a:lvl5pPr marL="1828169" indent="0">
              <a:buNone/>
              <a:defRPr sz="900"/>
            </a:lvl5pPr>
            <a:lvl6pPr marL="2285202" indent="0">
              <a:buNone/>
              <a:defRPr sz="900"/>
            </a:lvl6pPr>
            <a:lvl7pPr marL="2742236" indent="0">
              <a:buNone/>
              <a:defRPr sz="900"/>
            </a:lvl7pPr>
            <a:lvl8pPr marL="3199280" indent="0">
              <a:buNone/>
              <a:defRPr sz="900"/>
            </a:lvl8pPr>
            <a:lvl9pPr marL="36563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50408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415009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03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80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034" indent="0">
              <a:buNone/>
              <a:defRPr sz="1200"/>
            </a:lvl2pPr>
            <a:lvl3pPr marL="914085" indent="0">
              <a:buNone/>
              <a:defRPr sz="1000"/>
            </a:lvl3pPr>
            <a:lvl4pPr marL="1371124" indent="0">
              <a:buNone/>
              <a:defRPr sz="900"/>
            </a:lvl4pPr>
            <a:lvl5pPr marL="1828169" indent="0">
              <a:buNone/>
              <a:defRPr sz="900"/>
            </a:lvl5pPr>
            <a:lvl6pPr marL="2285202" indent="0">
              <a:buNone/>
              <a:defRPr sz="900"/>
            </a:lvl6pPr>
            <a:lvl7pPr marL="2742236" indent="0">
              <a:buNone/>
              <a:defRPr sz="900"/>
            </a:lvl7pPr>
            <a:lvl8pPr marL="3199280" indent="0">
              <a:buNone/>
              <a:defRPr sz="900"/>
            </a:lvl8pPr>
            <a:lvl9pPr marL="36563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pPr/>
              <a:t>14/10/2022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pPr/>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34" indent="0">
              <a:buNone/>
              <a:defRPr sz="2800"/>
            </a:lvl2pPr>
            <a:lvl3pPr marL="914085" indent="0">
              <a:buNone/>
              <a:defRPr sz="2400"/>
            </a:lvl3pPr>
            <a:lvl4pPr marL="1371124" indent="0">
              <a:buNone/>
              <a:defRPr sz="2000"/>
            </a:lvl4pPr>
            <a:lvl5pPr marL="1828169" indent="0">
              <a:buNone/>
              <a:defRPr sz="2000"/>
            </a:lvl5pPr>
            <a:lvl6pPr marL="2285202" indent="0">
              <a:buNone/>
              <a:defRPr sz="2000"/>
            </a:lvl6pPr>
            <a:lvl7pPr marL="2742236" indent="0">
              <a:buNone/>
              <a:defRPr sz="2000"/>
            </a:lvl7pPr>
            <a:lvl8pPr marL="3199280" indent="0">
              <a:buNone/>
              <a:defRPr sz="2000"/>
            </a:lvl8pPr>
            <a:lvl9pPr marL="3656320" indent="0">
              <a:buNone/>
              <a:defRPr sz="2000"/>
            </a:lvl9pPr>
          </a:lstStyle>
          <a:p>
            <a:endParaRPr lang="vi-VN"/>
          </a:p>
        </p:txBody>
      </p:sp>
      <p:sp>
        <p:nvSpPr>
          <p:cNvPr id="4" name="Text Placeholder 3"/>
          <p:cNvSpPr>
            <a:spLocks noGrp="1"/>
          </p:cNvSpPr>
          <p:nvPr>
            <p:ph type="body" sz="half" idx="2"/>
          </p:nvPr>
        </p:nvSpPr>
        <p:spPr>
          <a:xfrm>
            <a:off x="1792288" y="4025517"/>
            <a:ext cx="5486400" cy="603647"/>
          </a:xfrm>
        </p:spPr>
        <p:txBody>
          <a:bodyPr/>
          <a:lstStyle>
            <a:lvl1pPr marL="0" indent="0">
              <a:buNone/>
              <a:defRPr sz="1400"/>
            </a:lvl1pPr>
            <a:lvl2pPr marL="457034" indent="0">
              <a:buNone/>
              <a:defRPr sz="1200"/>
            </a:lvl2pPr>
            <a:lvl3pPr marL="914085" indent="0">
              <a:buNone/>
              <a:defRPr sz="1000"/>
            </a:lvl3pPr>
            <a:lvl4pPr marL="1371124" indent="0">
              <a:buNone/>
              <a:defRPr sz="900"/>
            </a:lvl4pPr>
            <a:lvl5pPr marL="1828169" indent="0">
              <a:buNone/>
              <a:defRPr sz="900"/>
            </a:lvl5pPr>
            <a:lvl6pPr marL="2285202" indent="0">
              <a:buNone/>
              <a:defRPr sz="900"/>
            </a:lvl6pPr>
            <a:lvl7pPr marL="2742236" indent="0">
              <a:buNone/>
              <a:defRPr sz="900"/>
            </a:lvl7pPr>
            <a:lvl8pPr marL="3199280" indent="0">
              <a:buNone/>
              <a:defRPr sz="900"/>
            </a:lvl8pPr>
            <a:lvl9pPr marL="36563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pPr/>
              <a:t>14/10/2022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pPr/>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2" tIns="45706" rIns="91412" bIns="45706"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12" tIns="45706" rIns="91412" bIns="457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12" tIns="45706" rIns="91412" bIns="45706" rtlCol="0" anchor="ctr"/>
          <a:lstStyle>
            <a:lvl1pPr algn="l">
              <a:defRPr sz="1200">
                <a:solidFill>
                  <a:schemeClr val="tx1">
                    <a:tint val="75000"/>
                  </a:schemeClr>
                </a:solidFill>
              </a:defRPr>
            </a:lvl1pPr>
          </a:lstStyle>
          <a:p>
            <a:fld id="{687BB8BE-32F4-4511-ACA9-377F1A1C485E}" type="datetimeFigureOut">
              <a:rPr lang="vi-VN" smtClean="0"/>
              <a:pPr/>
              <a:t>14/10/2022</a:t>
            </a:fld>
            <a:endParaRPr lang="vi-V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2" tIns="45706" rIns="91412" bIns="45706"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2" tIns="45706" rIns="91412" bIns="45706" rtlCol="0" anchor="ctr"/>
          <a:lstStyle>
            <a:lvl1pPr algn="r">
              <a:defRPr sz="1200">
                <a:solidFill>
                  <a:schemeClr val="tx1">
                    <a:tint val="75000"/>
                  </a:schemeClr>
                </a:solidFill>
              </a:defRPr>
            </a:lvl1pPr>
          </a:lstStyle>
          <a:p>
            <a:fld id="{AF2971F9-D078-4FA7-99C6-C7D241A29CEA}" type="slidenum">
              <a:rPr lang="vi-VN" smtClean="0"/>
              <a:pPr/>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085" rtl="0" eaLnBrk="1" latinLnBrk="0" hangingPunct="1">
        <a:spcBef>
          <a:spcPct val="0"/>
        </a:spcBef>
        <a:buNone/>
        <a:defRPr sz="4400" kern="1200">
          <a:solidFill>
            <a:schemeClr val="tx1"/>
          </a:solidFill>
          <a:latin typeface="+mj-lt"/>
          <a:ea typeface="+mj-ea"/>
          <a:cs typeface="+mj-cs"/>
        </a:defRPr>
      </a:lvl1pPr>
    </p:titleStyle>
    <p:bodyStyle>
      <a:lvl1pPr marL="342776" indent="-342776" algn="l" defTabSz="91408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97" indent="-285652" algn="l" defTabSz="9140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02" indent="-228516" algn="l" defTabSz="91408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40"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85"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18"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64"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803"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42"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085" rtl="0" eaLnBrk="1" latinLnBrk="0" hangingPunct="1">
        <a:defRPr sz="1800" kern="1200">
          <a:solidFill>
            <a:schemeClr val="tx1"/>
          </a:solidFill>
          <a:latin typeface="+mn-lt"/>
          <a:ea typeface="+mn-ea"/>
          <a:cs typeface="+mn-cs"/>
        </a:defRPr>
      </a:lvl1pPr>
      <a:lvl2pPr marL="457034" algn="l" defTabSz="914085" rtl="0" eaLnBrk="1" latinLnBrk="0" hangingPunct="1">
        <a:defRPr sz="1800" kern="1200">
          <a:solidFill>
            <a:schemeClr val="tx1"/>
          </a:solidFill>
          <a:latin typeface="+mn-lt"/>
          <a:ea typeface="+mn-ea"/>
          <a:cs typeface="+mn-cs"/>
        </a:defRPr>
      </a:lvl2pPr>
      <a:lvl3pPr marL="914085" algn="l" defTabSz="914085" rtl="0" eaLnBrk="1" latinLnBrk="0" hangingPunct="1">
        <a:defRPr sz="1800" kern="1200">
          <a:solidFill>
            <a:schemeClr val="tx1"/>
          </a:solidFill>
          <a:latin typeface="+mn-lt"/>
          <a:ea typeface="+mn-ea"/>
          <a:cs typeface="+mn-cs"/>
        </a:defRPr>
      </a:lvl3pPr>
      <a:lvl4pPr marL="1371124" algn="l" defTabSz="914085" rtl="0" eaLnBrk="1" latinLnBrk="0" hangingPunct="1">
        <a:defRPr sz="1800" kern="1200">
          <a:solidFill>
            <a:schemeClr val="tx1"/>
          </a:solidFill>
          <a:latin typeface="+mn-lt"/>
          <a:ea typeface="+mn-ea"/>
          <a:cs typeface="+mn-cs"/>
        </a:defRPr>
      </a:lvl4pPr>
      <a:lvl5pPr marL="1828169" algn="l" defTabSz="914085" rtl="0" eaLnBrk="1" latinLnBrk="0" hangingPunct="1">
        <a:defRPr sz="1800" kern="1200">
          <a:solidFill>
            <a:schemeClr val="tx1"/>
          </a:solidFill>
          <a:latin typeface="+mn-lt"/>
          <a:ea typeface="+mn-ea"/>
          <a:cs typeface="+mn-cs"/>
        </a:defRPr>
      </a:lvl5pPr>
      <a:lvl6pPr marL="2285202" algn="l" defTabSz="914085" rtl="0" eaLnBrk="1" latinLnBrk="0" hangingPunct="1">
        <a:defRPr sz="1800" kern="1200">
          <a:solidFill>
            <a:schemeClr val="tx1"/>
          </a:solidFill>
          <a:latin typeface="+mn-lt"/>
          <a:ea typeface="+mn-ea"/>
          <a:cs typeface="+mn-cs"/>
        </a:defRPr>
      </a:lvl6pPr>
      <a:lvl7pPr marL="2742236" algn="l" defTabSz="914085" rtl="0" eaLnBrk="1" latinLnBrk="0" hangingPunct="1">
        <a:defRPr sz="1800" kern="1200">
          <a:solidFill>
            <a:schemeClr val="tx1"/>
          </a:solidFill>
          <a:latin typeface="+mn-lt"/>
          <a:ea typeface="+mn-ea"/>
          <a:cs typeface="+mn-cs"/>
        </a:defRPr>
      </a:lvl7pPr>
      <a:lvl8pPr marL="3199280" algn="l" defTabSz="914085" rtl="0" eaLnBrk="1" latinLnBrk="0" hangingPunct="1">
        <a:defRPr sz="1800" kern="1200">
          <a:solidFill>
            <a:schemeClr val="tx1"/>
          </a:solidFill>
          <a:latin typeface="+mn-lt"/>
          <a:ea typeface="+mn-ea"/>
          <a:cs typeface="+mn-cs"/>
        </a:defRPr>
      </a:lvl8pPr>
      <a:lvl9pPr marL="3656320" algn="l" defTabSz="91408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2" tIns="45706" rIns="91412" bIns="45706"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12" tIns="45706" rIns="91412" bIns="457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12" tIns="45706" rIns="91412" bIns="45706" rtlCol="0" anchor="ctr"/>
          <a:lstStyle>
            <a:lvl1pPr algn="l">
              <a:defRPr sz="1200">
                <a:solidFill>
                  <a:schemeClr val="tx1">
                    <a:tint val="75000"/>
                  </a:schemeClr>
                </a:solidFill>
              </a:defRPr>
            </a:lvl1p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2" tIns="45706" rIns="91412" bIns="45706"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2" tIns="45706" rIns="91412" bIns="45706" rtlCol="0" anchor="ctr"/>
          <a:lstStyle>
            <a:lvl1pPr algn="r">
              <a:defRPr sz="1200">
                <a:solidFill>
                  <a:schemeClr val="tx1">
                    <a:tint val="75000"/>
                  </a:schemeClr>
                </a:solidFill>
              </a:defRPr>
            </a:lvl1p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41936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085" rtl="0" eaLnBrk="1" latinLnBrk="0" hangingPunct="1">
        <a:spcBef>
          <a:spcPct val="0"/>
        </a:spcBef>
        <a:buNone/>
        <a:defRPr sz="4400" kern="1200">
          <a:solidFill>
            <a:schemeClr val="tx1"/>
          </a:solidFill>
          <a:latin typeface="+mj-lt"/>
          <a:ea typeface="+mj-ea"/>
          <a:cs typeface="+mj-cs"/>
        </a:defRPr>
      </a:lvl1pPr>
    </p:titleStyle>
    <p:bodyStyle>
      <a:lvl1pPr marL="342776" indent="-342776" algn="l" defTabSz="91408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97" indent="-285652" algn="l" defTabSz="9140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02" indent="-228516" algn="l" defTabSz="91408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40"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85"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18"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64"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803"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42"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085" rtl="0" eaLnBrk="1" latinLnBrk="0" hangingPunct="1">
        <a:defRPr sz="1800" kern="1200">
          <a:solidFill>
            <a:schemeClr val="tx1"/>
          </a:solidFill>
          <a:latin typeface="+mn-lt"/>
          <a:ea typeface="+mn-ea"/>
          <a:cs typeface="+mn-cs"/>
        </a:defRPr>
      </a:lvl1pPr>
      <a:lvl2pPr marL="457034" algn="l" defTabSz="914085" rtl="0" eaLnBrk="1" latinLnBrk="0" hangingPunct="1">
        <a:defRPr sz="1800" kern="1200">
          <a:solidFill>
            <a:schemeClr val="tx1"/>
          </a:solidFill>
          <a:latin typeface="+mn-lt"/>
          <a:ea typeface="+mn-ea"/>
          <a:cs typeface="+mn-cs"/>
        </a:defRPr>
      </a:lvl2pPr>
      <a:lvl3pPr marL="914085" algn="l" defTabSz="914085" rtl="0" eaLnBrk="1" latinLnBrk="0" hangingPunct="1">
        <a:defRPr sz="1800" kern="1200">
          <a:solidFill>
            <a:schemeClr val="tx1"/>
          </a:solidFill>
          <a:latin typeface="+mn-lt"/>
          <a:ea typeface="+mn-ea"/>
          <a:cs typeface="+mn-cs"/>
        </a:defRPr>
      </a:lvl3pPr>
      <a:lvl4pPr marL="1371124" algn="l" defTabSz="914085" rtl="0" eaLnBrk="1" latinLnBrk="0" hangingPunct="1">
        <a:defRPr sz="1800" kern="1200">
          <a:solidFill>
            <a:schemeClr val="tx1"/>
          </a:solidFill>
          <a:latin typeface="+mn-lt"/>
          <a:ea typeface="+mn-ea"/>
          <a:cs typeface="+mn-cs"/>
        </a:defRPr>
      </a:lvl4pPr>
      <a:lvl5pPr marL="1828169" algn="l" defTabSz="914085" rtl="0" eaLnBrk="1" latinLnBrk="0" hangingPunct="1">
        <a:defRPr sz="1800" kern="1200">
          <a:solidFill>
            <a:schemeClr val="tx1"/>
          </a:solidFill>
          <a:latin typeface="+mn-lt"/>
          <a:ea typeface="+mn-ea"/>
          <a:cs typeface="+mn-cs"/>
        </a:defRPr>
      </a:lvl5pPr>
      <a:lvl6pPr marL="2285202" algn="l" defTabSz="914085" rtl="0" eaLnBrk="1" latinLnBrk="0" hangingPunct="1">
        <a:defRPr sz="1800" kern="1200">
          <a:solidFill>
            <a:schemeClr val="tx1"/>
          </a:solidFill>
          <a:latin typeface="+mn-lt"/>
          <a:ea typeface="+mn-ea"/>
          <a:cs typeface="+mn-cs"/>
        </a:defRPr>
      </a:lvl6pPr>
      <a:lvl7pPr marL="2742236" algn="l" defTabSz="914085" rtl="0" eaLnBrk="1" latinLnBrk="0" hangingPunct="1">
        <a:defRPr sz="1800" kern="1200">
          <a:solidFill>
            <a:schemeClr val="tx1"/>
          </a:solidFill>
          <a:latin typeface="+mn-lt"/>
          <a:ea typeface="+mn-ea"/>
          <a:cs typeface="+mn-cs"/>
        </a:defRPr>
      </a:lvl7pPr>
      <a:lvl8pPr marL="3199280" algn="l" defTabSz="914085" rtl="0" eaLnBrk="1" latinLnBrk="0" hangingPunct="1">
        <a:defRPr sz="1800" kern="1200">
          <a:solidFill>
            <a:schemeClr val="tx1"/>
          </a:solidFill>
          <a:latin typeface="+mn-lt"/>
          <a:ea typeface="+mn-ea"/>
          <a:cs typeface="+mn-cs"/>
        </a:defRPr>
      </a:lvl8pPr>
      <a:lvl9pPr marL="3656320" algn="l" defTabSz="91408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2" tIns="45706" rIns="91412" bIns="45706"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12" tIns="45706" rIns="91412" bIns="457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12" tIns="45706" rIns="91412" bIns="45706" rtlCol="0" anchor="ctr"/>
          <a:lstStyle>
            <a:lvl1pPr algn="l">
              <a:defRPr sz="1200">
                <a:solidFill>
                  <a:schemeClr val="tx1">
                    <a:tint val="75000"/>
                  </a:schemeClr>
                </a:solidFill>
              </a:defRPr>
            </a:lvl1p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2" tIns="45706" rIns="91412" bIns="45706"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2" tIns="45706" rIns="91412" bIns="45706" rtlCol="0" anchor="ctr"/>
          <a:lstStyle>
            <a:lvl1pPr algn="r">
              <a:defRPr sz="1200">
                <a:solidFill>
                  <a:schemeClr val="tx1">
                    <a:tint val="75000"/>
                  </a:schemeClr>
                </a:solidFill>
              </a:defRPr>
            </a:lvl1p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41936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085" rtl="0" eaLnBrk="1" latinLnBrk="0" hangingPunct="1">
        <a:spcBef>
          <a:spcPct val="0"/>
        </a:spcBef>
        <a:buNone/>
        <a:defRPr sz="4400" kern="1200">
          <a:solidFill>
            <a:schemeClr val="tx1"/>
          </a:solidFill>
          <a:latin typeface="+mj-lt"/>
          <a:ea typeface="+mj-ea"/>
          <a:cs typeface="+mj-cs"/>
        </a:defRPr>
      </a:lvl1pPr>
    </p:titleStyle>
    <p:bodyStyle>
      <a:lvl1pPr marL="342776" indent="-342776" algn="l" defTabSz="91408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97" indent="-285652" algn="l" defTabSz="9140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02" indent="-228516" algn="l" defTabSz="91408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40"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85"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18"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64"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803"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42"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085" rtl="0" eaLnBrk="1" latinLnBrk="0" hangingPunct="1">
        <a:defRPr sz="1800" kern="1200">
          <a:solidFill>
            <a:schemeClr val="tx1"/>
          </a:solidFill>
          <a:latin typeface="+mn-lt"/>
          <a:ea typeface="+mn-ea"/>
          <a:cs typeface="+mn-cs"/>
        </a:defRPr>
      </a:lvl1pPr>
      <a:lvl2pPr marL="457034" algn="l" defTabSz="914085" rtl="0" eaLnBrk="1" latinLnBrk="0" hangingPunct="1">
        <a:defRPr sz="1800" kern="1200">
          <a:solidFill>
            <a:schemeClr val="tx1"/>
          </a:solidFill>
          <a:latin typeface="+mn-lt"/>
          <a:ea typeface="+mn-ea"/>
          <a:cs typeface="+mn-cs"/>
        </a:defRPr>
      </a:lvl2pPr>
      <a:lvl3pPr marL="914085" algn="l" defTabSz="914085" rtl="0" eaLnBrk="1" latinLnBrk="0" hangingPunct="1">
        <a:defRPr sz="1800" kern="1200">
          <a:solidFill>
            <a:schemeClr val="tx1"/>
          </a:solidFill>
          <a:latin typeface="+mn-lt"/>
          <a:ea typeface="+mn-ea"/>
          <a:cs typeface="+mn-cs"/>
        </a:defRPr>
      </a:lvl3pPr>
      <a:lvl4pPr marL="1371124" algn="l" defTabSz="914085" rtl="0" eaLnBrk="1" latinLnBrk="0" hangingPunct="1">
        <a:defRPr sz="1800" kern="1200">
          <a:solidFill>
            <a:schemeClr val="tx1"/>
          </a:solidFill>
          <a:latin typeface="+mn-lt"/>
          <a:ea typeface="+mn-ea"/>
          <a:cs typeface="+mn-cs"/>
        </a:defRPr>
      </a:lvl4pPr>
      <a:lvl5pPr marL="1828169" algn="l" defTabSz="914085" rtl="0" eaLnBrk="1" latinLnBrk="0" hangingPunct="1">
        <a:defRPr sz="1800" kern="1200">
          <a:solidFill>
            <a:schemeClr val="tx1"/>
          </a:solidFill>
          <a:latin typeface="+mn-lt"/>
          <a:ea typeface="+mn-ea"/>
          <a:cs typeface="+mn-cs"/>
        </a:defRPr>
      </a:lvl5pPr>
      <a:lvl6pPr marL="2285202" algn="l" defTabSz="914085" rtl="0" eaLnBrk="1" latinLnBrk="0" hangingPunct="1">
        <a:defRPr sz="1800" kern="1200">
          <a:solidFill>
            <a:schemeClr val="tx1"/>
          </a:solidFill>
          <a:latin typeface="+mn-lt"/>
          <a:ea typeface="+mn-ea"/>
          <a:cs typeface="+mn-cs"/>
        </a:defRPr>
      </a:lvl6pPr>
      <a:lvl7pPr marL="2742236" algn="l" defTabSz="914085" rtl="0" eaLnBrk="1" latinLnBrk="0" hangingPunct="1">
        <a:defRPr sz="1800" kern="1200">
          <a:solidFill>
            <a:schemeClr val="tx1"/>
          </a:solidFill>
          <a:latin typeface="+mn-lt"/>
          <a:ea typeface="+mn-ea"/>
          <a:cs typeface="+mn-cs"/>
        </a:defRPr>
      </a:lvl7pPr>
      <a:lvl8pPr marL="3199280" algn="l" defTabSz="914085" rtl="0" eaLnBrk="1" latinLnBrk="0" hangingPunct="1">
        <a:defRPr sz="1800" kern="1200">
          <a:solidFill>
            <a:schemeClr val="tx1"/>
          </a:solidFill>
          <a:latin typeface="+mn-lt"/>
          <a:ea typeface="+mn-ea"/>
          <a:cs typeface="+mn-cs"/>
        </a:defRPr>
      </a:lvl8pPr>
      <a:lvl9pPr marL="3656320" algn="l" defTabSz="91408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9AC2CF5-61FB-4A8B-A5A9-D6331F239C22}"/>
              </a:ext>
            </a:extLst>
          </p:cNvPr>
          <p:cNvSpPr>
            <a:spLocks noGrp="1"/>
          </p:cNvSpPr>
          <p:nvPr>
            <p:ph type="title"/>
          </p:nvPr>
        </p:nvSpPr>
        <p:spPr>
          <a:xfrm>
            <a:off x="628650" y="273844"/>
            <a:ext cx="7886700" cy="994172"/>
          </a:xfrm>
          <a:prstGeom prst="rect">
            <a:avLst/>
          </a:prstGeom>
        </p:spPr>
        <p:txBody>
          <a:bodyPr vert="horz" lIns="68564" tIns="34289" rIns="68564" bIns="34289"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24870B8-C6AA-4CC8-B0FC-4069271F6DE0}"/>
              </a:ext>
            </a:extLst>
          </p:cNvPr>
          <p:cNvSpPr>
            <a:spLocks noGrp="1"/>
          </p:cNvSpPr>
          <p:nvPr>
            <p:ph type="body" idx="1"/>
          </p:nvPr>
        </p:nvSpPr>
        <p:spPr>
          <a:xfrm>
            <a:off x="628650" y="1369219"/>
            <a:ext cx="7886700" cy="3263504"/>
          </a:xfrm>
          <a:prstGeom prst="rect">
            <a:avLst/>
          </a:prstGeom>
        </p:spPr>
        <p:txBody>
          <a:bodyPr vert="horz" lIns="68564" tIns="34289" rIns="68564"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B83E87-AFBB-4C5C-BC29-184043D28641}"/>
              </a:ext>
            </a:extLst>
          </p:cNvPr>
          <p:cNvSpPr>
            <a:spLocks noGrp="1"/>
          </p:cNvSpPr>
          <p:nvPr>
            <p:ph type="dt" sz="half" idx="2"/>
          </p:nvPr>
        </p:nvSpPr>
        <p:spPr>
          <a:xfrm>
            <a:off x="628650" y="4767264"/>
            <a:ext cx="2057400" cy="273844"/>
          </a:xfrm>
          <a:prstGeom prst="rect">
            <a:avLst/>
          </a:prstGeom>
        </p:spPr>
        <p:txBody>
          <a:bodyPr vert="horz" lIns="68564" tIns="34289" rIns="68564" bIns="34289" rtlCol="0" anchor="ctr"/>
          <a:lstStyle>
            <a:lvl1pPr algn="l">
              <a:defRPr sz="900">
                <a:solidFill>
                  <a:schemeClr val="tx1">
                    <a:tint val="75000"/>
                  </a:schemeClr>
                </a:solidFill>
              </a:defRPr>
            </a:lvl1pPr>
          </a:lstStyle>
          <a:p>
            <a:pPr defTabSz="685613"/>
            <a:fld id="{7D7F9DB7-2505-4345-82BE-E6CA63E51C75}" type="datetimeFigureOut">
              <a:rPr lang="en-US" smtClean="0">
                <a:solidFill>
                  <a:prstClr val="black">
                    <a:tint val="75000"/>
                  </a:prstClr>
                </a:solidFill>
              </a:rPr>
              <a:pPr defTabSz="685613"/>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F47AF6C-988F-4901-92A0-690D549A3DBB}"/>
              </a:ext>
            </a:extLst>
          </p:cNvPr>
          <p:cNvSpPr>
            <a:spLocks noGrp="1"/>
          </p:cNvSpPr>
          <p:nvPr>
            <p:ph type="ftr" sz="quarter" idx="3"/>
          </p:nvPr>
        </p:nvSpPr>
        <p:spPr>
          <a:xfrm>
            <a:off x="3028950" y="4767264"/>
            <a:ext cx="3086100" cy="273844"/>
          </a:xfrm>
          <a:prstGeom prst="rect">
            <a:avLst/>
          </a:prstGeom>
        </p:spPr>
        <p:txBody>
          <a:bodyPr vert="horz" lIns="68564" tIns="34289" rIns="68564" bIns="34289" rtlCol="0" anchor="ctr"/>
          <a:lstStyle>
            <a:lvl1pPr algn="ctr">
              <a:defRPr sz="900">
                <a:solidFill>
                  <a:schemeClr val="tx1">
                    <a:tint val="75000"/>
                  </a:schemeClr>
                </a:solidFill>
              </a:defRPr>
            </a:lvl1pPr>
          </a:lstStyle>
          <a:p>
            <a:pPr defTabSz="685613"/>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2E82929-9DB9-4ED1-85A7-7EE034A453BA}"/>
              </a:ext>
            </a:extLst>
          </p:cNvPr>
          <p:cNvSpPr>
            <a:spLocks noGrp="1"/>
          </p:cNvSpPr>
          <p:nvPr>
            <p:ph type="sldNum" sz="quarter" idx="4"/>
          </p:nvPr>
        </p:nvSpPr>
        <p:spPr>
          <a:xfrm>
            <a:off x="6457950" y="4767264"/>
            <a:ext cx="2057400" cy="273844"/>
          </a:xfrm>
          <a:prstGeom prst="rect">
            <a:avLst/>
          </a:prstGeom>
        </p:spPr>
        <p:txBody>
          <a:bodyPr vert="horz" lIns="68564" tIns="34289" rIns="68564" bIns="34289" rtlCol="0" anchor="ctr"/>
          <a:lstStyle>
            <a:lvl1pPr algn="r">
              <a:defRPr sz="900">
                <a:solidFill>
                  <a:schemeClr val="tx1">
                    <a:tint val="75000"/>
                  </a:schemeClr>
                </a:solidFill>
              </a:defRPr>
            </a:lvl1pPr>
          </a:lstStyle>
          <a:p>
            <a:pPr defTabSz="685613"/>
            <a:fld id="{114D0E41-11B0-420D-8D6A-9AF9E19B5740}" type="slidenum">
              <a:rPr lang="en-US" smtClean="0">
                <a:solidFill>
                  <a:prstClr val="black">
                    <a:tint val="75000"/>
                  </a:prstClr>
                </a:solidFill>
              </a:rPr>
              <a:pPr defTabSz="685613"/>
              <a:t>‹#›</a:t>
            </a:fld>
            <a:endParaRPr lang="en-US">
              <a:solidFill>
                <a:prstClr val="black">
                  <a:tint val="75000"/>
                </a:prstClr>
              </a:solidFill>
            </a:endParaRPr>
          </a:p>
        </p:txBody>
      </p:sp>
    </p:spTree>
    <p:extLst>
      <p:ext uri="{BB962C8B-B14F-4D97-AF65-F5344CB8AC3E}">
        <p14:creationId xmlns:p14="http://schemas.microsoft.com/office/powerpoint/2010/main" val="31017168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61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6" indent="-171406" algn="l" defTabSz="68561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7" indent="-171406" algn="l" defTabSz="68561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18" indent="-171406" algn="l" defTabSz="68561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2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2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9AC2CF5-61FB-4A8B-A5A9-D6331F239C22}"/>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24870B8-C6AA-4CC8-B0FC-4069271F6DE0}"/>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B83E87-AFBB-4C5C-BC29-184043D28641}"/>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7D7F9DB7-2505-4345-82BE-E6CA63E51C75}" type="datetimeFigureOut">
              <a:rPr lang="en-US" smtClean="0">
                <a:solidFill>
                  <a:prstClr val="black">
                    <a:tint val="75000"/>
                  </a:prstClr>
                </a:solidFill>
              </a:rPr>
              <a:pPr defTabSz="685698"/>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F47AF6C-988F-4901-92A0-690D549A3DBB}"/>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2E82929-9DB9-4ED1-85A7-7EE034A453BA}"/>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114D0E41-11B0-420D-8D6A-9AF9E19B5740}" type="slidenum">
              <a:rPr lang="en-US" smtClean="0">
                <a:solidFill>
                  <a:prstClr val="black">
                    <a:tint val="75000"/>
                  </a:prstClr>
                </a:solidFill>
              </a:rPr>
              <a:pPr defTabSz="685698"/>
              <a:t>‹#›</a:t>
            </a:fld>
            <a:endParaRPr lang="en-US">
              <a:solidFill>
                <a:prstClr val="black">
                  <a:tint val="75000"/>
                </a:prstClr>
              </a:solidFill>
            </a:endParaRPr>
          </a:p>
        </p:txBody>
      </p:sp>
    </p:spTree>
    <p:extLst>
      <p:ext uri="{BB962C8B-B14F-4D97-AF65-F5344CB8AC3E}">
        <p14:creationId xmlns:p14="http://schemas.microsoft.com/office/powerpoint/2010/main" val="36734046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9AC2CF5-61FB-4A8B-A5A9-D6331F239C22}"/>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24870B8-C6AA-4CC8-B0FC-4069271F6DE0}"/>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B83E87-AFBB-4C5C-BC29-184043D28641}"/>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7D7F9DB7-2505-4345-82BE-E6CA63E51C75}" type="datetimeFigureOut">
              <a:rPr lang="en-US" smtClean="0">
                <a:solidFill>
                  <a:prstClr val="black">
                    <a:tint val="75000"/>
                  </a:prstClr>
                </a:solidFill>
              </a:rPr>
              <a:pPr defTabSz="685800"/>
              <a:t>10/14/2022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F47AF6C-988F-4901-92A0-690D549A3DBB}"/>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2E82929-9DB9-4ED1-85A7-7EE034A453B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114D0E41-11B0-420D-8D6A-9AF9E19B574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9013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12" tIns="45706" rIns="91412" bIns="45706"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12" tIns="45706" rIns="91412" bIns="457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12" tIns="45706" rIns="91412" bIns="45706" rtlCol="0" anchor="ctr"/>
          <a:lstStyle>
            <a:lvl1pPr algn="l">
              <a:defRPr sz="1200">
                <a:solidFill>
                  <a:schemeClr val="tx1">
                    <a:tint val="75000"/>
                  </a:schemeClr>
                </a:solidFill>
              </a:defRPr>
            </a:lvl1pPr>
          </a:lstStyle>
          <a:p>
            <a:fld id="{687BB8BE-32F4-4511-ACA9-377F1A1C485E}" type="datetimeFigureOut">
              <a:rPr lang="vi-VN" smtClean="0">
                <a:solidFill>
                  <a:prstClr val="black">
                    <a:tint val="75000"/>
                  </a:prstClr>
                </a:solidFill>
              </a:rPr>
              <a:pPr/>
              <a:t>14/10/2022</a:t>
            </a:fld>
            <a:endParaRPr lang="vi-VN">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12" tIns="45706" rIns="91412" bIns="45706"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12" tIns="45706" rIns="91412" bIns="45706" rtlCol="0" anchor="ctr"/>
          <a:lstStyle>
            <a:lvl1pPr algn="r">
              <a:defRPr sz="1200">
                <a:solidFill>
                  <a:schemeClr val="tx1">
                    <a:tint val="75000"/>
                  </a:schemeClr>
                </a:solidFill>
              </a:defRPr>
            </a:lvl1pPr>
          </a:lstStyle>
          <a:p>
            <a:fld id="{AF2971F9-D078-4FA7-99C6-C7D241A29CE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541595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085" rtl="0" eaLnBrk="1" latinLnBrk="0" hangingPunct="1">
        <a:spcBef>
          <a:spcPct val="0"/>
        </a:spcBef>
        <a:buNone/>
        <a:defRPr sz="4400" kern="1200">
          <a:solidFill>
            <a:schemeClr val="tx1"/>
          </a:solidFill>
          <a:latin typeface="+mj-lt"/>
          <a:ea typeface="+mj-ea"/>
          <a:cs typeface="+mj-cs"/>
        </a:defRPr>
      </a:lvl1pPr>
    </p:titleStyle>
    <p:bodyStyle>
      <a:lvl1pPr marL="342776" indent="-342776" algn="l" defTabSz="91408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97" indent="-285652" algn="l" defTabSz="91408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602" indent="-228516" algn="l" defTabSz="91408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40"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85"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18"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64"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803"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42" indent="-228516" algn="l" defTabSz="91408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085" rtl="0" eaLnBrk="1" latinLnBrk="0" hangingPunct="1">
        <a:defRPr sz="1800" kern="1200">
          <a:solidFill>
            <a:schemeClr val="tx1"/>
          </a:solidFill>
          <a:latin typeface="+mn-lt"/>
          <a:ea typeface="+mn-ea"/>
          <a:cs typeface="+mn-cs"/>
        </a:defRPr>
      </a:lvl1pPr>
      <a:lvl2pPr marL="457034" algn="l" defTabSz="914085" rtl="0" eaLnBrk="1" latinLnBrk="0" hangingPunct="1">
        <a:defRPr sz="1800" kern="1200">
          <a:solidFill>
            <a:schemeClr val="tx1"/>
          </a:solidFill>
          <a:latin typeface="+mn-lt"/>
          <a:ea typeface="+mn-ea"/>
          <a:cs typeface="+mn-cs"/>
        </a:defRPr>
      </a:lvl2pPr>
      <a:lvl3pPr marL="914085" algn="l" defTabSz="914085" rtl="0" eaLnBrk="1" latinLnBrk="0" hangingPunct="1">
        <a:defRPr sz="1800" kern="1200">
          <a:solidFill>
            <a:schemeClr val="tx1"/>
          </a:solidFill>
          <a:latin typeface="+mn-lt"/>
          <a:ea typeface="+mn-ea"/>
          <a:cs typeface="+mn-cs"/>
        </a:defRPr>
      </a:lvl3pPr>
      <a:lvl4pPr marL="1371124" algn="l" defTabSz="914085" rtl="0" eaLnBrk="1" latinLnBrk="0" hangingPunct="1">
        <a:defRPr sz="1800" kern="1200">
          <a:solidFill>
            <a:schemeClr val="tx1"/>
          </a:solidFill>
          <a:latin typeface="+mn-lt"/>
          <a:ea typeface="+mn-ea"/>
          <a:cs typeface="+mn-cs"/>
        </a:defRPr>
      </a:lvl4pPr>
      <a:lvl5pPr marL="1828169" algn="l" defTabSz="914085" rtl="0" eaLnBrk="1" latinLnBrk="0" hangingPunct="1">
        <a:defRPr sz="1800" kern="1200">
          <a:solidFill>
            <a:schemeClr val="tx1"/>
          </a:solidFill>
          <a:latin typeface="+mn-lt"/>
          <a:ea typeface="+mn-ea"/>
          <a:cs typeface="+mn-cs"/>
        </a:defRPr>
      </a:lvl5pPr>
      <a:lvl6pPr marL="2285202" algn="l" defTabSz="914085" rtl="0" eaLnBrk="1" latinLnBrk="0" hangingPunct="1">
        <a:defRPr sz="1800" kern="1200">
          <a:solidFill>
            <a:schemeClr val="tx1"/>
          </a:solidFill>
          <a:latin typeface="+mn-lt"/>
          <a:ea typeface="+mn-ea"/>
          <a:cs typeface="+mn-cs"/>
        </a:defRPr>
      </a:lvl6pPr>
      <a:lvl7pPr marL="2742236" algn="l" defTabSz="914085" rtl="0" eaLnBrk="1" latinLnBrk="0" hangingPunct="1">
        <a:defRPr sz="1800" kern="1200">
          <a:solidFill>
            <a:schemeClr val="tx1"/>
          </a:solidFill>
          <a:latin typeface="+mn-lt"/>
          <a:ea typeface="+mn-ea"/>
          <a:cs typeface="+mn-cs"/>
        </a:defRPr>
      </a:lvl7pPr>
      <a:lvl8pPr marL="3199280" algn="l" defTabSz="914085" rtl="0" eaLnBrk="1" latinLnBrk="0" hangingPunct="1">
        <a:defRPr sz="1800" kern="1200">
          <a:solidFill>
            <a:schemeClr val="tx1"/>
          </a:solidFill>
          <a:latin typeface="+mn-lt"/>
          <a:ea typeface="+mn-ea"/>
          <a:cs typeface="+mn-cs"/>
        </a:defRPr>
      </a:lvl8pPr>
      <a:lvl9pPr marL="3656320" algn="l" defTabSz="91408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2">
            <a:extLst>
              <a:ext uri="{FF2B5EF4-FFF2-40B4-BE49-F238E27FC236}">
                <a16:creationId xmlns="" xmlns:a16="http://schemas.microsoft.com/office/drawing/2014/main" id="{9D738183-A132-4ADD-B6B2-EF399F837337}"/>
              </a:ext>
            </a:extLst>
          </p:cNvPr>
          <p:cNvSpPr/>
          <p:nvPr/>
        </p:nvSpPr>
        <p:spPr>
          <a:xfrm>
            <a:off x="1295400" y="95258"/>
            <a:ext cx="5638800" cy="476249"/>
          </a:xfrm>
          <a:prstGeom prst="roundRect">
            <a:avLst/>
          </a:prstGeom>
          <a:solidFill>
            <a:srgbClr val="00B0F0"/>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US" sz="2400" b="1" dirty="0">
                <a:solidFill>
                  <a:srgbClr val="0000FF"/>
                </a:solidFill>
                <a:latin typeface="Times New Roman" pitchFamily="18" charset="0"/>
                <a:cs typeface="Times New Roman" pitchFamily="18" charset="0"/>
              </a:rPr>
              <a:t>Đ</a:t>
            </a:r>
            <a:r>
              <a:rPr lang="vi-VN" sz="2400" b="1" dirty="0">
                <a:solidFill>
                  <a:srgbClr val="0000FF"/>
                </a:solidFill>
                <a:latin typeface="Times New Roman" pitchFamily="18" charset="0"/>
                <a:cs typeface="Times New Roman" pitchFamily="18" charset="0"/>
              </a:rPr>
              <a:t>ặt</a:t>
            </a:r>
            <a:r>
              <a:rPr lang="en-US" sz="2400" b="1" dirty="0">
                <a:solidFill>
                  <a:srgbClr val="0000FF"/>
                </a:solidFill>
                <a:latin typeface="Times New Roman" pitchFamily="18" charset="0"/>
                <a:cs typeface="Times New Roman" pitchFamily="18" charset="0"/>
              </a:rPr>
              <a:t> tên cho t</a:t>
            </a:r>
            <a:r>
              <a:rPr lang="vi-VN" sz="2400" b="1" dirty="0">
                <a:solidFill>
                  <a:srgbClr val="0000FF"/>
                </a:solidFill>
                <a:latin typeface="Times New Roman" pitchFamily="18" charset="0"/>
                <a:cs typeface="Times New Roman" pitchFamily="18" charset="0"/>
              </a:rPr>
              <a:t>ớ</a:t>
            </a:r>
            <a:r>
              <a:rPr lang="en-US" sz="2400" b="1" dirty="0">
                <a:solidFill>
                  <a:srgbClr val="0000FF"/>
                </a:solidFill>
                <a:latin typeface="Times New Roman" pitchFamily="18" charset="0"/>
                <a:cs typeface="Times New Roman" pitchFamily="18" charset="0"/>
              </a:rPr>
              <a:t>...</a:t>
            </a:r>
          </a:p>
        </p:txBody>
      </p:sp>
      <p:sp>
        <p:nvSpPr>
          <p:cNvPr id="18" name="Rectangle 17">
            <a:extLst>
              <a:ext uri="{FF2B5EF4-FFF2-40B4-BE49-F238E27FC236}">
                <a16:creationId xmlns="" xmlns:a16="http://schemas.microsoft.com/office/drawing/2014/main" id="{AE0F76E2-87B6-43C2-98E9-E75252A4CBB0}"/>
              </a:ext>
            </a:extLst>
          </p:cNvPr>
          <p:cNvSpPr/>
          <p:nvPr/>
        </p:nvSpPr>
        <p:spPr>
          <a:xfrm>
            <a:off x="6527790" y="2743200"/>
            <a:ext cx="2286000" cy="204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US" sz="1400">
              <a:solidFill>
                <a:prstClr val="white"/>
              </a:solidFill>
            </a:endParaRPr>
          </a:p>
        </p:txBody>
      </p:sp>
      <p:sp>
        <p:nvSpPr>
          <p:cNvPr id="19" name="Rectangle 18">
            <a:extLst>
              <a:ext uri="{FF2B5EF4-FFF2-40B4-BE49-F238E27FC236}">
                <a16:creationId xmlns="" xmlns:a16="http://schemas.microsoft.com/office/drawing/2014/main" id="{A1945C56-2106-41C4-BE72-04373870FF15}"/>
              </a:ext>
            </a:extLst>
          </p:cNvPr>
          <p:cNvSpPr/>
          <p:nvPr/>
        </p:nvSpPr>
        <p:spPr>
          <a:xfrm>
            <a:off x="6741150" y="2903220"/>
            <a:ext cx="1859280" cy="174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lnSpc>
                <a:spcPct val="150000"/>
              </a:lnSpc>
            </a:pPr>
            <a:r>
              <a:rPr lang="en-US" sz="2300" b="1" i="1" dirty="0">
                <a:solidFill>
                  <a:srgbClr val="4F2270"/>
                </a:solidFill>
                <a:latin typeface="Times New Roman" pitchFamily="18" charset="0"/>
                <a:cs typeface="Times New Roman" pitchFamily="18" charset="0"/>
              </a:rPr>
              <a:t>Trái  </a:t>
            </a:r>
          </a:p>
          <a:p>
            <a:pPr algn="ctr" defTabSz="685681">
              <a:lnSpc>
                <a:spcPct val="150000"/>
              </a:lnSpc>
            </a:pPr>
            <a:r>
              <a:rPr lang="en-US" sz="2300" b="1" i="1" dirty="0">
                <a:solidFill>
                  <a:srgbClr val="4F2270"/>
                </a:solidFill>
                <a:latin typeface="Times New Roman" pitchFamily="18" charset="0"/>
                <a:cs typeface="Times New Roman" pitchFamily="18" charset="0"/>
              </a:rPr>
              <a:t>Đất</a:t>
            </a:r>
          </a:p>
        </p:txBody>
      </p:sp>
      <p:sp>
        <p:nvSpPr>
          <p:cNvPr id="20" name="Rectangle: Rounded Corners 16">
            <a:extLst>
              <a:ext uri="{FF2B5EF4-FFF2-40B4-BE49-F238E27FC236}">
                <a16:creationId xmlns="" xmlns:a16="http://schemas.microsoft.com/office/drawing/2014/main" id="{993CFAE4-DC43-400A-BE5B-4E93274ECDD0}"/>
              </a:ext>
            </a:extLst>
          </p:cNvPr>
          <p:cNvSpPr/>
          <p:nvPr/>
        </p:nvSpPr>
        <p:spPr>
          <a:xfrm>
            <a:off x="6628157" y="2541278"/>
            <a:ext cx="2085281" cy="406519"/>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US" sz="2100" b="1" dirty="0">
                <a:solidFill>
                  <a:prstClr val="white"/>
                </a:solidFill>
                <a:latin typeface="Times New Roman" pitchFamily="18" charset="0"/>
                <a:cs typeface="Times New Roman" pitchFamily="18" charset="0"/>
              </a:rPr>
              <a:t>T</a:t>
            </a:r>
            <a:r>
              <a:rPr lang="vi-VN" sz="2100" b="1" dirty="0">
                <a:solidFill>
                  <a:prstClr val="white"/>
                </a:solidFill>
                <a:latin typeface="Times New Roman" pitchFamily="18" charset="0"/>
                <a:cs typeface="Times New Roman" pitchFamily="18" charset="0"/>
              </a:rPr>
              <a:t>ớ</a:t>
            </a:r>
            <a:r>
              <a:rPr lang="en-US" sz="2100" b="1" dirty="0">
                <a:solidFill>
                  <a:prstClr val="white"/>
                </a:solidFill>
                <a:latin typeface="Times New Roman" pitchFamily="18" charset="0"/>
                <a:cs typeface="Times New Roman" pitchFamily="18" charset="0"/>
              </a:rPr>
              <a:t> tên là</a:t>
            </a:r>
          </a:p>
        </p:txBody>
      </p:sp>
      <p:sp>
        <p:nvSpPr>
          <p:cNvPr id="21" name="Cloud 20">
            <a:extLst>
              <a:ext uri="{FF2B5EF4-FFF2-40B4-BE49-F238E27FC236}">
                <a16:creationId xmlns="" xmlns:a16="http://schemas.microsoft.com/office/drawing/2014/main" id="{78FD6E09-F5FB-46EA-B484-B09448555BFF}"/>
              </a:ext>
            </a:extLst>
          </p:cNvPr>
          <p:cNvSpPr/>
          <p:nvPr/>
        </p:nvSpPr>
        <p:spPr>
          <a:xfrm>
            <a:off x="6019801" y="1442491"/>
            <a:ext cx="2661920" cy="100583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endParaRPr lang="en-US" sz="1400">
              <a:solidFill>
                <a:prstClr val="white"/>
              </a:solidFill>
            </a:endParaRPr>
          </a:p>
        </p:txBody>
      </p:sp>
      <p:pic>
        <p:nvPicPr>
          <p:cNvPr id="22" name="Picture 21">
            <a:extLst>
              <a:ext uri="{FF2B5EF4-FFF2-40B4-BE49-F238E27FC236}">
                <a16:creationId xmlns="" xmlns:a16="http://schemas.microsoft.com/office/drawing/2014/main" id="{BD4EF501-F0E3-4B1E-8B00-75F189F6C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555592"/>
            <a:ext cx="709058" cy="680393"/>
          </a:xfrm>
          <a:prstGeom prst="rect">
            <a:avLst/>
          </a:prstGeom>
        </p:spPr>
      </p:pic>
      <p:sp>
        <p:nvSpPr>
          <p:cNvPr id="23" name="Speech Bubble: Oval 20">
            <a:extLst>
              <a:ext uri="{FF2B5EF4-FFF2-40B4-BE49-F238E27FC236}">
                <a16:creationId xmlns="" xmlns:a16="http://schemas.microsoft.com/office/drawing/2014/main" id="{80298B65-CB4D-47D0-A97D-E6DB6297D3F2}"/>
              </a:ext>
            </a:extLst>
          </p:cNvPr>
          <p:cNvSpPr/>
          <p:nvPr/>
        </p:nvSpPr>
        <p:spPr>
          <a:xfrm>
            <a:off x="6000022" y="1077964"/>
            <a:ext cx="726497" cy="364520"/>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US" b="1" dirty="0">
                <a:solidFill>
                  <a:prstClr val="white"/>
                </a:solidFill>
              </a:rPr>
              <a:t>?</a:t>
            </a:r>
          </a:p>
        </p:txBody>
      </p:sp>
      <p:sp>
        <p:nvSpPr>
          <p:cNvPr id="24" name="Speech Bubble: Oval 21">
            <a:extLst>
              <a:ext uri="{FF2B5EF4-FFF2-40B4-BE49-F238E27FC236}">
                <a16:creationId xmlns="" xmlns:a16="http://schemas.microsoft.com/office/drawing/2014/main" id="{4DF5AB7F-602F-400D-984C-3318E3B8541A}"/>
              </a:ext>
            </a:extLst>
          </p:cNvPr>
          <p:cNvSpPr/>
          <p:nvPr/>
        </p:nvSpPr>
        <p:spPr>
          <a:xfrm>
            <a:off x="6754871" y="1029851"/>
            <a:ext cx="706711" cy="300723"/>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US" b="1">
                <a:solidFill>
                  <a:prstClr val="white"/>
                </a:solidFill>
                <a:latin typeface="Arial" panose="020B0604020202020204" pitchFamily="34" charset="0"/>
                <a:cs typeface="Arial" panose="020B0604020202020204" pitchFamily="34" charset="0"/>
              </a:rPr>
              <a:t>?</a:t>
            </a:r>
          </a:p>
        </p:txBody>
      </p:sp>
      <p:sp>
        <p:nvSpPr>
          <p:cNvPr id="25" name="Speech Bubble: Oval 22">
            <a:extLst>
              <a:ext uri="{FF2B5EF4-FFF2-40B4-BE49-F238E27FC236}">
                <a16:creationId xmlns="" xmlns:a16="http://schemas.microsoft.com/office/drawing/2014/main" id="{5D80F1C3-314C-4EC1-919D-A0A052F0BD9B}"/>
              </a:ext>
            </a:extLst>
          </p:cNvPr>
          <p:cNvSpPr/>
          <p:nvPr/>
        </p:nvSpPr>
        <p:spPr>
          <a:xfrm>
            <a:off x="7458035" y="957815"/>
            <a:ext cx="706711" cy="300723"/>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US" b="1">
                <a:solidFill>
                  <a:prstClr val="white"/>
                </a:solidFill>
                <a:latin typeface="Arial" panose="020B0604020202020204" pitchFamily="34" charset="0"/>
                <a:cs typeface="Arial" panose="020B0604020202020204" pitchFamily="34" charset="0"/>
              </a:rPr>
              <a:t>?</a:t>
            </a:r>
          </a:p>
        </p:txBody>
      </p:sp>
      <p:sp>
        <p:nvSpPr>
          <p:cNvPr id="26" name="Speech Bubble: Oval 23">
            <a:extLst>
              <a:ext uri="{FF2B5EF4-FFF2-40B4-BE49-F238E27FC236}">
                <a16:creationId xmlns="" xmlns:a16="http://schemas.microsoft.com/office/drawing/2014/main" id="{4B5EDF13-0809-44F4-9464-0DA80B3DE472}"/>
              </a:ext>
            </a:extLst>
          </p:cNvPr>
          <p:cNvSpPr/>
          <p:nvPr/>
        </p:nvSpPr>
        <p:spPr>
          <a:xfrm>
            <a:off x="8216431" y="991400"/>
            <a:ext cx="706711" cy="300723"/>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en-US" b="1">
                <a:solidFill>
                  <a:prstClr val="white"/>
                </a:solidFill>
                <a:latin typeface="Arial" panose="020B0604020202020204" pitchFamily="34" charset="0"/>
                <a:cs typeface="Arial" panose="020B0604020202020204" pitchFamily="34" charset="0"/>
              </a:rPr>
              <a:t>?</a:t>
            </a:r>
          </a:p>
        </p:txBody>
      </p:sp>
      <p:pic>
        <p:nvPicPr>
          <p:cNvPr id="3074" name="Picture 2" descr="Những biến đổi của Trái Đất khiến con người lo ng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141761"/>
            <a:ext cx="5347319" cy="365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0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ppt_x</p:attrName>
                                        </p:attrNameLst>
                                      </p:cBhvr>
                                      <p:tavLst>
                                        <p:tav tm="0">
                                          <p:val>
                                            <p:strVal val="#ppt_x-.2"/>
                                          </p:val>
                                        </p:tav>
                                        <p:tav tm="100000">
                                          <p:val>
                                            <p:strVal val="#ppt_x"/>
                                          </p:val>
                                        </p:tav>
                                      </p:tavLst>
                                    </p:anim>
                                    <p:anim calcmode="lin" valueType="num">
                                      <p:cBhvr>
                                        <p:cTn id="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ppt_x</p:attrName>
                                        </p:attrNameLst>
                                      </p:cBhvr>
                                      <p:tavLst>
                                        <p:tav tm="0">
                                          <p:val>
                                            <p:strVal val="#ppt_x-.2"/>
                                          </p:val>
                                        </p:tav>
                                        <p:tav tm="100000">
                                          <p:val>
                                            <p:strVal val="#ppt_x"/>
                                          </p:val>
                                        </p:tav>
                                      </p:tavLst>
                                    </p:anim>
                                    <p:anim calcmode="lin" valueType="num">
                                      <p:cBhvr>
                                        <p:cTn id="13"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ppt_x</p:attrName>
                                        </p:attrNameLst>
                                      </p:cBhvr>
                                      <p:tavLst>
                                        <p:tav tm="0">
                                          <p:val>
                                            <p:strVal val="#ppt_x-.2"/>
                                          </p:val>
                                        </p:tav>
                                        <p:tav tm="100000">
                                          <p:val>
                                            <p:strVal val="#ppt_x"/>
                                          </p:val>
                                        </p:tav>
                                      </p:tavLst>
                                    </p:anim>
                                    <p:anim calcmode="lin" valueType="num">
                                      <p:cBhvr>
                                        <p:cTn id="1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0" fill="hold"/>
                                        <p:tgtEl>
                                          <p:spTgt spid="26"/>
                                        </p:tgtEl>
                                        <p:attrNameLst>
                                          <p:attrName>ppt_x</p:attrName>
                                        </p:attrNameLst>
                                      </p:cBhvr>
                                      <p:tavLst>
                                        <p:tav tm="0">
                                          <p:val>
                                            <p:strVal val="#ppt_x-.2"/>
                                          </p:val>
                                        </p:tav>
                                        <p:tav tm="100000">
                                          <p:val>
                                            <p:strVal val="#ppt_x"/>
                                          </p:val>
                                        </p:tav>
                                      </p:tavLst>
                                    </p:anim>
                                    <p:anim calcmode="lin" valueType="num">
                                      <p:cBhvr>
                                        <p:cTn id="2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6"/>
                                        </p:tgtEl>
                                      </p:cBhvr>
                                    </p:animEffect>
                                  </p:childTnLst>
                                </p:cTn>
                              </p:par>
                              <p:par>
                                <p:cTn id="25" presetID="29"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ppt_x</p:attrName>
                                        </p:attrNameLst>
                                      </p:cBhvr>
                                      <p:tavLst>
                                        <p:tav tm="0">
                                          <p:val>
                                            <p:strVal val="#ppt_x-.2"/>
                                          </p:val>
                                        </p:tav>
                                        <p:tav tm="100000">
                                          <p:val>
                                            <p:strVal val="#ppt_x"/>
                                          </p:val>
                                        </p:tav>
                                      </p:tavLst>
                                    </p:anim>
                                    <p:anim calcmode="lin" valueType="num">
                                      <p:cBhvr>
                                        <p:cTn id="2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2"/>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ppt_x</p:attrName>
                                        </p:attrNameLst>
                                      </p:cBhvr>
                                      <p:tavLst>
                                        <p:tav tm="0">
                                          <p:val>
                                            <p:strVal val="#ppt_x-.2"/>
                                          </p:val>
                                        </p:tav>
                                        <p:tav tm="100000">
                                          <p:val>
                                            <p:strVal val="#ppt_x"/>
                                          </p:val>
                                        </p:tav>
                                      </p:tavLst>
                                    </p:anim>
                                    <p:anim calcmode="lin" valueType="num">
                                      <p:cBhvr>
                                        <p:cTn id="3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1"/>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ppt_x</p:attrName>
                                        </p:attrNameLst>
                                      </p:cBhvr>
                                      <p:tavLst>
                                        <p:tav tm="0">
                                          <p:val>
                                            <p:strVal val="#ppt_x-.2"/>
                                          </p:val>
                                        </p:tav>
                                        <p:tav tm="100000">
                                          <p:val>
                                            <p:strVal val="#ppt_x"/>
                                          </p:val>
                                        </p:tav>
                                      </p:tavLst>
                                    </p:anim>
                                    <p:anim calcmode="lin" valueType="num">
                                      <p:cBhvr>
                                        <p:cTn id="3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0"/>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ppt_x</p:attrName>
                                        </p:attrNameLst>
                                      </p:cBhvr>
                                      <p:tavLst>
                                        <p:tav tm="0">
                                          <p:val>
                                            <p:strVal val="#ppt_x-.2"/>
                                          </p:val>
                                        </p:tav>
                                        <p:tav tm="100000">
                                          <p:val>
                                            <p:strVal val="#ppt_x"/>
                                          </p:val>
                                        </p:tav>
                                      </p:tavLst>
                                    </p:anim>
                                    <p:anim calcmode="lin" valueType="num">
                                      <p:cBhvr>
                                        <p:cTn id="4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ppt_x</p:attrName>
                                        </p:attrNameLst>
                                      </p:cBhvr>
                                      <p:tavLst>
                                        <p:tav tm="0">
                                          <p:val>
                                            <p:strVal val="#ppt_x-.2"/>
                                          </p:val>
                                        </p:tav>
                                        <p:tav tm="100000">
                                          <p:val>
                                            <p:strVal val="#ppt_x"/>
                                          </p:val>
                                        </p:tav>
                                      </p:tavLst>
                                    </p:anim>
                                    <p:anim calcmode="lin" valueType="num">
                                      <p:cBhvr>
                                        <p:cTn id="5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P spid="24" grpId="0" animBg="1"/>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47864" y="1203598"/>
            <a:ext cx="5400600" cy="3208568"/>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lIns="91412" tIns="45706" rIns="91412" bIns="45706" rtlCol="0">
            <a:spAutoFit/>
          </a:bodyPr>
          <a:lstStyle/>
          <a:p>
            <a:pPr algn="just"/>
            <a:r>
              <a:rPr lang="en-US" sz="2000" dirty="0" err="1">
                <a:solidFill>
                  <a:schemeClr val="tx1"/>
                </a:solidFill>
                <a:latin typeface="Times New Roman"/>
                <a:ea typeface="Times New Roman"/>
              </a:rPr>
              <a:t>Hải</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Vương</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tinh</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là</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hành</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tinh</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lớn</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gấp</a:t>
            </a:r>
            <a:r>
              <a:rPr lang="en-US" sz="2000" dirty="0">
                <a:solidFill>
                  <a:schemeClr val="tx1"/>
                </a:solidFill>
                <a:latin typeface="Times New Roman"/>
                <a:ea typeface="Times New Roman"/>
              </a:rPr>
              <a:t> 17 </a:t>
            </a:r>
            <a:r>
              <a:rPr lang="en-US" sz="2000" dirty="0" err="1">
                <a:solidFill>
                  <a:schemeClr val="tx1"/>
                </a:solidFill>
                <a:latin typeface="Times New Roman"/>
                <a:ea typeface="Times New Roman"/>
              </a:rPr>
              <a:t>lần</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Trái</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Đất</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Hải</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Vương</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tinh</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có</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tầng</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khí</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quyển</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đầy</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bão</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tố</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và</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những</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cơn</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gió</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nhanh</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nhất</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trong</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hệ</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Mặt</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Trời</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Những</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cơn</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gió</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này</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tốc</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độ</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có</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thể</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lên</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đến</a:t>
            </a:r>
            <a:r>
              <a:rPr lang="en-US" sz="2000" dirty="0">
                <a:solidFill>
                  <a:schemeClr val="tx1"/>
                </a:solidFill>
                <a:latin typeface="Times New Roman"/>
                <a:ea typeface="Times New Roman"/>
              </a:rPr>
              <a:t> 2000km/h. </a:t>
            </a:r>
            <a:r>
              <a:rPr lang="vi-VN" sz="2000" dirty="0">
                <a:solidFill>
                  <a:schemeClr val="tx1"/>
                </a:solidFill>
                <a:latin typeface="Times New Roman"/>
                <a:ea typeface="Times New Roman"/>
              </a:rPr>
              <a:t>Bên trong Hải Vương </a:t>
            </a:r>
            <a:r>
              <a:rPr lang="en-US" sz="2000" dirty="0" err="1">
                <a:solidFill>
                  <a:schemeClr val="tx1"/>
                </a:solidFill>
                <a:latin typeface="Times New Roman"/>
                <a:ea typeface="Times New Roman"/>
              </a:rPr>
              <a:t>tinh</a:t>
            </a:r>
            <a:r>
              <a:rPr lang="en-US" sz="2000" dirty="0">
                <a:solidFill>
                  <a:schemeClr val="tx1"/>
                </a:solidFill>
                <a:latin typeface="Times New Roman"/>
                <a:ea typeface="Times New Roman"/>
              </a:rPr>
              <a:t> </a:t>
            </a:r>
            <a:r>
              <a:rPr lang="vi-VN" sz="2000" dirty="0">
                <a:solidFill>
                  <a:schemeClr val="tx1"/>
                </a:solidFill>
                <a:latin typeface="Times New Roman"/>
                <a:ea typeface="Times New Roman"/>
              </a:rPr>
              <a:t>chứa chủ yếu băng và đá</a:t>
            </a:r>
            <a:r>
              <a:rPr lang="en-US" sz="2000" dirty="0">
                <a:solidFill>
                  <a:schemeClr val="tx1"/>
                </a:solidFill>
                <a:latin typeface="Times New Roman"/>
                <a:ea typeface="Times New Roman"/>
              </a:rPr>
              <a:t>. </a:t>
            </a:r>
            <a:r>
              <a:rPr lang="vi-VN" sz="2000" dirty="0">
                <a:solidFill>
                  <a:schemeClr val="tx1"/>
                </a:solidFill>
                <a:latin typeface="Times New Roman"/>
                <a:ea typeface="Times New Roman"/>
              </a:rPr>
              <a:t>Lõi hành tinh có thể có bề mặt tuy rắn nhưng nhiệt độ của nó có thể cao tới hàng nghìn độ và áp suất rất lớn.</a:t>
            </a:r>
            <a:r>
              <a:rPr lang="en-US" sz="2000" dirty="0">
                <a:solidFill>
                  <a:schemeClr val="tx1"/>
                </a:solidFill>
                <a:latin typeface="Times New Roman"/>
                <a:ea typeface="Times New Roman"/>
              </a:rPr>
              <a:t> </a:t>
            </a:r>
            <a:r>
              <a:rPr lang="en-US" sz="2000" dirty="0">
                <a:solidFill>
                  <a:schemeClr val="tx1"/>
                </a:solidFill>
                <a:latin typeface="Times New Roman" panose="02020603050405020304" pitchFamily="18" charset="0"/>
                <a:cs typeface="Times New Roman" panose="02020603050405020304" pitchFamily="18" charset="0"/>
              </a:rPr>
              <a:t>M</a:t>
            </a:r>
            <a:r>
              <a:rPr lang="vi-VN" sz="2000" dirty="0">
                <a:solidFill>
                  <a:schemeClr val="tx1"/>
                </a:solidFill>
                <a:latin typeface="Times New Roman" panose="02020603050405020304" pitchFamily="18" charset="0"/>
                <a:cs typeface="Times New Roman" panose="02020603050405020304" pitchFamily="18" charset="0"/>
              </a:rPr>
              <a:t>àu xanh nổi bật của hành tinh là do phân tử mêtan hấp thụ ánh sáng bước sóng đỏ.</a:t>
            </a:r>
            <a:endParaRPr lang="en-US" sz="2000" dirty="0">
              <a:solidFill>
                <a:schemeClr val="tx1"/>
              </a:solidFill>
              <a:latin typeface="Times New Roman" panose="02020603050405020304" pitchFamily="18" charset="0"/>
              <a:ea typeface="Times New Roman"/>
              <a:cs typeface="Times New Roman" panose="02020603050405020304" pitchFamily="18" charset="0"/>
            </a:endParaRPr>
          </a:p>
        </p:txBody>
      </p:sp>
      <p:pic>
        <p:nvPicPr>
          <p:cNvPr id="6146" name="Picture 2" descr="Sao Hải Vương chụp từ Voyage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3478"/>
            <a:ext cx="298698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2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4" y="3147814"/>
            <a:ext cx="8784976" cy="1569660"/>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lIns="91412" tIns="45706" rIns="91412" bIns="45706" rtlCol="0">
            <a:spAutoFit/>
          </a:bodyPr>
          <a:lstStyle/>
          <a:p>
            <a:pPr algn="just"/>
            <a:r>
              <a:rPr lang="en-US" sz="2400" b="1" dirty="0" err="1">
                <a:solidFill>
                  <a:srgbClr val="000000"/>
                </a:solidFill>
                <a:latin typeface="Times New Roman"/>
                <a:ea typeface="Calibri"/>
                <a:cs typeface="Times New Roman"/>
              </a:rPr>
              <a:t>Thảo</a:t>
            </a:r>
            <a:r>
              <a:rPr lang="en-US" sz="2400" b="1" dirty="0">
                <a:solidFill>
                  <a:srgbClr val="000000"/>
                </a:solidFill>
                <a:latin typeface="Times New Roman"/>
                <a:ea typeface="Calibri"/>
                <a:cs typeface="Times New Roman"/>
              </a:rPr>
              <a:t> </a:t>
            </a:r>
            <a:r>
              <a:rPr lang="en-US" sz="2400" b="1" dirty="0" err="1">
                <a:solidFill>
                  <a:srgbClr val="000000"/>
                </a:solidFill>
                <a:latin typeface="Times New Roman"/>
                <a:ea typeface="Calibri"/>
                <a:cs typeface="Times New Roman"/>
              </a:rPr>
              <a:t>luận</a:t>
            </a:r>
            <a:r>
              <a:rPr lang="en-US" sz="2400" b="1" dirty="0">
                <a:solidFill>
                  <a:srgbClr val="000000"/>
                </a:solidFill>
                <a:latin typeface="Times New Roman"/>
                <a:ea typeface="Calibri"/>
                <a:cs typeface="Times New Roman"/>
              </a:rPr>
              <a:t>: </a:t>
            </a:r>
            <a:r>
              <a:rPr lang="en-US" sz="2400" b="1" dirty="0" smtClean="0">
                <a:solidFill>
                  <a:srgbClr val="000000"/>
                </a:solidFill>
                <a:latin typeface="Times New Roman"/>
                <a:ea typeface="Calibri"/>
                <a:cs typeface="Times New Roman"/>
              </a:rPr>
              <a:t>(</a:t>
            </a:r>
            <a:r>
              <a:rPr lang="en-US" sz="2400" b="1" dirty="0">
                <a:solidFill>
                  <a:srgbClr val="000000"/>
                </a:solidFill>
                <a:latin typeface="Times New Roman"/>
                <a:ea typeface="Calibri"/>
                <a:cs typeface="Times New Roman"/>
              </a:rPr>
              <a:t>2 </a:t>
            </a:r>
            <a:r>
              <a:rPr lang="en-US" sz="2400" b="1" dirty="0" err="1">
                <a:solidFill>
                  <a:srgbClr val="000000"/>
                </a:solidFill>
                <a:latin typeface="Times New Roman"/>
                <a:ea typeface="Calibri"/>
                <a:cs typeface="Times New Roman"/>
              </a:rPr>
              <a:t>phút</a:t>
            </a:r>
            <a:r>
              <a:rPr lang="en-US" sz="2400" b="1" dirty="0">
                <a:solidFill>
                  <a:srgbClr val="000000"/>
                </a:solidFill>
                <a:latin typeface="Times New Roman"/>
                <a:ea typeface="Calibri"/>
                <a:cs typeface="Times New Roman"/>
              </a:rPr>
              <a:t>)</a:t>
            </a:r>
          </a:p>
          <a:p>
            <a:pPr algn="just"/>
            <a:r>
              <a:rPr lang="en-US" sz="2400" dirty="0" err="1">
                <a:solidFill>
                  <a:srgbClr val="000000"/>
                </a:solidFill>
                <a:latin typeface="Times New Roman"/>
                <a:ea typeface="Calibri"/>
                <a:cs typeface="Times New Roman"/>
              </a:rPr>
              <a:t>Trái</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đất</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nằm</a:t>
            </a:r>
            <a:r>
              <a:rPr lang="en-US" sz="2400" dirty="0">
                <a:solidFill>
                  <a:srgbClr val="000000"/>
                </a:solidFill>
                <a:latin typeface="Times New Roman"/>
                <a:ea typeface="Calibri"/>
                <a:cs typeface="Times New Roman"/>
              </a:rPr>
              <a:t> ở </a:t>
            </a:r>
            <a:r>
              <a:rPr lang="en-US" sz="2400" dirty="0" err="1">
                <a:solidFill>
                  <a:srgbClr val="000000"/>
                </a:solidFill>
                <a:latin typeface="Times New Roman"/>
                <a:ea typeface="Calibri"/>
                <a:cs typeface="Times New Roman"/>
              </a:rPr>
              <a:t>vị</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trí</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thứ</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mấy</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theo</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thứ</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tự</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xa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dần</a:t>
            </a:r>
            <a:r>
              <a:rPr lang="en-US" sz="2400" dirty="0">
                <a:solidFill>
                  <a:srgbClr val="000000"/>
                </a:solidFill>
                <a:latin typeface="Times New Roman"/>
                <a:ea typeface="Calibri"/>
                <a:cs typeface="Times New Roman"/>
              </a:rPr>
              <a:t> </a:t>
            </a:r>
            <a:r>
              <a:rPr lang="en-US" sz="2400" dirty="0" err="1" smtClean="0">
                <a:solidFill>
                  <a:srgbClr val="000000"/>
                </a:solidFill>
                <a:latin typeface="Times New Roman"/>
                <a:ea typeface="Calibri"/>
                <a:cs typeface="Times New Roman"/>
              </a:rPr>
              <a:t>Mặt</a:t>
            </a:r>
            <a:r>
              <a:rPr lang="en-US" sz="2400" dirty="0" smtClean="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Trời</a:t>
            </a:r>
            <a:r>
              <a:rPr lang="en-US" sz="2400" dirty="0">
                <a:solidFill>
                  <a:srgbClr val="000000"/>
                </a:solidFill>
                <a:latin typeface="Times New Roman"/>
                <a:ea typeface="Calibri"/>
                <a:cs typeface="Times New Roman"/>
              </a:rPr>
              <a:t>?</a:t>
            </a:r>
            <a:endParaRPr lang="en-US" sz="2400" dirty="0">
              <a:ea typeface="Calibri"/>
              <a:cs typeface="Times New Roman"/>
            </a:endParaRPr>
          </a:p>
          <a:p>
            <a:pPr algn="just"/>
            <a:r>
              <a:rPr lang="en-US" sz="2400" dirty="0" err="1">
                <a:solidFill>
                  <a:srgbClr val="000000"/>
                </a:solidFill>
                <a:latin typeface="Times New Roman"/>
                <a:ea typeface="Calibri"/>
                <a:cs typeface="Times New Roman"/>
              </a:rPr>
              <a:t>Hướng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chuyển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động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của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Trái</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Đất</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quanh</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Mặt</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Trời</a:t>
            </a:r>
            <a:r>
              <a:rPr lang="en-US" sz="2400" dirty="0">
                <a:solidFill>
                  <a:srgbClr val="000000"/>
                </a:solidFill>
                <a:latin typeface="Times New Roman"/>
                <a:ea typeface="Calibri"/>
                <a:cs typeface="Times New Roman"/>
              </a:rPr>
              <a:t>?</a:t>
            </a:r>
            <a:endParaRPr lang="en-US" sz="2400" dirty="0">
              <a:ea typeface="Calibri"/>
              <a:cs typeface="Times New Roman"/>
            </a:endParaRPr>
          </a:p>
          <a:p>
            <a:pPr algn="just"/>
            <a:r>
              <a:rPr lang="en-US" sz="2400" dirty="0">
                <a:solidFill>
                  <a:srgbClr val="000000"/>
                </a:solidFill>
                <a:latin typeface="Times New Roman"/>
                <a:ea typeface="Calibri"/>
                <a:cs typeface="Times New Roman"/>
              </a:rPr>
              <a:t>Ý </a:t>
            </a:r>
            <a:r>
              <a:rPr lang="en-US" sz="2400" dirty="0" err="1">
                <a:solidFill>
                  <a:srgbClr val="000000"/>
                </a:solidFill>
                <a:latin typeface="Times New Roman"/>
                <a:ea typeface="Calibri"/>
                <a:cs typeface="Times New Roman"/>
              </a:rPr>
              <a:t>nghĩa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của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khoảng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cách</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từ</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Trái</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Đất</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đến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Mặt</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Trời</a:t>
            </a:r>
            <a:r>
              <a:rPr lang="en-US" sz="2400" dirty="0">
                <a:solidFill>
                  <a:srgbClr val="000000"/>
                </a:solidFill>
                <a:latin typeface="Times New Roman"/>
                <a:ea typeface="Calibri"/>
                <a:cs typeface="Times New Roman"/>
              </a:rPr>
              <a:t>?</a:t>
            </a:r>
            <a:endParaRPr lang="en-US" sz="2400" dirty="0">
              <a:ea typeface="Calibri"/>
              <a:cs typeface="Times New Roman"/>
            </a:endParaRPr>
          </a:p>
        </p:txBody>
      </p:sp>
      <p:pic>
        <p:nvPicPr>
          <p:cNvPr id="1026" name="Picture 2" descr="https://img.loigiaihay.com/picture/2022/011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471"/>
            <a:ext cx="864096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7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5497" y="195486"/>
            <a:ext cx="2214656" cy="3024336"/>
          </a:xfrm>
          <a:prstGeom prst="rect">
            <a:avLst/>
          </a:prstGeom>
        </p:spPr>
      </p:pic>
      <p:sp>
        <p:nvSpPr>
          <p:cNvPr id="4" name="TextBox 3"/>
          <p:cNvSpPr txBox="1"/>
          <p:nvPr/>
        </p:nvSpPr>
        <p:spPr>
          <a:xfrm>
            <a:off x="2483768" y="267494"/>
            <a:ext cx="6480720" cy="4524315"/>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lIns="91412" tIns="45706" rIns="91412" bIns="45706" rtlCol="0">
            <a:spAutoFit/>
          </a:bodyPr>
          <a:lstStyle/>
          <a:p>
            <a:pPr lvl="0" algn="just"/>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8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Thủy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trở</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đứng</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vị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thứ</a:t>
            </a:r>
            <a:r>
              <a:rPr lang="en-US" sz="2400" dirty="0">
                <a:solidFill>
                  <a:schemeClr val="tx1"/>
                </a:solidFill>
                <a:latin typeface="Times New Roman" panose="02020603050405020304" pitchFamily="18" charset="0"/>
                <a:cs typeface="Times New Roman" panose="02020603050405020304" pitchFamily="18" charset="0"/>
              </a:rPr>
              <a:t> 3. </a:t>
            </a:r>
            <a:r>
              <a:rPr lang="en-US" sz="2400" dirty="0" err="1">
                <a:solidFill>
                  <a:schemeClr val="tx1"/>
                </a:solidFill>
                <a:latin typeface="Times New Roman" panose="02020603050405020304" pitchFamily="18" charset="0"/>
                <a:cs typeface="Times New Roman" panose="02020603050405020304" pitchFamily="18" charset="0"/>
              </a:rPr>
              <a:t>Trái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Trời</a:t>
            </a:r>
            <a:r>
              <a:rPr lang="en-US" sz="2400" dirty="0">
                <a:solidFill>
                  <a:schemeClr val="tx1"/>
                </a:solidFill>
                <a:latin typeface="Times New Roman" panose="02020603050405020304" pitchFamily="18" charset="0"/>
                <a:cs typeface="Times New Roman" panose="02020603050405020304" pitchFamily="18" charset="0"/>
              </a:rPr>
              <a:t> 150 </a:t>
            </a:r>
            <a:r>
              <a:rPr lang="en-US" sz="2400" dirty="0" err="1">
                <a:solidFill>
                  <a:schemeClr val="tx1"/>
                </a:solidFill>
                <a:latin typeface="Times New Roman" panose="02020603050405020304" pitchFamily="18" charset="0"/>
                <a:cs typeface="Times New Roman" panose="02020603050405020304" pitchFamily="18" charset="0"/>
              </a:rPr>
              <a:t>triệu</a:t>
            </a:r>
            <a:r>
              <a:rPr lang="en-US" sz="2400" dirty="0">
                <a:solidFill>
                  <a:schemeClr val="tx1"/>
                </a:solidFill>
                <a:latin typeface="Times New Roman" panose="02020603050405020304" pitchFamily="18" charset="0"/>
                <a:cs typeface="Times New Roman" panose="02020603050405020304" pitchFamily="18" charset="0"/>
              </a:rPr>
              <a:t> km. </a:t>
            </a:r>
            <a:r>
              <a:rPr lang="en-US" sz="2400" dirty="0" err="1">
                <a:solidFill>
                  <a:schemeClr val="tx1"/>
                </a:solidFill>
                <a:latin typeface="Times New Roman" panose="02020603050405020304" pitchFamily="18" charset="0"/>
                <a:cs typeface="Times New Roman" panose="02020603050405020304" pitchFamily="18" charset="0"/>
              </a:rPr>
              <a:t>Khoảng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tự</a:t>
            </a:r>
            <a:r>
              <a:rPr lang="en-US" sz="2400" dirty="0">
                <a:solidFill>
                  <a:schemeClr val="tx1"/>
                </a:solidFill>
                <a:latin typeface="Times New Roman" panose="02020603050405020304" pitchFamily="18" charset="0"/>
                <a:cs typeface="Times New Roman" panose="02020603050405020304" pitchFamily="18" charset="0"/>
              </a:rPr>
              <a:t> quay </a:t>
            </a:r>
            <a:r>
              <a:rPr lang="en-US" sz="2400" dirty="0" err="1">
                <a:solidFill>
                  <a:schemeClr val="tx1"/>
                </a:solidFill>
                <a:latin typeface="Times New Roman" panose="02020603050405020304" pitchFamily="18" charset="0"/>
                <a:cs typeface="Times New Roman" panose="02020603050405020304" pitchFamily="18" charset="0"/>
              </a:rPr>
              <a:t>giúp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hợp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triển</a:t>
            </a:r>
            <a:r>
              <a:rPr lang="en-US" sz="2400"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Trái</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Đất</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có</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không</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khí</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và</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nước</a:t>
            </a:r>
            <a:r>
              <a:rPr lang="en-US" sz="2400" dirty="0">
                <a:solidFill>
                  <a:schemeClr val="tx1"/>
                </a:solidFill>
                <a:latin typeface="Times New Roman"/>
                <a:ea typeface="Times New Roman"/>
              </a:rPr>
              <a:t> . </a:t>
            </a:r>
            <a:r>
              <a:rPr lang="en-US" sz="2400" dirty="0" err="1">
                <a:solidFill>
                  <a:schemeClr val="tx1"/>
                </a:solidFill>
                <a:latin typeface="Times New Roman"/>
                <a:ea typeface="Times New Roman"/>
              </a:rPr>
              <a:t>Khí</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quyển</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của</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một</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hành</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tinh</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là</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lớp</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không</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khí</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bao</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bọc</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quanh</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hành</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tinh</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đó</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Tầng</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khí</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quyển</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của</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Trái</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Đất</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đóng</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vai</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trò</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như</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một</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tấm</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khiên</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bảo</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vệ</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những</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tia</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có</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hại</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phóng</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ra</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từ</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mặt</a:t>
            </a:r>
            <a:r>
              <a:rPr lang="en-US" sz="2400" dirty="0">
                <a:solidFill>
                  <a:schemeClr val="tx1"/>
                </a:solidFill>
                <a:latin typeface="Times New Roman"/>
                <a:ea typeface="Times New Roman"/>
              </a:rPr>
              <a:t> </a:t>
            </a:r>
            <a:r>
              <a:rPr lang="en-US" sz="2400" dirty="0" err="1">
                <a:solidFill>
                  <a:schemeClr val="tx1"/>
                </a:solidFill>
                <a:latin typeface="Times New Roman"/>
                <a:ea typeface="Times New Roman"/>
              </a:rPr>
              <a:t>Trời</a:t>
            </a:r>
            <a:r>
              <a:rPr lang="en-US" sz="2400" dirty="0">
                <a:solidFill>
                  <a:schemeClr val="tx1"/>
                </a:solidFill>
                <a:latin typeface="Times New Roman"/>
                <a:ea typeface="Times New Roman"/>
              </a:rPr>
              <a:t>. </a:t>
            </a:r>
          </a:p>
          <a:p>
            <a:pPr algn="just"/>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18" y="51472"/>
            <a:ext cx="6573659" cy="523220"/>
          </a:xfrm>
          <a:prstGeom prst="rect">
            <a:avLst/>
          </a:prstGeom>
        </p:spPr>
        <p:txBody>
          <a:bodyPr wrap="none" lIns="91412" tIns="45706" rIns="91412" bIns="45706">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sp>
        <p:nvSpPr>
          <p:cNvPr id="14" name="Rectangle 13"/>
          <p:cNvSpPr/>
          <p:nvPr/>
        </p:nvSpPr>
        <p:spPr>
          <a:xfrm>
            <a:off x="2286000" y="2248586"/>
            <a:ext cx="4572000" cy="1384995"/>
          </a:xfrm>
          <a:prstGeom prst="rect">
            <a:avLst/>
          </a:prstGeom>
        </p:spPr>
        <p:txBody>
          <a:bodyPr lIns="91412" tIns="45706" rIns="91412" bIns="45706">
            <a:spAutoFit/>
          </a:bodyPr>
          <a:lstStyle/>
          <a:p>
            <a:r>
              <a:rPr lang="nl-NL" sz="2800" dirty="0">
                <a:solidFill>
                  <a:srgbClr val="000000"/>
                </a:solidFill>
                <a:latin typeface="Times New Roman"/>
                <a:ea typeface="Calibri"/>
              </a:rPr>
              <a:t>Hãy cho biết hình dạng của Trái Đất vào thời cổ đại và thế kỉ IV?</a:t>
            </a:r>
            <a:endParaRPr lang="en-US" sz="2800" dirty="0"/>
          </a:p>
        </p:txBody>
      </p:sp>
    </p:spTree>
    <p:extLst>
      <p:ext uri="{BB962C8B-B14F-4D97-AF65-F5344CB8AC3E}">
        <p14:creationId xmlns:p14="http://schemas.microsoft.com/office/powerpoint/2010/main" val="2701654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8" y="451582"/>
            <a:ext cx="4327305" cy="2880320"/>
          </a:xfrm>
          <a:prstGeom prst="ellipse">
            <a:avLst/>
          </a:prstGeom>
          <a:ln>
            <a:noFill/>
          </a:ln>
          <a:effectLst>
            <a:softEdge rad="112500"/>
          </a:effectLst>
        </p:spPr>
      </p:pic>
    </p:spTree>
    <p:extLst>
      <p:ext uri="{BB962C8B-B14F-4D97-AF65-F5344CB8AC3E}">
        <p14:creationId xmlns:p14="http://schemas.microsoft.com/office/powerpoint/2010/main" val="1559297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2" name="Picture 4" descr="Những hình ảnh Trái Đất ấn tượng nhất từ vệ tinh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7494"/>
            <a:ext cx="5544616"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61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99592" y="4100482"/>
            <a:ext cx="7848872" cy="461637"/>
          </a:xfrm>
          <a:prstGeom prst="rect">
            <a:avLst/>
          </a:prstGeom>
        </p:spPr>
        <p:txBody>
          <a:bodyPr wrap="square" lIns="91412" tIns="45706" rIns="91412" bIns="45706">
            <a:spAutoFit/>
          </a:bodyPr>
          <a:lstStyle/>
          <a:p>
            <a:pPr algn="just"/>
            <a:r>
              <a:rPr lang="nl-NL" sz="2400" dirty="0" smtClean="0">
                <a:solidFill>
                  <a:srgbClr val="000000"/>
                </a:solidFill>
                <a:latin typeface="Times New Roman"/>
                <a:ea typeface="Calibri"/>
                <a:cs typeface="Times New Roman"/>
              </a:rPr>
              <a:t>Cho </a:t>
            </a:r>
            <a:r>
              <a:rPr lang="nl-NL" sz="2400" dirty="0">
                <a:solidFill>
                  <a:srgbClr val="000000"/>
                </a:solidFill>
                <a:latin typeface="Times New Roman"/>
                <a:ea typeface="Calibri"/>
                <a:cs typeface="Times New Roman"/>
              </a:rPr>
              <a:t>biết bán kính </a:t>
            </a:r>
            <a:r>
              <a:rPr lang="nl-NL" sz="2400" dirty="0" smtClean="0">
                <a:solidFill>
                  <a:srgbClr val="000000"/>
                </a:solidFill>
                <a:latin typeface="Times New Roman"/>
                <a:ea typeface="Calibri"/>
                <a:cs typeface="Times New Roman"/>
              </a:rPr>
              <a:t>Xích đạo Trái Đất và </a:t>
            </a:r>
            <a:r>
              <a:rPr lang="nl-NL" sz="2400" dirty="0">
                <a:solidFill>
                  <a:srgbClr val="000000"/>
                </a:solidFill>
                <a:latin typeface="Times New Roman"/>
                <a:ea typeface="Calibri"/>
                <a:cs typeface="Times New Roman"/>
              </a:rPr>
              <a:t>diện </a:t>
            </a:r>
            <a:r>
              <a:rPr lang="nl-NL" sz="2400" dirty="0" smtClean="0">
                <a:solidFill>
                  <a:srgbClr val="000000"/>
                </a:solidFill>
                <a:latin typeface="Times New Roman"/>
                <a:ea typeface="Calibri"/>
                <a:cs typeface="Times New Roman"/>
              </a:rPr>
              <a:t>tích bề mặt?</a:t>
            </a:r>
            <a:endParaRPr lang="en-US" sz="2400" dirty="0">
              <a:solidFill>
                <a:prstClr val="black"/>
              </a:solidFill>
              <a:ea typeface="Calibri"/>
              <a:cs typeface="Times New Roman"/>
            </a:endParaRPr>
          </a:p>
        </p:txBody>
      </p:sp>
      <p:sp>
        <p:nvSpPr>
          <p:cNvPr id="6" name="AutoShape 2" descr="Dựa vào hình vẽ sau, em hãy tính chu vi Xích đạo của Trái Đ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2" tIns="45706" rIns="91412" bIns="45706" numCol="1" anchor="t" anchorCtr="0" compatLnSpc="1">
            <a:prstTxWarp prst="textNoShape">
              <a:avLst/>
            </a:prstTxWarp>
          </a:bodyPr>
          <a:lstStyle/>
          <a:p>
            <a:endParaRPr lang="en-US">
              <a:solidFill>
                <a:prstClr val="black"/>
              </a:solidFill>
            </a:endParaRPr>
          </a:p>
        </p:txBody>
      </p:sp>
      <p:pic>
        <p:nvPicPr>
          <p:cNvPr id="1028" name="Picture 4" descr="Lý thuyết vị trí Trái Đất trong hệ Mặt Trời. Hình dạng, kích thước của Trái  Đất Địa lí 6 Chân trời sáng tạo | SGK Lịch sử và Địa lí lớ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4729"/>
            <a:ext cx="439248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45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07975" y="1491630"/>
            <a:ext cx="8512497" cy="2246741"/>
          </a:xfrm>
          <a:prstGeom prst="rect">
            <a:avLst/>
          </a:prstGeom>
        </p:spPr>
        <p:txBody>
          <a:bodyPr wrap="square" lIns="91412" tIns="45706" rIns="91412" bIns="45706">
            <a:spAutoFit/>
          </a:bodyPr>
          <a:lstStyle/>
          <a:p>
            <a:pPr algn="just"/>
            <a:r>
              <a:rPr lang="nl-NL" sz="2800" b="1" dirty="0" smtClean="0">
                <a:solidFill>
                  <a:srgbClr val="000000"/>
                </a:solidFill>
                <a:latin typeface="Times New Roman"/>
                <a:ea typeface="Calibri"/>
                <a:cs typeface="Times New Roman"/>
              </a:rPr>
              <a:t>Thảo luận: nhóm  ( 5 phút)</a:t>
            </a:r>
          </a:p>
          <a:p>
            <a:pPr algn="just"/>
            <a:r>
              <a:rPr lang="nl-NL" sz="2800" dirty="0" smtClean="0">
                <a:solidFill>
                  <a:srgbClr val="000000"/>
                </a:solidFill>
                <a:latin typeface="Times New Roman"/>
                <a:ea typeface="Calibri"/>
                <a:cs typeface="Times New Roman"/>
              </a:rPr>
              <a:t>Có </a:t>
            </a:r>
            <a:r>
              <a:rPr lang="nl-NL" sz="2800" dirty="0">
                <a:solidFill>
                  <a:srgbClr val="000000"/>
                </a:solidFill>
                <a:latin typeface="Times New Roman"/>
                <a:ea typeface="Calibri"/>
                <a:cs typeface="Times New Roman"/>
              </a:rPr>
              <a:t>bạn cho rằng Trái Đất là một mặt phẳng. Bằng hiểu biết và các thông tin, hình ảnh trong bài, em hãy nêu một số ví dụ đề thuyết phục bạn đó rằng Trái Đất có dạng khối cầu?</a:t>
            </a:r>
            <a:endParaRPr lang="en-US" sz="2800" dirty="0">
              <a:ea typeface="Calibri"/>
              <a:cs typeface="Times New Roman"/>
            </a:endParaRPr>
          </a:p>
        </p:txBody>
      </p:sp>
      <p:sp>
        <p:nvSpPr>
          <p:cNvPr id="6" name="AutoShape 2" descr="Dựa vào hình vẽ sau, em hãy tính chu vi Xích đạo của Trái Đ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2" tIns="45706" rIns="91412" bIns="45706"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630" y="7938"/>
            <a:ext cx="246856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861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Lý thuyết Trái Đất trong hệ Mặt Trời Địa lí 6 Kết nối tri thức với cuộc  sống | SGK Lịch sử và Địa lí lớp 6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9" y="92074"/>
            <a:ext cx="8736905" cy="420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descr="2015-09-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94083"/>
            <a:ext cx="4337924" cy="31382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96446" y="3662140"/>
            <a:ext cx="3960440" cy="646331"/>
          </a:xfrm>
          <a:prstGeom prst="rect">
            <a:avLst/>
          </a:prstGeom>
        </p:spPr>
        <p:txBody>
          <a:bodyPr wrap="square" lIns="91412" tIns="45706" rIns="91412" bIns="45706">
            <a:spAutoFit/>
          </a:bodyPr>
          <a:lstStyle/>
          <a:p>
            <a:pPr algn="just"/>
            <a:r>
              <a:rPr lang="nl-NL" b="1" dirty="0">
                <a:solidFill>
                  <a:srgbClr val="000000"/>
                </a:solidFill>
                <a:latin typeface="Times New Roman"/>
                <a:ea typeface="Calibri"/>
                <a:cs typeface="Times New Roman"/>
              </a:rPr>
              <a:t>N</a:t>
            </a:r>
            <a:r>
              <a:rPr lang="nl-NL" b="1" dirty="0" smtClean="0">
                <a:solidFill>
                  <a:srgbClr val="000000"/>
                </a:solidFill>
                <a:latin typeface="Times New Roman"/>
                <a:ea typeface="Calibri"/>
                <a:cs typeface="Times New Roman"/>
              </a:rPr>
              <a:t>hà thám hiểm người Bồ Đào Nha Ma- gien –lăng  </a:t>
            </a:r>
            <a:endParaRPr lang="en-US" sz="2400" dirty="0">
              <a:ea typeface="Calibri"/>
              <a:cs typeface="Times New Roman"/>
            </a:endParaRPr>
          </a:p>
        </p:txBody>
      </p:sp>
    </p:spTree>
    <p:extLst>
      <p:ext uri="{BB962C8B-B14F-4D97-AF65-F5344CB8AC3E}">
        <p14:creationId xmlns:p14="http://schemas.microsoft.com/office/powerpoint/2010/main" val="24245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2">
            <a:extLst>
              <a:ext uri="{FF2B5EF4-FFF2-40B4-BE49-F238E27FC236}">
                <a16:creationId xmlns="" xmlns:a16="http://schemas.microsoft.com/office/drawing/2014/main" id="{9D738183-A132-4ADD-B6B2-EF399F837337}"/>
              </a:ext>
            </a:extLst>
          </p:cNvPr>
          <p:cNvSpPr/>
          <p:nvPr/>
        </p:nvSpPr>
        <p:spPr>
          <a:xfrm>
            <a:off x="1295400" y="95252"/>
            <a:ext cx="5638800" cy="476249"/>
          </a:xfrm>
          <a:prstGeom prst="roundRect">
            <a:avLst/>
          </a:prstGeom>
          <a:solidFill>
            <a:srgbClr val="00B0F0"/>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2400" b="1" dirty="0">
                <a:solidFill>
                  <a:srgbClr val="0000FF"/>
                </a:solidFill>
                <a:latin typeface="Times New Roman" pitchFamily="18" charset="0"/>
                <a:cs typeface="Times New Roman" pitchFamily="18" charset="0"/>
              </a:rPr>
              <a:t>Đ</a:t>
            </a:r>
            <a:r>
              <a:rPr lang="vi-VN" sz="2400" b="1" dirty="0">
                <a:solidFill>
                  <a:srgbClr val="0000FF"/>
                </a:solidFill>
                <a:latin typeface="Times New Roman" pitchFamily="18" charset="0"/>
                <a:cs typeface="Times New Roman" pitchFamily="18" charset="0"/>
              </a:rPr>
              <a:t>ặt</a:t>
            </a:r>
            <a:r>
              <a:rPr lang="en-US" sz="2400" b="1" dirty="0">
                <a:solidFill>
                  <a:srgbClr val="0000FF"/>
                </a:solidFill>
                <a:latin typeface="Times New Roman" pitchFamily="18" charset="0"/>
                <a:cs typeface="Times New Roman" pitchFamily="18" charset="0"/>
              </a:rPr>
              <a:t> tên cho t</a:t>
            </a:r>
            <a:r>
              <a:rPr lang="vi-VN" sz="2400" b="1" dirty="0">
                <a:solidFill>
                  <a:srgbClr val="0000FF"/>
                </a:solidFill>
                <a:latin typeface="Times New Roman" pitchFamily="18" charset="0"/>
                <a:cs typeface="Times New Roman" pitchFamily="18" charset="0"/>
              </a:rPr>
              <a:t>ớ</a:t>
            </a:r>
            <a:r>
              <a:rPr lang="en-US" sz="2400" b="1" dirty="0">
                <a:solidFill>
                  <a:srgbClr val="0000FF"/>
                </a:solidFill>
                <a:latin typeface="Times New Roman" pitchFamily="18" charset="0"/>
                <a:cs typeface="Times New Roman" pitchFamily="18" charset="0"/>
              </a:rPr>
              <a:t>...</a:t>
            </a:r>
          </a:p>
        </p:txBody>
      </p:sp>
      <p:sp>
        <p:nvSpPr>
          <p:cNvPr id="18" name="Rectangle 17">
            <a:extLst>
              <a:ext uri="{FF2B5EF4-FFF2-40B4-BE49-F238E27FC236}">
                <a16:creationId xmlns="" xmlns:a16="http://schemas.microsoft.com/office/drawing/2014/main" id="{AE0F76E2-87B6-43C2-98E9-E75252A4CBB0}"/>
              </a:ext>
            </a:extLst>
          </p:cNvPr>
          <p:cNvSpPr/>
          <p:nvPr/>
        </p:nvSpPr>
        <p:spPr>
          <a:xfrm>
            <a:off x="6397164" y="2743200"/>
            <a:ext cx="2286000" cy="204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19" name="Rectangle 18">
            <a:extLst>
              <a:ext uri="{FF2B5EF4-FFF2-40B4-BE49-F238E27FC236}">
                <a16:creationId xmlns="" xmlns:a16="http://schemas.microsoft.com/office/drawing/2014/main" id="{A1945C56-2106-41C4-BE72-04373870FF15}"/>
              </a:ext>
            </a:extLst>
          </p:cNvPr>
          <p:cNvSpPr/>
          <p:nvPr/>
        </p:nvSpPr>
        <p:spPr>
          <a:xfrm>
            <a:off x="6610524" y="2903220"/>
            <a:ext cx="1859280" cy="174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lnSpc>
                <a:spcPct val="150000"/>
              </a:lnSpc>
            </a:pPr>
            <a:r>
              <a:rPr lang="en-US" sz="2300" b="1" i="1" dirty="0">
                <a:solidFill>
                  <a:srgbClr val="4F2270"/>
                </a:solidFill>
                <a:latin typeface="Times New Roman" pitchFamily="18" charset="0"/>
                <a:cs typeface="Times New Roman" pitchFamily="18" charset="0"/>
              </a:rPr>
              <a:t>M</a:t>
            </a:r>
            <a:r>
              <a:rPr lang="vi-VN" sz="2300" b="1" i="1" dirty="0">
                <a:solidFill>
                  <a:srgbClr val="4F2270"/>
                </a:solidFill>
                <a:latin typeface="Times New Roman" pitchFamily="18" charset="0"/>
                <a:cs typeface="Times New Roman" pitchFamily="18" charset="0"/>
              </a:rPr>
              <a:t>ặ</a:t>
            </a:r>
            <a:r>
              <a:rPr lang="en-US" sz="2300" b="1" i="1" dirty="0">
                <a:solidFill>
                  <a:srgbClr val="4F2270"/>
                </a:solidFill>
                <a:latin typeface="Times New Roman" pitchFamily="18" charset="0"/>
                <a:cs typeface="Times New Roman" pitchFamily="18" charset="0"/>
              </a:rPr>
              <a:t>t </a:t>
            </a:r>
          </a:p>
          <a:p>
            <a:pPr algn="ctr" defTabSz="685783">
              <a:lnSpc>
                <a:spcPct val="150000"/>
              </a:lnSpc>
            </a:pPr>
            <a:r>
              <a:rPr lang="en-US" sz="2300" b="1" i="1" dirty="0">
                <a:solidFill>
                  <a:srgbClr val="4F2270"/>
                </a:solidFill>
                <a:latin typeface="Times New Roman" pitchFamily="18" charset="0"/>
                <a:cs typeface="Times New Roman" pitchFamily="18" charset="0"/>
              </a:rPr>
              <a:t>Tr</a:t>
            </a:r>
            <a:r>
              <a:rPr lang="vi-VN" sz="2300" b="1" i="1" dirty="0">
                <a:solidFill>
                  <a:srgbClr val="4F2270"/>
                </a:solidFill>
                <a:latin typeface="Times New Roman" pitchFamily="18" charset="0"/>
                <a:cs typeface="Times New Roman" pitchFamily="18" charset="0"/>
              </a:rPr>
              <a:t>ời</a:t>
            </a:r>
            <a:endParaRPr lang="en-US" sz="2300" b="1" i="1" dirty="0">
              <a:solidFill>
                <a:srgbClr val="4F2270"/>
              </a:solidFill>
              <a:latin typeface="Times New Roman" pitchFamily="18" charset="0"/>
              <a:cs typeface="Times New Roman" pitchFamily="18" charset="0"/>
            </a:endParaRPr>
          </a:p>
        </p:txBody>
      </p:sp>
      <p:sp>
        <p:nvSpPr>
          <p:cNvPr id="20" name="Rectangle: Rounded Corners 16">
            <a:extLst>
              <a:ext uri="{FF2B5EF4-FFF2-40B4-BE49-F238E27FC236}">
                <a16:creationId xmlns="" xmlns:a16="http://schemas.microsoft.com/office/drawing/2014/main" id="{993CFAE4-DC43-400A-BE5B-4E93274ECDD0}"/>
              </a:ext>
            </a:extLst>
          </p:cNvPr>
          <p:cNvSpPr/>
          <p:nvPr/>
        </p:nvSpPr>
        <p:spPr>
          <a:xfrm>
            <a:off x="6497525" y="2541272"/>
            <a:ext cx="2085281" cy="406519"/>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2100" b="1" dirty="0">
                <a:solidFill>
                  <a:prstClr val="white"/>
                </a:solidFill>
                <a:latin typeface="Times New Roman" pitchFamily="18" charset="0"/>
                <a:cs typeface="Times New Roman" pitchFamily="18" charset="0"/>
              </a:rPr>
              <a:t>T</a:t>
            </a:r>
            <a:r>
              <a:rPr lang="vi-VN" sz="2100" b="1" dirty="0">
                <a:solidFill>
                  <a:prstClr val="white"/>
                </a:solidFill>
                <a:latin typeface="Times New Roman" pitchFamily="18" charset="0"/>
                <a:cs typeface="Times New Roman" pitchFamily="18" charset="0"/>
              </a:rPr>
              <a:t>ớ</a:t>
            </a:r>
            <a:r>
              <a:rPr lang="en-US" sz="2100" b="1" dirty="0">
                <a:solidFill>
                  <a:prstClr val="white"/>
                </a:solidFill>
                <a:latin typeface="Times New Roman" pitchFamily="18" charset="0"/>
                <a:cs typeface="Times New Roman" pitchFamily="18" charset="0"/>
              </a:rPr>
              <a:t> tên là</a:t>
            </a:r>
          </a:p>
        </p:txBody>
      </p:sp>
      <p:sp>
        <p:nvSpPr>
          <p:cNvPr id="21" name="Cloud 20">
            <a:extLst>
              <a:ext uri="{FF2B5EF4-FFF2-40B4-BE49-F238E27FC236}">
                <a16:creationId xmlns="" xmlns:a16="http://schemas.microsoft.com/office/drawing/2014/main" id="{78FD6E09-F5FB-46EA-B484-B09448555BFF}"/>
              </a:ext>
            </a:extLst>
          </p:cNvPr>
          <p:cNvSpPr/>
          <p:nvPr/>
        </p:nvSpPr>
        <p:spPr>
          <a:xfrm>
            <a:off x="6019801" y="1442485"/>
            <a:ext cx="2661920" cy="100583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pic>
        <p:nvPicPr>
          <p:cNvPr id="22" name="Picture 21">
            <a:extLst>
              <a:ext uri="{FF2B5EF4-FFF2-40B4-BE49-F238E27FC236}">
                <a16:creationId xmlns="" xmlns:a16="http://schemas.microsoft.com/office/drawing/2014/main" id="{BD4EF501-F0E3-4B1E-8B00-75F189F6C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555586"/>
            <a:ext cx="709058" cy="680393"/>
          </a:xfrm>
          <a:prstGeom prst="rect">
            <a:avLst/>
          </a:prstGeom>
        </p:spPr>
      </p:pic>
      <p:sp>
        <p:nvSpPr>
          <p:cNvPr id="23" name="Speech Bubble: Oval 20">
            <a:extLst>
              <a:ext uri="{FF2B5EF4-FFF2-40B4-BE49-F238E27FC236}">
                <a16:creationId xmlns="" xmlns:a16="http://schemas.microsoft.com/office/drawing/2014/main" id="{80298B65-CB4D-47D0-A97D-E6DB6297D3F2}"/>
              </a:ext>
            </a:extLst>
          </p:cNvPr>
          <p:cNvSpPr/>
          <p:nvPr/>
        </p:nvSpPr>
        <p:spPr>
          <a:xfrm>
            <a:off x="6000016" y="1077964"/>
            <a:ext cx="726497" cy="364520"/>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b="1" dirty="0">
                <a:solidFill>
                  <a:prstClr val="white"/>
                </a:solidFill>
              </a:rPr>
              <a:t>?</a:t>
            </a:r>
          </a:p>
        </p:txBody>
      </p:sp>
      <p:sp>
        <p:nvSpPr>
          <p:cNvPr id="24" name="Speech Bubble: Oval 21">
            <a:extLst>
              <a:ext uri="{FF2B5EF4-FFF2-40B4-BE49-F238E27FC236}">
                <a16:creationId xmlns="" xmlns:a16="http://schemas.microsoft.com/office/drawing/2014/main" id="{4DF5AB7F-602F-400D-984C-3318E3B8541A}"/>
              </a:ext>
            </a:extLst>
          </p:cNvPr>
          <p:cNvSpPr/>
          <p:nvPr/>
        </p:nvSpPr>
        <p:spPr>
          <a:xfrm>
            <a:off x="6754865" y="1029851"/>
            <a:ext cx="706711" cy="300723"/>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b="1">
                <a:solidFill>
                  <a:prstClr val="white"/>
                </a:solidFill>
                <a:latin typeface="Arial" panose="020B0604020202020204" pitchFamily="34" charset="0"/>
                <a:cs typeface="Arial" panose="020B0604020202020204" pitchFamily="34" charset="0"/>
              </a:rPr>
              <a:t>?</a:t>
            </a:r>
          </a:p>
        </p:txBody>
      </p:sp>
      <p:sp>
        <p:nvSpPr>
          <p:cNvPr id="25" name="Speech Bubble: Oval 22">
            <a:extLst>
              <a:ext uri="{FF2B5EF4-FFF2-40B4-BE49-F238E27FC236}">
                <a16:creationId xmlns="" xmlns:a16="http://schemas.microsoft.com/office/drawing/2014/main" id="{5D80F1C3-314C-4EC1-919D-A0A052F0BD9B}"/>
              </a:ext>
            </a:extLst>
          </p:cNvPr>
          <p:cNvSpPr/>
          <p:nvPr/>
        </p:nvSpPr>
        <p:spPr>
          <a:xfrm>
            <a:off x="7458029" y="957815"/>
            <a:ext cx="706711" cy="300723"/>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b="1">
                <a:solidFill>
                  <a:prstClr val="white"/>
                </a:solidFill>
                <a:latin typeface="Arial" panose="020B0604020202020204" pitchFamily="34" charset="0"/>
                <a:cs typeface="Arial" panose="020B0604020202020204" pitchFamily="34" charset="0"/>
              </a:rPr>
              <a:t>?</a:t>
            </a:r>
          </a:p>
        </p:txBody>
      </p:sp>
      <p:sp>
        <p:nvSpPr>
          <p:cNvPr id="26" name="Speech Bubble: Oval 23">
            <a:extLst>
              <a:ext uri="{FF2B5EF4-FFF2-40B4-BE49-F238E27FC236}">
                <a16:creationId xmlns="" xmlns:a16="http://schemas.microsoft.com/office/drawing/2014/main" id="{4B5EDF13-0809-44F4-9464-0DA80B3DE472}"/>
              </a:ext>
            </a:extLst>
          </p:cNvPr>
          <p:cNvSpPr/>
          <p:nvPr/>
        </p:nvSpPr>
        <p:spPr>
          <a:xfrm>
            <a:off x="8216425" y="991399"/>
            <a:ext cx="706711" cy="300723"/>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b="1">
                <a:solidFill>
                  <a:prstClr val="white"/>
                </a:solidFill>
                <a:latin typeface="Arial" panose="020B0604020202020204" pitchFamily="34" charset="0"/>
                <a:cs typeface="Arial" panose="020B0604020202020204" pitchFamily="34" charset="0"/>
              </a:rPr>
              <a:t>?</a:t>
            </a:r>
          </a:p>
        </p:txBody>
      </p:sp>
      <p:pic>
        <p:nvPicPr>
          <p:cNvPr id="2050" name="Picture 2" descr="https://danviet.mediacdn.vn/upload/1-2017/images/2017-03-17/148974047120673-mat-tr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07732"/>
            <a:ext cx="5184576" cy="39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50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ppt_x</p:attrName>
                                        </p:attrNameLst>
                                      </p:cBhvr>
                                      <p:tavLst>
                                        <p:tav tm="0">
                                          <p:val>
                                            <p:strVal val="#ppt_x-.2"/>
                                          </p:val>
                                        </p:tav>
                                        <p:tav tm="100000">
                                          <p:val>
                                            <p:strVal val="#ppt_x"/>
                                          </p:val>
                                        </p:tav>
                                      </p:tavLst>
                                    </p:anim>
                                    <p:anim calcmode="lin" valueType="num">
                                      <p:cBhvr>
                                        <p:cTn id="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ppt_x</p:attrName>
                                        </p:attrNameLst>
                                      </p:cBhvr>
                                      <p:tavLst>
                                        <p:tav tm="0">
                                          <p:val>
                                            <p:strVal val="#ppt_x-.2"/>
                                          </p:val>
                                        </p:tav>
                                        <p:tav tm="100000">
                                          <p:val>
                                            <p:strVal val="#ppt_x"/>
                                          </p:val>
                                        </p:tav>
                                      </p:tavLst>
                                    </p:anim>
                                    <p:anim calcmode="lin" valueType="num">
                                      <p:cBhvr>
                                        <p:cTn id="13"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ppt_x</p:attrName>
                                        </p:attrNameLst>
                                      </p:cBhvr>
                                      <p:tavLst>
                                        <p:tav tm="0">
                                          <p:val>
                                            <p:strVal val="#ppt_x-.2"/>
                                          </p:val>
                                        </p:tav>
                                        <p:tav tm="100000">
                                          <p:val>
                                            <p:strVal val="#ppt_x"/>
                                          </p:val>
                                        </p:tav>
                                      </p:tavLst>
                                    </p:anim>
                                    <p:anim calcmode="lin" valueType="num">
                                      <p:cBhvr>
                                        <p:cTn id="1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0" fill="hold"/>
                                        <p:tgtEl>
                                          <p:spTgt spid="26"/>
                                        </p:tgtEl>
                                        <p:attrNameLst>
                                          <p:attrName>ppt_x</p:attrName>
                                        </p:attrNameLst>
                                      </p:cBhvr>
                                      <p:tavLst>
                                        <p:tav tm="0">
                                          <p:val>
                                            <p:strVal val="#ppt_x-.2"/>
                                          </p:val>
                                        </p:tav>
                                        <p:tav tm="100000">
                                          <p:val>
                                            <p:strVal val="#ppt_x"/>
                                          </p:val>
                                        </p:tav>
                                      </p:tavLst>
                                    </p:anim>
                                    <p:anim calcmode="lin" valueType="num">
                                      <p:cBhvr>
                                        <p:cTn id="2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6"/>
                                        </p:tgtEl>
                                      </p:cBhvr>
                                    </p:animEffect>
                                  </p:childTnLst>
                                </p:cTn>
                              </p:par>
                              <p:par>
                                <p:cTn id="25" presetID="29"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ppt_x</p:attrName>
                                        </p:attrNameLst>
                                      </p:cBhvr>
                                      <p:tavLst>
                                        <p:tav tm="0">
                                          <p:val>
                                            <p:strVal val="#ppt_x-.2"/>
                                          </p:val>
                                        </p:tav>
                                        <p:tav tm="100000">
                                          <p:val>
                                            <p:strVal val="#ppt_x"/>
                                          </p:val>
                                        </p:tav>
                                      </p:tavLst>
                                    </p:anim>
                                    <p:anim calcmode="lin" valueType="num">
                                      <p:cBhvr>
                                        <p:cTn id="2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2"/>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ppt_x</p:attrName>
                                        </p:attrNameLst>
                                      </p:cBhvr>
                                      <p:tavLst>
                                        <p:tav tm="0">
                                          <p:val>
                                            <p:strVal val="#ppt_x-.2"/>
                                          </p:val>
                                        </p:tav>
                                        <p:tav tm="100000">
                                          <p:val>
                                            <p:strVal val="#ppt_x"/>
                                          </p:val>
                                        </p:tav>
                                      </p:tavLst>
                                    </p:anim>
                                    <p:anim calcmode="lin" valueType="num">
                                      <p:cBhvr>
                                        <p:cTn id="3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1"/>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ppt_x</p:attrName>
                                        </p:attrNameLst>
                                      </p:cBhvr>
                                      <p:tavLst>
                                        <p:tav tm="0">
                                          <p:val>
                                            <p:strVal val="#ppt_x-.2"/>
                                          </p:val>
                                        </p:tav>
                                        <p:tav tm="100000">
                                          <p:val>
                                            <p:strVal val="#ppt_x"/>
                                          </p:val>
                                        </p:tav>
                                      </p:tavLst>
                                    </p:anim>
                                    <p:anim calcmode="lin" valueType="num">
                                      <p:cBhvr>
                                        <p:cTn id="3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0"/>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ppt_x</p:attrName>
                                        </p:attrNameLst>
                                      </p:cBhvr>
                                      <p:tavLst>
                                        <p:tav tm="0">
                                          <p:val>
                                            <p:strVal val="#ppt_x-.2"/>
                                          </p:val>
                                        </p:tav>
                                        <p:tav tm="100000">
                                          <p:val>
                                            <p:strVal val="#ppt_x"/>
                                          </p:val>
                                        </p:tav>
                                      </p:tavLst>
                                    </p:anim>
                                    <p:anim calcmode="lin" valueType="num">
                                      <p:cBhvr>
                                        <p:cTn id="4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ppt_x</p:attrName>
                                        </p:attrNameLst>
                                      </p:cBhvr>
                                      <p:tavLst>
                                        <p:tav tm="0">
                                          <p:val>
                                            <p:strVal val="#ppt_x-.2"/>
                                          </p:val>
                                        </p:tav>
                                        <p:tav tm="100000">
                                          <p:val>
                                            <p:strVal val="#ppt_x"/>
                                          </p:val>
                                        </p:tav>
                                      </p:tavLst>
                                    </p:anim>
                                    <p:anim calcmode="lin" valueType="num">
                                      <p:cBhvr>
                                        <p:cTn id="5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P spid="24"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2" descr="https://o.rada.vn/data/image/2021/09/07/dia-li-6-bai-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0"/>
            <a:ext cx="4752528"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8" y="3651870"/>
            <a:ext cx="8640960" cy="1477328"/>
          </a:xfrm>
          <a:prstGeom prst="rect">
            <a:avLst/>
          </a:prstGeom>
        </p:spPr>
        <p:txBody>
          <a:bodyPr wrap="square">
            <a:spAutoFit/>
          </a:bodyPr>
          <a:lstStyle/>
          <a:p>
            <a:r>
              <a:rPr lang="vi-VN" dirty="0">
                <a:solidFill>
                  <a:srgbClr val="000000"/>
                </a:solidFill>
                <a:latin typeface="+mj-lt"/>
              </a:rPr>
              <a:t>Khi nhìn con tàu ngoài xa qua kính viễn vọng ta thấy boong tàu gần như bị chìm trong nước biển, trong khi sự thật thì không phải như vậy vì Trái Đất có hình cầu trong khi đường trên đài quan sát lại là một đường thẳng.</a:t>
            </a:r>
            <a:r>
              <a:rPr lang="vi-VN" dirty="0">
                <a:solidFill>
                  <a:srgbClr val="000000"/>
                </a:solidFill>
                <a:latin typeface="OpenSans"/>
              </a:rPr>
              <a:t/>
            </a:r>
            <a:br>
              <a:rPr lang="vi-VN" dirty="0">
                <a:solidFill>
                  <a:srgbClr val="000000"/>
                </a:solidFill>
                <a:latin typeface="OpenSans"/>
              </a:rPr>
            </a:br>
            <a:r>
              <a:rPr lang="vi-VN" dirty="0">
                <a:solidFill>
                  <a:srgbClr val="000000"/>
                </a:solidFill>
                <a:latin typeface="OpenSans"/>
              </a:rPr>
              <a:t/>
            </a:r>
            <a:br>
              <a:rPr lang="vi-VN" dirty="0">
                <a:solidFill>
                  <a:srgbClr val="000000"/>
                </a:solidFill>
                <a:latin typeface="OpenSans"/>
              </a:rPr>
            </a:br>
            <a:endParaRPr lang="en-US" dirty="0"/>
          </a:p>
        </p:txBody>
      </p:sp>
    </p:spTree>
    <p:extLst>
      <p:ext uri="{BB962C8B-B14F-4D97-AF65-F5344CB8AC3E}">
        <p14:creationId xmlns:p14="http://schemas.microsoft.com/office/powerpoint/2010/main" val="2396235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5683FFE0-513F-4E3A-9EFF-44F278A7621B}"/>
              </a:ext>
            </a:extLst>
          </p:cNvPr>
          <p:cNvSpPr txBox="1"/>
          <p:nvPr/>
        </p:nvSpPr>
        <p:spPr>
          <a:xfrm>
            <a:off x="3809213" y="1851670"/>
            <a:ext cx="4075155" cy="923330"/>
          </a:xfrm>
          <a:prstGeom prst="rect">
            <a:avLst/>
          </a:prstGeom>
          <a:noFill/>
        </p:spPr>
        <p:txBody>
          <a:bodyPr wrap="none" lIns="91412" tIns="45706" rIns="91412" bIns="45706"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B189B41D-D572-456E-968F-BBE72AC02B6B}"/>
              </a:ext>
            </a:extLst>
          </p:cNvPr>
          <p:cNvSpPr txBox="1"/>
          <p:nvPr/>
        </p:nvSpPr>
        <p:spPr>
          <a:xfrm>
            <a:off x="3635898" y="1094423"/>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lIns="91412" tIns="45706" rIns="91412" bIns="45706">
            <a:spAutoFit/>
          </a:bodyPr>
          <a:lstStyle/>
          <a:p>
            <a:pPr algn="just"/>
            <a:r>
              <a:rPr lang="vi-VN" sz="2800" i="1">
                <a:solidFill>
                  <a:srgbClr val="000000"/>
                </a:solidFill>
                <a:latin typeface="Times New Roman" panose="02020603050405020304" pitchFamily="18" charset="0"/>
              </a:rPr>
              <a:t>Câu 1: Trong hệ Mặt Trời, hành tinh nào sau đây xa Mặt Trời nhất ?</a:t>
            </a:r>
            <a:endParaRPr lang="vi-VN" sz="2800"/>
          </a:p>
          <a:p>
            <a:pPr algn="just"/>
            <a:r>
              <a:rPr lang="vi-VN" sz="2800">
                <a:solidFill>
                  <a:srgbClr val="000000"/>
                </a:solidFill>
                <a:latin typeface="Times New Roman" panose="02020603050405020304" pitchFamily="18" charset="0"/>
              </a:rPr>
              <a:t>A. Kim tinh.</a:t>
            </a:r>
            <a:endParaRPr lang="vi-VN" sz="2800"/>
          </a:p>
          <a:p>
            <a:pPr algn="just"/>
            <a:r>
              <a:rPr lang="vi-VN" sz="2800">
                <a:solidFill>
                  <a:srgbClr val="000000"/>
                </a:solidFill>
                <a:latin typeface="Times New Roman" panose="02020603050405020304" pitchFamily="18" charset="0"/>
              </a:rPr>
              <a:t>B. Thiên Vương tinh.</a:t>
            </a:r>
            <a:endParaRPr lang="vi-VN" sz="2800"/>
          </a:p>
          <a:p>
            <a:pPr algn="just"/>
            <a:r>
              <a:rPr lang="vi-VN" sz="2800">
                <a:solidFill>
                  <a:srgbClr val="000000"/>
                </a:solidFill>
                <a:latin typeface="Times New Roman" panose="02020603050405020304" pitchFamily="18" charset="0"/>
              </a:rPr>
              <a:t>C. Thủy tinh.</a:t>
            </a:r>
            <a:endParaRPr lang="vi-VN" sz="2800"/>
          </a:p>
          <a:p>
            <a:pPr algn="just"/>
            <a:r>
              <a:rPr lang="vi-VN" sz="2800">
                <a:solidFill>
                  <a:srgbClr val="000000"/>
                </a:solidFill>
                <a:latin typeface="Times New Roman" panose="02020603050405020304" pitchFamily="18" charset="0"/>
              </a:rPr>
              <a:t>D. Hải Vương tinh.</a:t>
            </a:r>
            <a:endParaRPr lang="vi-VN" sz="2800"/>
          </a:p>
          <a:p>
            <a:endParaRPr lang="vi-VN"/>
          </a:p>
        </p:txBody>
      </p:sp>
      <p:sp>
        <p:nvSpPr>
          <p:cNvPr id="5" name="Hình Bầu dục 4">
            <a:extLst>
              <a:ext uri="{FF2B5EF4-FFF2-40B4-BE49-F238E27FC236}">
                <a16:creationId xmlns="" xmlns:a16="http://schemas.microsoft.com/office/drawing/2014/main" id="{2AE558E2-30C9-484F-9CBA-C0FFC7F8357D}"/>
              </a:ext>
            </a:extLst>
          </p:cNvPr>
          <p:cNvSpPr/>
          <p:nvPr/>
        </p:nvSpPr>
        <p:spPr>
          <a:xfrm>
            <a:off x="3635896" y="3219823"/>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lIns="91412" tIns="45706" rIns="91412" bIns="45706">
            <a:spAutoFit/>
          </a:bodyPr>
          <a:lstStyle/>
          <a:p>
            <a:pPr algn="just"/>
            <a:r>
              <a:rPr lang="vi-VN" sz="2800" i="1">
                <a:solidFill>
                  <a:srgbClr val="000000"/>
                </a:solidFill>
                <a:latin typeface="Times New Roman" panose="02020603050405020304" pitchFamily="18" charset="0"/>
              </a:rPr>
              <a:t>Câu 2: Trong hệ Mặt Trời, hành tinh nào sau đây gần Mặt Trời nhất ?</a:t>
            </a:r>
            <a:endParaRPr lang="vi-VN" sz="2800"/>
          </a:p>
          <a:p>
            <a:pPr algn="just"/>
            <a:r>
              <a:rPr lang="vi-VN" sz="2800">
                <a:solidFill>
                  <a:srgbClr val="000000"/>
                </a:solidFill>
                <a:latin typeface="Times New Roman" panose="02020603050405020304" pitchFamily="18" charset="0"/>
              </a:rPr>
              <a:t>A. Mộc tinh.</a:t>
            </a:r>
            <a:endParaRPr lang="vi-VN" sz="2800"/>
          </a:p>
          <a:p>
            <a:pPr algn="just"/>
            <a:r>
              <a:rPr lang="vi-VN" sz="2800">
                <a:solidFill>
                  <a:srgbClr val="000000"/>
                </a:solidFill>
                <a:latin typeface="Times New Roman" panose="02020603050405020304" pitchFamily="18" charset="0"/>
              </a:rPr>
              <a:t>B. Kim tinh.</a:t>
            </a:r>
            <a:endParaRPr lang="vi-VN" sz="2800"/>
          </a:p>
          <a:p>
            <a:pPr algn="just"/>
            <a:r>
              <a:rPr lang="vi-VN" sz="2800">
                <a:solidFill>
                  <a:srgbClr val="000000"/>
                </a:solidFill>
                <a:latin typeface="Times New Roman" panose="02020603050405020304" pitchFamily="18" charset="0"/>
              </a:rPr>
              <a:t>C. Thủy tinh.</a:t>
            </a:r>
            <a:endParaRPr lang="vi-VN" sz="2800"/>
          </a:p>
          <a:p>
            <a:pPr algn="just"/>
            <a:r>
              <a:rPr lang="vi-VN" sz="2800">
                <a:solidFill>
                  <a:srgbClr val="000000"/>
                </a:solidFill>
                <a:latin typeface="Times New Roman" panose="02020603050405020304" pitchFamily="18" charset="0"/>
              </a:rPr>
              <a:t>D. Thổ tinh.</a:t>
            </a:r>
            <a:endParaRPr lang="vi-VN" sz="2800"/>
          </a:p>
        </p:txBody>
      </p:sp>
      <p:sp>
        <p:nvSpPr>
          <p:cNvPr id="4" name="Hình Bầu dục 3">
            <a:extLst>
              <a:ext uri="{FF2B5EF4-FFF2-40B4-BE49-F238E27FC236}">
                <a16:creationId xmlns=""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4068B4EA-AA42-4DD2-A4D9-0133AED721EC}"/>
              </a:ext>
            </a:extLst>
          </p:cNvPr>
          <p:cNvSpPr txBox="1"/>
          <p:nvPr/>
        </p:nvSpPr>
        <p:spPr>
          <a:xfrm>
            <a:off x="3563888" y="1017479"/>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lIns="91412" tIns="45706" rIns="91412" bIns="45706">
            <a:spAutoFit/>
          </a:bodyPr>
          <a:lstStyle/>
          <a:p>
            <a:pPr algn="just"/>
            <a:r>
              <a:rPr lang="vi-VN" sz="2800" i="1">
                <a:solidFill>
                  <a:srgbClr val="000000"/>
                </a:solidFill>
                <a:latin typeface="Times New Roman" panose="02020603050405020304" pitchFamily="18" charset="0"/>
              </a:rPr>
              <a:t>Câu 3: Đứng thứ năm trong hệ Mặt Trời (tính từ trong ra) và có kích thước lớn nhất là:</a:t>
            </a:r>
            <a:endParaRPr lang="vi-VN" sz="2800"/>
          </a:p>
          <a:p>
            <a:pPr algn="just"/>
            <a:r>
              <a:rPr lang="vi-VN" sz="2800">
                <a:solidFill>
                  <a:srgbClr val="000000"/>
                </a:solidFill>
                <a:latin typeface="Times New Roman" panose="02020603050405020304" pitchFamily="18" charset="0"/>
              </a:rPr>
              <a:t>A. Mộc tinh.</a:t>
            </a:r>
            <a:endParaRPr lang="vi-VN" sz="2800"/>
          </a:p>
          <a:p>
            <a:pPr algn="just"/>
            <a:r>
              <a:rPr lang="vi-VN" sz="2800">
                <a:solidFill>
                  <a:srgbClr val="000000"/>
                </a:solidFill>
                <a:latin typeface="Times New Roman" panose="02020603050405020304" pitchFamily="18" charset="0"/>
              </a:rPr>
              <a:t>B. Hải Vương tinh.</a:t>
            </a:r>
            <a:endParaRPr lang="vi-VN" sz="2800"/>
          </a:p>
          <a:p>
            <a:pPr algn="just"/>
            <a:r>
              <a:rPr lang="vi-VN" sz="2800">
                <a:solidFill>
                  <a:srgbClr val="000000"/>
                </a:solidFill>
                <a:latin typeface="Times New Roman" panose="02020603050405020304" pitchFamily="18" charset="0"/>
              </a:rPr>
              <a:t>C. Thiên Vương tinh.</a:t>
            </a:r>
            <a:endParaRPr lang="vi-VN" sz="2800"/>
          </a:p>
          <a:p>
            <a:pPr algn="just"/>
            <a:r>
              <a:rPr lang="vi-VN" sz="2800">
                <a:solidFill>
                  <a:srgbClr val="000000"/>
                </a:solidFill>
                <a:latin typeface="Times New Roman" panose="02020603050405020304" pitchFamily="18" charset="0"/>
              </a:rPr>
              <a:t>D. Hỏa tinh.</a:t>
            </a:r>
            <a:endParaRPr lang="vi-VN" sz="2800"/>
          </a:p>
        </p:txBody>
      </p:sp>
      <p:sp>
        <p:nvSpPr>
          <p:cNvPr id="4" name="Hình Bầu dục 3">
            <a:extLst>
              <a:ext uri="{FF2B5EF4-FFF2-40B4-BE49-F238E27FC236}">
                <a16:creationId xmlns=""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76451104-B43C-40EB-922A-6AD4F91CC805}"/>
              </a:ext>
            </a:extLst>
          </p:cNvPr>
          <p:cNvSpPr txBox="1"/>
          <p:nvPr/>
        </p:nvSpPr>
        <p:spPr>
          <a:xfrm>
            <a:off x="3707905"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lIns="91412" tIns="45706" rIns="91412" bIns="45706">
            <a:spAutoFit/>
          </a:bodyPr>
          <a:lstStyle/>
          <a:p>
            <a:pPr algn="just"/>
            <a:r>
              <a:rPr lang="vi-VN" sz="2400" i="1">
                <a:solidFill>
                  <a:srgbClr val="000000"/>
                </a:solidFill>
                <a:latin typeface="Times New Roman" panose="02020603050405020304" pitchFamily="18" charset="0"/>
              </a:rPr>
              <a:t>Câu 4: Đứng thứ nhất trong hệ Mặt Trời (tính từ trong ra) và có kích thước nhỏ nhất là:</a:t>
            </a:r>
            <a:endParaRPr lang="vi-VN" sz="2400"/>
          </a:p>
          <a:p>
            <a:pPr algn="just"/>
            <a:r>
              <a:rPr lang="vi-VN" sz="2400">
                <a:solidFill>
                  <a:srgbClr val="000000"/>
                </a:solidFill>
                <a:latin typeface="Times New Roman" panose="02020603050405020304" pitchFamily="18" charset="0"/>
              </a:rPr>
              <a:t>A. Mộc tinh.</a:t>
            </a:r>
            <a:endParaRPr lang="vi-VN" sz="2400"/>
          </a:p>
          <a:p>
            <a:pPr algn="just"/>
            <a:r>
              <a:rPr lang="vi-VN" sz="2400">
                <a:solidFill>
                  <a:srgbClr val="000000"/>
                </a:solidFill>
                <a:latin typeface="Times New Roman" panose="02020603050405020304" pitchFamily="18" charset="0"/>
              </a:rPr>
              <a:t>B. Thủy tinh.</a:t>
            </a:r>
            <a:endParaRPr lang="vi-VN" sz="2400"/>
          </a:p>
          <a:p>
            <a:pPr algn="just"/>
            <a:r>
              <a:rPr lang="vi-VN" sz="2400">
                <a:solidFill>
                  <a:srgbClr val="000000"/>
                </a:solidFill>
                <a:latin typeface="Times New Roman" panose="02020603050405020304" pitchFamily="18" charset="0"/>
              </a:rPr>
              <a:t>C. Kim tinh.</a:t>
            </a:r>
            <a:endParaRPr lang="vi-VN" sz="2400"/>
          </a:p>
          <a:p>
            <a:pPr algn="just"/>
            <a:r>
              <a:rPr lang="vi-VN" sz="2400">
                <a:solidFill>
                  <a:srgbClr val="000000"/>
                </a:solidFill>
                <a:latin typeface="Times New Roman" panose="02020603050405020304" pitchFamily="18" charset="0"/>
              </a:rPr>
              <a:t>D. Thổ tinh.</a:t>
            </a:r>
            <a:endParaRPr lang="vi-VN" sz="2400"/>
          </a:p>
        </p:txBody>
      </p:sp>
      <p:sp>
        <p:nvSpPr>
          <p:cNvPr id="4" name="Hình Bầu dục 3">
            <a:extLst>
              <a:ext uri="{FF2B5EF4-FFF2-40B4-BE49-F238E27FC236}">
                <a16:creationId xmlns=""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00569124-EE21-48DA-A6A5-6DD71FD22AAF}"/>
              </a:ext>
            </a:extLst>
          </p:cNvPr>
          <p:cNvSpPr txBox="1"/>
          <p:nvPr/>
        </p:nvSpPr>
        <p:spPr>
          <a:xfrm>
            <a:off x="3419872" y="123480"/>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lIns="91412" tIns="45706" rIns="91412" bIns="45706">
            <a:spAutoFit/>
          </a:bodyPr>
          <a:lstStyle/>
          <a:p>
            <a:pPr algn="just"/>
            <a:r>
              <a:rPr lang="vi-VN" sz="2800" i="1" dirty="0">
                <a:solidFill>
                  <a:srgbClr val="000000"/>
                </a:solidFill>
                <a:latin typeface="Times New Roman" panose="02020603050405020304" pitchFamily="18" charset="0"/>
              </a:rPr>
              <a:t>Câu 5: Nội dung nào sau đây </a:t>
            </a:r>
            <a:r>
              <a:rPr lang="vi-VN" sz="2800" b="1" i="1" dirty="0">
                <a:solidFill>
                  <a:srgbClr val="000000"/>
                </a:solidFill>
                <a:latin typeface="Times New Roman" panose="02020603050405020304" pitchFamily="18" charset="0"/>
              </a:rPr>
              <a:t>không</a:t>
            </a:r>
            <a:r>
              <a:rPr lang="vi-VN" sz="2800" i="1" dirty="0">
                <a:solidFill>
                  <a:srgbClr val="000000"/>
                </a:solidFill>
                <a:latin typeface="Times New Roman" panose="02020603050405020304" pitchFamily="18" charset="0"/>
              </a:rPr>
              <a:t> đúng với vị trí của Trái Đất trong hệ Mặt Trời?</a:t>
            </a:r>
            <a:endParaRPr lang="vi-VN" sz="2800" dirty="0"/>
          </a:p>
          <a:p>
            <a:pPr algn="just"/>
            <a:r>
              <a:rPr lang="vi-VN" sz="2800" dirty="0">
                <a:solidFill>
                  <a:srgbClr val="000000"/>
                </a:solidFill>
                <a:latin typeface="Times New Roman" panose="02020603050405020304" pitchFamily="18" charset="0"/>
              </a:rPr>
              <a:t>A. Nằm ở vị trí thứ ba từ Mặt Trời trở ra.</a:t>
            </a:r>
            <a:endParaRPr lang="vi-VN" sz="2800" dirty="0"/>
          </a:p>
          <a:p>
            <a:pPr algn="just"/>
            <a:r>
              <a:rPr lang="vi-VN" sz="2800" dirty="0">
                <a:solidFill>
                  <a:srgbClr val="000000"/>
                </a:solidFill>
                <a:latin typeface="Times New Roman" panose="02020603050405020304" pitchFamily="18" charset="0"/>
              </a:rPr>
              <a:t>B. Nằm ở vị trí thứ ba từ ngoài trở vào Mặt Trời.</a:t>
            </a:r>
            <a:endParaRPr lang="vi-VN" sz="2800" dirty="0"/>
          </a:p>
          <a:p>
            <a:pPr algn="just"/>
            <a:r>
              <a:rPr lang="vi-VN" sz="2800" dirty="0">
                <a:solidFill>
                  <a:srgbClr val="000000"/>
                </a:solidFill>
                <a:latin typeface="Times New Roman" panose="02020603050405020304" pitchFamily="18" charset="0"/>
              </a:rPr>
              <a:t>C. Khoảng cách đến Mặt Trời là 1</a:t>
            </a:r>
            <a:r>
              <a:rPr lang="en-US" sz="2800" dirty="0">
                <a:solidFill>
                  <a:srgbClr val="000000"/>
                </a:solidFill>
                <a:latin typeface="Times New Roman" panose="02020603050405020304" pitchFamily="18" charset="0"/>
              </a:rPr>
              <a:t>50 </a:t>
            </a:r>
            <a:r>
              <a:rPr lang="vi-VN" sz="2800" dirty="0">
                <a:solidFill>
                  <a:srgbClr val="000000"/>
                </a:solidFill>
                <a:latin typeface="Times New Roman" panose="02020603050405020304" pitchFamily="18" charset="0"/>
              </a:rPr>
              <a:t>triệu km.</a:t>
            </a:r>
            <a:endParaRPr lang="vi-VN" sz="2800" dirty="0"/>
          </a:p>
          <a:p>
            <a:pPr algn="just"/>
            <a:r>
              <a:rPr lang="vi-VN" sz="2800" dirty="0">
                <a:solidFill>
                  <a:srgbClr val="000000"/>
                </a:solidFill>
                <a:latin typeface="Times New Roman" panose="02020603050405020304" pitchFamily="18" charset="0"/>
              </a:rPr>
              <a:t>D. Khoảng cách từ Mặt Trời đến Trái Đất phù hợp cho sự sống. </a:t>
            </a:r>
            <a:endParaRPr lang="vi-VN" sz="2800" dirty="0"/>
          </a:p>
        </p:txBody>
      </p:sp>
      <p:sp>
        <p:nvSpPr>
          <p:cNvPr id="3" name="Hình Bầu dục 2">
            <a:extLst>
              <a:ext uri="{FF2B5EF4-FFF2-40B4-BE49-F238E27FC236}">
                <a16:creationId xmlns=""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AC5D0956-5156-4D05-8A1E-99978C12A6E2}"/>
              </a:ext>
            </a:extLst>
          </p:cNvPr>
          <p:cNvSpPr txBox="1"/>
          <p:nvPr/>
        </p:nvSpPr>
        <p:spPr>
          <a:xfrm>
            <a:off x="3635896" y="1059584"/>
            <a:ext cx="5220072" cy="2800767"/>
          </a:xfrm>
          <a:prstGeom prst="rect">
            <a:avLst/>
          </a:prstGeom>
          <a:noFill/>
        </p:spPr>
        <p:txBody>
          <a:bodyPr wrap="square" lIns="91412" tIns="45706" rIns="91412" bIns="45706">
            <a:spAutoFit/>
          </a:bodyPr>
          <a:lstStyle/>
          <a:p>
            <a:pPr algn="just"/>
            <a:r>
              <a:rPr lang="vi-VN" sz="2800" i="1">
                <a:solidFill>
                  <a:srgbClr val="000000"/>
                </a:solidFill>
                <a:latin typeface="Times New Roman" panose="02020603050405020304" pitchFamily="18" charset="0"/>
              </a:rPr>
              <a:t>Câu 6: Trái Đất có dạng hình gì ?</a:t>
            </a:r>
            <a:endParaRPr lang="vi-VN" sz="2800"/>
          </a:p>
          <a:p>
            <a:pPr algn="just"/>
            <a:r>
              <a:rPr lang="vi-VN" sz="2800">
                <a:solidFill>
                  <a:srgbClr val="000000"/>
                </a:solidFill>
                <a:latin typeface="Times New Roman" panose="02020603050405020304" pitchFamily="18" charset="0"/>
              </a:rPr>
              <a:t>A. Tròn.</a:t>
            </a:r>
            <a:endParaRPr lang="vi-VN" sz="2800"/>
          </a:p>
          <a:p>
            <a:pPr algn="just"/>
            <a:r>
              <a:rPr lang="vi-VN" sz="2800">
                <a:solidFill>
                  <a:srgbClr val="000000"/>
                </a:solidFill>
                <a:latin typeface="Times New Roman" panose="02020603050405020304" pitchFamily="18" charset="0"/>
              </a:rPr>
              <a:t>B. Cầu.</a:t>
            </a:r>
            <a:endParaRPr lang="vi-VN" sz="2800"/>
          </a:p>
          <a:p>
            <a:pPr algn="just"/>
            <a:r>
              <a:rPr lang="vi-VN" sz="2800">
                <a:solidFill>
                  <a:srgbClr val="000000"/>
                </a:solidFill>
                <a:latin typeface="Times New Roman" panose="02020603050405020304" pitchFamily="18" charset="0"/>
              </a:rPr>
              <a:t>C. Elip.</a:t>
            </a:r>
            <a:endParaRPr lang="vi-VN" sz="2800"/>
          </a:p>
          <a:p>
            <a:pPr algn="just"/>
            <a:r>
              <a:rPr lang="vi-VN" sz="2800">
                <a:solidFill>
                  <a:srgbClr val="000000"/>
                </a:solidFill>
                <a:latin typeface="Times New Roman" panose="02020603050405020304" pitchFamily="18" charset="0"/>
              </a:rPr>
              <a:t>D. Vuông.</a:t>
            </a:r>
            <a:endParaRPr lang="vi-VN" sz="2800"/>
          </a:p>
          <a:p>
            <a:r>
              <a:rPr lang="vi-VN"/>
              <a:t/>
            </a:r>
            <a:br>
              <a:rPr lang="vi-VN"/>
            </a:br>
            <a:endParaRPr lang="vi-VN"/>
          </a:p>
        </p:txBody>
      </p:sp>
      <p:sp>
        <p:nvSpPr>
          <p:cNvPr id="4" name="Hình Bầu dục 3">
            <a:extLst>
              <a:ext uri="{FF2B5EF4-FFF2-40B4-BE49-F238E27FC236}">
                <a16:creationId xmlns="" xmlns:a16="http://schemas.microsoft.com/office/drawing/2014/main" id="{55B64DFF-3A17-494A-ACC3-8014B4AB4E3B}"/>
              </a:ext>
            </a:extLst>
          </p:cNvPr>
          <p:cNvSpPr/>
          <p:nvPr/>
        </p:nvSpPr>
        <p:spPr>
          <a:xfrm>
            <a:off x="3635896" y="1923679"/>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9F802EFB-07AE-4E46-BD53-9FEC0AF97B1C}"/>
              </a:ext>
            </a:extLst>
          </p:cNvPr>
          <p:cNvSpPr txBox="1"/>
          <p:nvPr/>
        </p:nvSpPr>
        <p:spPr>
          <a:xfrm>
            <a:off x="2411761" y="1191784"/>
            <a:ext cx="6246440" cy="3600986"/>
          </a:xfrm>
          <a:prstGeom prst="rect">
            <a:avLst/>
          </a:prstGeom>
          <a:noFill/>
        </p:spPr>
        <p:txBody>
          <a:bodyPr wrap="square" lIns="91412" tIns="45706" rIns="91412" bIns="45706">
            <a:spAutoFit/>
          </a:bodyPr>
          <a:lstStyle/>
          <a:p>
            <a:pPr algn="just"/>
            <a:r>
              <a:rPr lang="vi-VN" sz="3200" i="1" dirty="0">
                <a:solidFill>
                  <a:srgbClr val="000000"/>
                </a:solidFill>
                <a:latin typeface="Times New Roman" panose="02020603050405020304" pitchFamily="18" charset="0"/>
              </a:rPr>
              <a:t>Câu 7: Bán kính </a:t>
            </a:r>
            <a:r>
              <a:rPr lang="en-US" sz="3200" i="1" dirty="0" err="1">
                <a:solidFill>
                  <a:srgbClr val="000000"/>
                </a:solidFill>
                <a:latin typeface="Times New Roman" panose="02020603050405020304" pitchFamily="18" charset="0"/>
              </a:rPr>
              <a:t>xích</a:t>
            </a:r>
            <a:r>
              <a:rPr lang="en-US" sz="3200" i="1" dirty="0">
                <a:solidFill>
                  <a:srgbClr val="000000"/>
                </a:solidFill>
                <a:latin typeface="Times New Roman" panose="02020603050405020304" pitchFamily="18" charset="0"/>
              </a:rPr>
              <a:t> </a:t>
            </a:r>
            <a:r>
              <a:rPr lang="en-US" sz="3200" i="1" dirty="0" err="1">
                <a:solidFill>
                  <a:srgbClr val="000000"/>
                </a:solidFill>
                <a:latin typeface="Times New Roman" panose="02020603050405020304" pitchFamily="18" charset="0"/>
              </a:rPr>
              <a:t>đạo</a:t>
            </a:r>
            <a:r>
              <a:rPr lang="vi-VN" sz="3200" i="1" dirty="0">
                <a:solidFill>
                  <a:srgbClr val="000000"/>
                </a:solidFill>
                <a:latin typeface="Times New Roman" panose="02020603050405020304" pitchFamily="18" charset="0"/>
              </a:rPr>
              <a:t> Trái Đất là:</a:t>
            </a:r>
            <a:endParaRPr lang="vi-VN" sz="3200" dirty="0"/>
          </a:p>
          <a:p>
            <a:pPr algn="just"/>
            <a:r>
              <a:rPr lang="vi-VN" sz="3200" dirty="0">
                <a:solidFill>
                  <a:srgbClr val="000000"/>
                </a:solidFill>
                <a:latin typeface="Times New Roman" panose="02020603050405020304" pitchFamily="18" charset="0"/>
              </a:rPr>
              <a:t>A. 6378 km.</a:t>
            </a:r>
            <a:endParaRPr lang="vi-VN" sz="3200" dirty="0"/>
          </a:p>
          <a:p>
            <a:pPr algn="just"/>
            <a:r>
              <a:rPr lang="vi-VN" sz="3200" dirty="0">
                <a:solidFill>
                  <a:srgbClr val="000000"/>
                </a:solidFill>
                <a:latin typeface="Times New Roman" panose="02020603050405020304" pitchFamily="18" charset="0"/>
              </a:rPr>
              <a:t>B. 40 076 km.</a:t>
            </a:r>
            <a:endParaRPr lang="vi-VN" sz="3200" dirty="0"/>
          </a:p>
          <a:p>
            <a:pPr algn="just"/>
            <a:r>
              <a:rPr lang="vi-VN" sz="3200" dirty="0">
                <a:solidFill>
                  <a:srgbClr val="000000"/>
                </a:solidFill>
                <a:latin typeface="Times New Roman" panose="02020603050405020304" pitchFamily="18" charset="0"/>
              </a:rPr>
              <a:t>C. 510 triệu km</a:t>
            </a:r>
            <a:r>
              <a:rPr lang="vi-VN" sz="3200" baseline="30000" dirty="0">
                <a:solidFill>
                  <a:srgbClr val="000000"/>
                </a:solidFill>
                <a:latin typeface="Times New Roman" panose="02020603050405020304" pitchFamily="18" charset="0"/>
              </a:rPr>
              <a:t>2</a:t>
            </a:r>
            <a:r>
              <a:rPr lang="vi-VN" sz="3200" dirty="0">
                <a:solidFill>
                  <a:srgbClr val="000000"/>
                </a:solidFill>
                <a:latin typeface="Times New Roman" panose="02020603050405020304" pitchFamily="18" charset="0"/>
              </a:rPr>
              <a:t>.</a:t>
            </a:r>
            <a:endParaRPr lang="vi-VN" sz="3200" dirty="0"/>
          </a:p>
          <a:p>
            <a:pPr algn="just"/>
            <a:r>
              <a:rPr lang="vi-VN" sz="3200" dirty="0">
                <a:solidFill>
                  <a:srgbClr val="000000"/>
                </a:solidFill>
                <a:latin typeface="Times New Roman" panose="02020603050405020304" pitchFamily="18" charset="0"/>
              </a:rPr>
              <a:t>D. 149,6 triệu km.</a:t>
            </a:r>
            <a:endParaRPr lang="vi-VN" sz="3200" dirty="0"/>
          </a:p>
          <a:p>
            <a:r>
              <a:rPr lang="vi-VN" dirty="0"/>
              <a:t/>
            </a:r>
            <a:br>
              <a:rPr lang="vi-VN" dirty="0"/>
            </a:br>
            <a:endParaRPr lang="vi-VN" dirty="0"/>
          </a:p>
        </p:txBody>
      </p:sp>
      <p:sp>
        <p:nvSpPr>
          <p:cNvPr id="5" name="Hình Bầu dục 4">
            <a:extLst>
              <a:ext uri="{FF2B5EF4-FFF2-40B4-BE49-F238E27FC236}">
                <a16:creationId xmlns="" xmlns:a16="http://schemas.microsoft.com/office/drawing/2014/main" id="{410F8F1F-CC1C-4FB7-BC76-B380F5BD4484}"/>
              </a:ext>
            </a:extLst>
          </p:cNvPr>
          <p:cNvSpPr/>
          <p:nvPr/>
        </p:nvSpPr>
        <p:spPr>
          <a:xfrm>
            <a:off x="2339752" y="2139702"/>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4" y="3147814"/>
            <a:ext cx="8784976" cy="461637"/>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lIns="91412" tIns="45706" rIns="91412" bIns="45706" rtlCol="0">
            <a:spAutoFit/>
          </a:bodyPr>
          <a:lstStyle/>
          <a:p>
            <a:pPr algn="just"/>
            <a:r>
              <a:rPr lang="vi-VN" sz="2400" dirty="0">
                <a:solidFill>
                  <a:srgbClr val="000000"/>
                </a:solidFill>
                <a:latin typeface="Times New Roman" panose="02020603050405020304" pitchFamily="18" charset="0"/>
              </a:rPr>
              <a:t>Câu </a:t>
            </a:r>
            <a:r>
              <a:rPr lang="en-US" sz="2400" dirty="0" smtClean="0">
                <a:solidFill>
                  <a:srgbClr val="000000"/>
                </a:solidFill>
                <a:latin typeface="Times New Roman" panose="02020603050405020304" pitchFamily="18" charset="0"/>
              </a:rPr>
              <a:t>8:</a:t>
            </a:r>
            <a:r>
              <a:rPr lang="en-US" sz="2400" dirty="0" smtClean="0">
                <a:solidFill>
                  <a:srgbClr val="000000"/>
                </a:solidFill>
                <a:latin typeface="Times New Roman"/>
                <a:ea typeface="Calibri"/>
                <a:cs typeface="Times New Roman"/>
              </a:rPr>
              <a:t>Kể </a:t>
            </a:r>
            <a:r>
              <a:rPr lang="en-US" sz="2400" dirty="0" err="1" smtClean="0">
                <a:solidFill>
                  <a:srgbClr val="000000"/>
                </a:solidFill>
                <a:latin typeface="Times New Roman"/>
                <a:ea typeface="Calibri"/>
                <a:cs typeface="Times New Roman"/>
              </a:rPr>
              <a:t>tên</a:t>
            </a:r>
            <a:r>
              <a:rPr lang="en-US" sz="2400" dirty="0" smtClean="0">
                <a:solidFill>
                  <a:srgbClr val="000000"/>
                </a:solidFill>
                <a:latin typeface="Times New Roman"/>
                <a:ea typeface="Calibri"/>
                <a:cs typeface="Times New Roman"/>
              </a:rPr>
              <a:t> </a:t>
            </a:r>
            <a:r>
              <a:rPr lang="en-US" sz="2400" dirty="0" err="1" smtClean="0">
                <a:solidFill>
                  <a:srgbClr val="000000"/>
                </a:solidFill>
                <a:latin typeface="Times New Roman"/>
                <a:ea typeface="Calibri"/>
                <a:cs typeface="Times New Roman"/>
              </a:rPr>
              <a:t>các</a:t>
            </a:r>
            <a:r>
              <a:rPr lang="en-US" sz="2400" dirty="0" smtClean="0">
                <a:solidFill>
                  <a:srgbClr val="000000"/>
                </a:solidFill>
                <a:latin typeface="Times New Roman"/>
                <a:ea typeface="Calibri"/>
                <a:cs typeface="Times New Roman"/>
              </a:rPr>
              <a:t> </a:t>
            </a:r>
            <a:r>
              <a:rPr lang="en-US" sz="2400" dirty="0" err="1" smtClean="0">
                <a:solidFill>
                  <a:srgbClr val="000000"/>
                </a:solidFill>
                <a:latin typeface="Times New Roman"/>
                <a:ea typeface="Calibri"/>
                <a:cs typeface="Times New Roman"/>
              </a:rPr>
              <a:t>hành</a:t>
            </a:r>
            <a:r>
              <a:rPr lang="en-US" sz="2400" dirty="0" smtClean="0">
                <a:solidFill>
                  <a:srgbClr val="000000"/>
                </a:solidFill>
                <a:latin typeface="Times New Roman"/>
                <a:ea typeface="Calibri"/>
                <a:cs typeface="Times New Roman"/>
              </a:rPr>
              <a:t> </a:t>
            </a:r>
            <a:r>
              <a:rPr lang="en-US" sz="2400" dirty="0" err="1" smtClean="0">
                <a:solidFill>
                  <a:srgbClr val="000000"/>
                </a:solidFill>
                <a:latin typeface="Times New Roman"/>
                <a:ea typeface="Calibri"/>
                <a:cs typeface="Times New Roman"/>
              </a:rPr>
              <a:t>tinh</a:t>
            </a:r>
            <a:r>
              <a:rPr lang="en-US" sz="2400" dirty="0" smtClean="0">
                <a:solidFill>
                  <a:srgbClr val="000000"/>
                </a:solidFill>
                <a:latin typeface="Times New Roman"/>
                <a:ea typeface="Calibri"/>
                <a:cs typeface="Times New Roman"/>
              </a:rPr>
              <a:t> </a:t>
            </a:r>
            <a:r>
              <a:rPr lang="en-US" sz="2400" dirty="0" err="1" smtClean="0">
                <a:solidFill>
                  <a:srgbClr val="000000"/>
                </a:solidFill>
                <a:latin typeface="Times New Roman"/>
                <a:ea typeface="Calibri"/>
                <a:cs typeface="Times New Roman"/>
              </a:rPr>
              <a:t>theo</a:t>
            </a:r>
            <a:r>
              <a:rPr lang="en-US" sz="2400" dirty="0" smtClean="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thứ</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tự</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xa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dần</a:t>
            </a:r>
            <a:r>
              <a:rPr lang="en-US" sz="2400" dirty="0">
                <a:solidFill>
                  <a:srgbClr val="000000"/>
                </a:solidFill>
                <a:latin typeface="Times New Roman"/>
                <a:ea typeface="Calibri"/>
                <a:cs typeface="Times New Roman"/>
              </a:rPr>
              <a:t> </a:t>
            </a:r>
            <a:r>
              <a:rPr lang="en-US" sz="2400" dirty="0" err="1" smtClean="0">
                <a:solidFill>
                  <a:srgbClr val="000000"/>
                </a:solidFill>
                <a:latin typeface="Times New Roman"/>
                <a:ea typeface="Calibri"/>
                <a:cs typeface="Times New Roman"/>
              </a:rPr>
              <a:t>Mặt</a:t>
            </a:r>
            <a:r>
              <a:rPr lang="en-US" sz="2400" dirty="0" smtClean="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Trời</a:t>
            </a:r>
            <a:r>
              <a:rPr lang="en-US" sz="2400" dirty="0" smtClean="0">
                <a:solidFill>
                  <a:srgbClr val="000000"/>
                </a:solidFill>
                <a:latin typeface="Times New Roman"/>
                <a:ea typeface="Calibri"/>
                <a:cs typeface="Times New Roman"/>
              </a:rPr>
              <a:t>?</a:t>
            </a:r>
            <a:endParaRPr lang="en-US" sz="2400" dirty="0">
              <a:solidFill>
                <a:prstClr val="white"/>
              </a:solidFill>
              <a:ea typeface="Calibri"/>
              <a:cs typeface="Times New Roman"/>
            </a:endParaRPr>
          </a:p>
        </p:txBody>
      </p:sp>
      <p:pic>
        <p:nvPicPr>
          <p:cNvPr id="1026" name="Picture 2" descr="https://img.loigiaihay.com/picture/2022/011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471"/>
            <a:ext cx="8640960"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496" y="3966149"/>
            <a:ext cx="8784976" cy="707858"/>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lIns="91412" tIns="45706" rIns="91412" bIns="45706" rtlCol="0">
            <a:spAutoFit/>
          </a:bodyPr>
          <a:lstStyle/>
          <a:p>
            <a:pPr algn="just"/>
            <a:r>
              <a:rPr lang="en-US" sz="2000" dirty="0" smtClean="0">
                <a:solidFill>
                  <a:srgbClr val="000000"/>
                </a:solidFill>
                <a:latin typeface="OpenSans"/>
              </a:rPr>
              <a:t>C</a:t>
            </a:r>
            <a:r>
              <a:rPr lang="vi-VN" sz="2000" dirty="0" smtClean="0">
                <a:solidFill>
                  <a:srgbClr val="000000"/>
                </a:solidFill>
                <a:latin typeface="OpenSans"/>
              </a:rPr>
              <a:t>ác </a:t>
            </a:r>
            <a:r>
              <a:rPr lang="vi-VN" sz="2000" dirty="0">
                <a:solidFill>
                  <a:srgbClr val="000000"/>
                </a:solidFill>
                <a:latin typeface="OpenSans"/>
              </a:rPr>
              <a:t>hành tinh theo thứ tự xa dần Mặt Trời là: Thủy tinh, Kim tinh, Trái Đất, Hỏa tinh, Mộc tinh, Thổ tinh, Thiên Vương tinh và Hải Vương tinh</a:t>
            </a:r>
            <a:r>
              <a:rPr lang="vi-VN" sz="2000" dirty="0" smtClean="0">
                <a:solidFill>
                  <a:srgbClr val="000000"/>
                </a:solidFill>
                <a:latin typeface="OpenSans"/>
              </a:rPr>
              <a:t>.</a:t>
            </a:r>
            <a:endParaRPr lang="en-US" sz="2000" dirty="0">
              <a:solidFill>
                <a:prstClr val="white"/>
              </a:solidFill>
              <a:ea typeface="Calibri"/>
              <a:cs typeface="Times New Roman"/>
            </a:endParaRPr>
          </a:p>
        </p:txBody>
      </p:sp>
    </p:spTree>
    <p:extLst>
      <p:ext uri="{BB962C8B-B14F-4D97-AF65-F5344CB8AC3E}">
        <p14:creationId xmlns:p14="http://schemas.microsoft.com/office/powerpoint/2010/main" val="381147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2">
            <a:extLst>
              <a:ext uri="{FF2B5EF4-FFF2-40B4-BE49-F238E27FC236}">
                <a16:creationId xmlns="" xmlns:a16="http://schemas.microsoft.com/office/drawing/2014/main" id="{9D738183-A132-4ADD-B6B2-EF399F837337}"/>
              </a:ext>
            </a:extLst>
          </p:cNvPr>
          <p:cNvSpPr/>
          <p:nvPr/>
        </p:nvSpPr>
        <p:spPr>
          <a:xfrm>
            <a:off x="1295400" y="95252"/>
            <a:ext cx="5638800" cy="476249"/>
          </a:xfrm>
          <a:prstGeom prst="roundRect">
            <a:avLst/>
          </a:prstGeom>
          <a:solidFill>
            <a:srgbClr val="00B0F0"/>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2400" b="1" dirty="0">
                <a:solidFill>
                  <a:srgbClr val="0000FF"/>
                </a:solidFill>
                <a:latin typeface="Times New Roman" pitchFamily="18" charset="0"/>
                <a:cs typeface="Times New Roman" pitchFamily="18" charset="0"/>
              </a:rPr>
              <a:t>Đ</a:t>
            </a:r>
            <a:r>
              <a:rPr lang="vi-VN" sz="2400" b="1" dirty="0">
                <a:solidFill>
                  <a:srgbClr val="0000FF"/>
                </a:solidFill>
                <a:latin typeface="Times New Roman" pitchFamily="18" charset="0"/>
                <a:cs typeface="Times New Roman" pitchFamily="18" charset="0"/>
              </a:rPr>
              <a:t>ặt</a:t>
            </a:r>
            <a:r>
              <a:rPr lang="en-US" sz="2400" b="1" dirty="0">
                <a:solidFill>
                  <a:srgbClr val="0000FF"/>
                </a:solidFill>
                <a:latin typeface="Times New Roman" pitchFamily="18" charset="0"/>
                <a:cs typeface="Times New Roman" pitchFamily="18" charset="0"/>
              </a:rPr>
              <a:t> tên cho t</a:t>
            </a:r>
            <a:r>
              <a:rPr lang="vi-VN" sz="2400" b="1" dirty="0">
                <a:solidFill>
                  <a:srgbClr val="0000FF"/>
                </a:solidFill>
                <a:latin typeface="Times New Roman" pitchFamily="18" charset="0"/>
                <a:cs typeface="Times New Roman" pitchFamily="18" charset="0"/>
              </a:rPr>
              <a:t>ớ</a:t>
            </a:r>
            <a:r>
              <a:rPr lang="en-US" sz="2400" b="1" dirty="0">
                <a:solidFill>
                  <a:srgbClr val="0000FF"/>
                </a:solidFill>
                <a:latin typeface="Times New Roman" pitchFamily="18" charset="0"/>
                <a:cs typeface="Times New Roman" pitchFamily="18" charset="0"/>
              </a:rPr>
              <a:t>...</a:t>
            </a:r>
          </a:p>
        </p:txBody>
      </p:sp>
      <p:sp>
        <p:nvSpPr>
          <p:cNvPr id="18" name="Rectangle 17">
            <a:extLst>
              <a:ext uri="{FF2B5EF4-FFF2-40B4-BE49-F238E27FC236}">
                <a16:creationId xmlns="" xmlns:a16="http://schemas.microsoft.com/office/drawing/2014/main" id="{AE0F76E2-87B6-43C2-98E9-E75252A4CBB0}"/>
              </a:ext>
            </a:extLst>
          </p:cNvPr>
          <p:cNvSpPr/>
          <p:nvPr/>
        </p:nvSpPr>
        <p:spPr>
          <a:xfrm>
            <a:off x="6397164" y="2743200"/>
            <a:ext cx="2286000" cy="204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19" name="Rectangle 18">
            <a:extLst>
              <a:ext uri="{FF2B5EF4-FFF2-40B4-BE49-F238E27FC236}">
                <a16:creationId xmlns="" xmlns:a16="http://schemas.microsoft.com/office/drawing/2014/main" id="{A1945C56-2106-41C4-BE72-04373870FF15}"/>
              </a:ext>
            </a:extLst>
          </p:cNvPr>
          <p:cNvSpPr/>
          <p:nvPr/>
        </p:nvSpPr>
        <p:spPr>
          <a:xfrm>
            <a:off x="6610524" y="2903220"/>
            <a:ext cx="1859280" cy="174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lnSpc>
                <a:spcPct val="150000"/>
              </a:lnSpc>
            </a:pPr>
            <a:r>
              <a:rPr lang="en-US" sz="2300" b="1" i="1" dirty="0">
                <a:solidFill>
                  <a:srgbClr val="4F2270"/>
                </a:solidFill>
                <a:latin typeface="Times New Roman" pitchFamily="18" charset="0"/>
                <a:cs typeface="Times New Roman" pitchFamily="18" charset="0"/>
              </a:rPr>
              <a:t>M</a:t>
            </a:r>
            <a:r>
              <a:rPr lang="vi-VN" sz="2300" b="1" i="1" dirty="0">
                <a:solidFill>
                  <a:srgbClr val="4F2270"/>
                </a:solidFill>
                <a:latin typeface="Times New Roman" pitchFamily="18" charset="0"/>
                <a:cs typeface="Times New Roman" pitchFamily="18" charset="0"/>
              </a:rPr>
              <a:t>ặ</a:t>
            </a:r>
            <a:r>
              <a:rPr lang="en-US" sz="2300" b="1" i="1" dirty="0">
                <a:solidFill>
                  <a:srgbClr val="4F2270"/>
                </a:solidFill>
                <a:latin typeface="Times New Roman" pitchFamily="18" charset="0"/>
                <a:cs typeface="Times New Roman" pitchFamily="18" charset="0"/>
              </a:rPr>
              <a:t>t </a:t>
            </a:r>
          </a:p>
          <a:p>
            <a:pPr algn="ctr" defTabSz="685783">
              <a:lnSpc>
                <a:spcPct val="150000"/>
              </a:lnSpc>
            </a:pPr>
            <a:r>
              <a:rPr lang="en-US" sz="2300" b="1" i="1" dirty="0" err="1" smtClean="0">
                <a:solidFill>
                  <a:srgbClr val="4F2270"/>
                </a:solidFill>
                <a:latin typeface="Times New Roman" pitchFamily="18" charset="0"/>
                <a:cs typeface="Times New Roman" pitchFamily="18" charset="0"/>
              </a:rPr>
              <a:t>Trăng</a:t>
            </a:r>
            <a:endParaRPr lang="en-US" sz="2300" b="1" i="1" dirty="0">
              <a:solidFill>
                <a:srgbClr val="4F2270"/>
              </a:solidFill>
              <a:latin typeface="Times New Roman" pitchFamily="18" charset="0"/>
              <a:cs typeface="Times New Roman" pitchFamily="18" charset="0"/>
            </a:endParaRPr>
          </a:p>
        </p:txBody>
      </p:sp>
      <p:sp>
        <p:nvSpPr>
          <p:cNvPr id="20" name="Rectangle: Rounded Corners 16">
            <a:extLst>
              <a:ext uri="{FF2B5EF4-FFF2-40B4-BE49-F238E27FC236}">
                <a16:creationId xmlns="" xmlns:a16="http://schemas.microsoft.com/office/drawing/2014/main" id="{993CFAE4-DC43-400A-BE5B-4E93274ECDD0}"/>
              </a:ext>
            </a:extLst>
          </p:cNvPr>
          <p:cNvSpPr/>
          <p:nvPr/>
        </p:nvSpPr>
        <p:spPr>
          <a:xfrm>
            <a:off x="6497525" y="2541272"/>
            <a:ext cx="2085281" cy="406519"/>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sz="2100" b="1" dirty="0">
                <a:solidFill>
                  <a:prstClr val="white"/>
                </a:solidFill>
                <a:latin typeface="Times New Roman" pitchFamily="18" charset="0"/>
                <a:cs typeface="Times New Roman" pitchFamily="18" charset="0"/>
              </a:rPr>
              <a:t>T</a:t>
            </a:r>
            <a:r>
              <a:rPr lang="vi-VN" sz="2100" b="1" dirty="0">
                <a:solidFill>
                  <a:prstClr val="white"/>
                </a:solidFill>
                <a:latin typeface="Times New Roman" pitchFamily="18" charset="0"/>
                <a:cs typeface="Times New Roman" pitchFamily="18" charset="0"/>
              </a:rPr>
              <a:t>ớ</a:t>
            </a:r>
            <a:r>
              <a:rPr lang="en-US" sz="2100" b="1" dirty="0">
                <a:solidFill>
                  <a:prstClr val="white"/>
                </a:solidFill>
                <a:latin typeface="Times New Roman" pitchFamily="18" charset="0"/>
                <a:cs typeface="Times New Roman" pitchFamily="18" charset="0"/>
              </a:rPr>
              <a:t> tên là</a:t>
            </a:r>
          </a:p>
        </p:txBody>
      </p:sp>
      <p:sp>
        <p:nvSpPr>
          <p:cNvPr id="21" name="Cloud 20">
            <a:extLst>
              <a:ext uri="{FF2B5EF4-FFF2-40B4-BE49-F238E27FC236}">
                <a16:creationId xmlns="" xmlns:a16="http://schemas.microsoft.com/office/drawing/2014/main" id="{78FD6E09-F5FB-46EA-B484-B09448555BFF}"/>
              </a:ext>
            </a:extLst>
          </p:cNvPr>
          <p:cNvSpPr/>
          <p:nvPr/>
        </p:nvSpPr>
        <p:spPr>
          <a:xfrm>
            <a:off x="6019801" y="1442485"/>
            <a:ext cx="2661920" cy="100583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pic>
        <p:nvPicPr>
          <p:cNvPr id="22" name="Picture 21">
            <a:extLst>
              <a:ext uri="{FF2B5EF4-FFF2-40B4-BE49-F238E27FC236}">
                <a16:creationId xmlns="" xmlns:a16="http://schemas.microsoft.com/office/drawing/2014/main" id="{BD4EF501-F0E3-4B1E-8B00-75F189F6C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555586"/>
            <a:ext cx="709058" cy="680393"/>
          </a:xfrm>
          <a:prstGeom prst="rect">
            <a:avLst/>
          </a:prstGeom>
        </p:spPr>
      </p:pic>
      <p:sp>
        <p:nvSpPr>
          <p:cNvPr id="23" name="Speech Bubble: Oval 20">
            <a:extLst>
              <a:ext uri="{FF2B5EF4-FFF2-40B4-BE49-F238E27FC236}">
                <a16:creationId xmlns="" xmlns:a16="http://schemas.microsoft.com/office/drawing/2014/main" id="{80298B65-CB4D-47D0-A97D-E6DB6297D3F2}"/>
              </a:ext>
            </a:extLst>
          </p:cNvPr>
          <p:cNvSpPr/>
          <p:nvPr/>
        </p:nvSpPr>
        <p:spPr>
          <a:xfrm>
            <a:off x="6000016" y="1077964"/>
            <a:ext cx="726497" cy="364520"/>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b="1" dirty="0">
                <a:solidFill>
                  <a:prstClr val="white"/>
                </a:solidFill>
              </a:rPr>
              <a:t>?</a:t>
            </a:r>
          </a:p>
        </p:txBody>
      </p:sp>
      <p:sp>
        <p:nvSpPr>
          <p:cNvPr id="24" name="Speech Bubble: Oval 21">
            <a:extLst>
              <a:ext uri="{FF2B5EF4-FFF2-40B4-BE49-F238E27FC236}">
                <a16:creationId xmlns="" xmlns:a16="http://schemas.microsoft.com/office/drawing/2014/main" id="{4DF5AB7F-602F-400D-984C-3318E3B8541A}"/>
              </a:ext>
            </a:extLst>
          </p:cNvPr>
          <p:cNvSpPr/>
          <p:nvPr/>
        </p:nvSpPr>
        <p:spPr>
          <a:xfrm>
            <a:off x="6754865" y="1029851"/>
            <a:ext cx="706711" cy="300723"/>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b="1">
                <a:solidFill>
                  <a:prstClr val="white"/>
                </a:solidFill>
                <a:latin typeface="Arial" panose="020B0604020202020204" pitchFamily="34" charset="0"/>
                <a:cs typeface="Arial" panose="020B0604020202020204" pitchFamily="34" charset="0"/>
              </a:rPr>
              <a:t>?</a:t>
            </a:r>
          </a:p>
        </p:txBody>
      </p:sp>
      <p:sp>
        <p:nvSpPr>
          <p:cNvPr id="25" name="Speech Bubble: Oval 22">
            <a:extLst>
              <a:ext uri="{FF2B5EF4-FFF2-40B4-BE49-F238E27FC236}">
                <a16:creationId xmlns="" xmlns:a16="http://schemas.microsoft.com/office/drawing/2014/main" id="{5D80F1C3-314C-4EC1-919D-A0A052F0BD9B}"/>
              </a:ext>
            </a:extLst>
          </p:cNvPr>
          <p:cNvSpPr/>
          <p:nvPr/>
        </p:nvSpPr>
        <p:spPr>
          <a:xfrm>
            <a:off x="7458029" y="957815"/>
            <a:ext cx="706711" cy="300723"/>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b="1">
                <a:solidFill>
                  <a:prstClr val="white"/>
                </a:solidFill>
                <a:latin typeface="Arial" panose="020B0604020202020204" pitchFamily="34" charset="0"/>
                <a:cs typeface="Arial" panose="020B0604020202020204" pitchFamily="34" charset="0"/>
              </a:rPr>
              <a:t>?</a:t>
            </a:r>
          </a:p>
        </p:txBody>
      </p:sp>
      <p:sp>
        <p:nvSpPr>
          <p:cNvPr id="26" name="Speech Bubble: Oval 23">
            <a:extLst>
              <a:ext uri="{FF2B5EF4-FFF2-40B4-BE49-F238E27FC236}">
                <a16:creationId xmlns="" xmlns:a16="http://schemas.microsoft.com/office/drawing/2014/main" id="{4B5EDF13-0809-44F4-9464-0DA80B3DE472}"/>
              </a:ext>
            </a:extLst>
          </p:cNvPr>
          <p:cNvSpPr/>
          <p:nvPr/>
        </p:nvSpPr>
        <p:spPr>
          <a:xfrm>
            <a:off x="8216425" y="991399"/>
            <a:ext cx="706711" cy="300723"/>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r>
              <a:rPr lang="en-US" b="1">
                <a:solidFill>
                  <a:prstClr val="white"/>
                </a:solidFill>
                <a:latin typeface="Arial" panose="020B0604020202020204" pitchFamily="34" charset="0"/>
                <a:cs typeface="Arial" panose="020B0604020202020204" pitchFamily="34" charset="0"/>
              </a:rPr>
              <a:t>?</a:t>
            </a:r>
          </a:p>
        </p:txBody>
      </p:sp>
      <p:pic>
        <p:nvPicPr>
          <p:cNvPr id="1026" name="Picture 2" descr="Cần bao nhiêu tiền để sở hữu một ngôi nhà trên Mặt tră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57816"/>
            <a:ext cx="5112568" cy="355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34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ppt_x</p:attrName>
                                        </p:attrNameLst>
                                      </p:cBhvr>
                                      <p:tavLst>
                                        <p:tav tm="0">
                                          <p:val>
                                            <p:strVal val="#ppt_x-.2"/>
                                          </p:val>
                                        </p:tav>
                                        <p:tav tm="100000">
                                          <p:val>
                                            <p:strVal val="#ppt_x"/>
                                          </p:val>
                                        </p:tav>
                                      </p:tavLst>
                                    </p:anim>
                                    <p:anim calcmode="lin" valueType="num">
                                      <p:cBhvr>
                                        <p:cTn id="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ppt_x</p:attrName>
                                        </p:attrNameLst>
                                      </p:cBhvr>
                                      <p:tavLst>
                                        <p:tav tm="0">
                                          <p:val>
                                            <p:strVal val="#ppt_x-.2"/>
                                          </p:val>
                                        </p:tav>
                                        <p:tav tm="100000">
                                          <p:val>
                                            <p:strVal val="#ppt_x"/>
                                          </p:val>
                                        </p:tav>
                                      </p:tavLst>
                                    </p:anim>
                                    <p:anim calcmode="lin" valueType="num">
                                      <p:cBhvr>
                                        <p:cTn id="13"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ppt_x</p:attrName>
                                        </p:attrNameLst>
                                      </p:cBhvr>
                                      <p:tavLst>
                                        <p:tav tm="0">
                                          <p:val>
                                            <p:strVal val="#ppt_x-.2"/>
                                          </p:val>
                                        </p:tav>
                                        <p:tav tm="100000">
                                          <p:val>
                                            <p:strVal val="#ppt_x"/>
                                          </p:val>
                                        </p:tav>
                                      </p:tavLst>
                                    </p:anim>
                                    <p:anim calcmode="lin" valueType="num">
                                      <p:cBhvr>
                                        <p:cTn id="1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0" fill="hold"/>
                                        <p:tgtEl>
                                          <p:spTgt spid="26"/>
                                        </p:tgtEl>
                                        <p:attrNameLst>
                                          <p:attrName>ppt_x</p:attrName>
                                        </p:attrNameLst>
                                      </p:cBhvr>
                                      <p:tavLst>
                                        <p:tav tm="0">
                                          <p:val>
                                            <p:strVal val="#ppt_x-.2"/>
                                          </p:val>
                                        </p:tav>
                                        <p:tav tm="100000">
                                          <p:val>
                                            <p:strVal val="#ppt_x"/>
                                          </p:val>
                                        </p:tav>
                                      </p:tavLst>
                                    </p:anim>
                                    <p:anim calcmode="lin" valueType="num">
                                      <p:cBhvr>
                                        <p:cTn id="2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6"/>
                                        </p:tgtEl>
                                      </p:cBhvr>
                                    </p:animEffect>
                                  </p:childTnLst>
                                </p:cTn>
                              </p:par>
                              <p:par>
                                <p:cTn id="25" presetID="29"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ppt_x</p:attrName>
                                        </p:attrNameLst>
                                      </p:cBhvr>
                                      <p:tavLst>
                                        <p:tav tm="0">
                                          <p:val>
                                            <p:strVal val="#ppt_x-.2"/>
                                          </p:val>
                                        </p:tav>
                                        <p:tav tm="100000">
                                          <p:val>
                                            <p:strVal val="#ppt_x"/>
                                          </p:val>
                                        </p:tav>
                                      </p:tavLst>
                                    </p:anim>
                                    <p:anim calcmode="lin" valueType="num">
                                      <p:cBhvr>
                                        <p:cTn id="2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2"/>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ppt_x</p:attrName>
                                        </p:attrNameLst>
                                      </p:cBhvr>
                                      <p:tavLst>
                                        <p:tav tm="0">
                                          <p:val>
                                            <p:strVal val="#ppt_x-.2"/>
                                          </p:val>
                                        </p:tav>
                                        <p:tav tm="100000">
                                          <p:val>
                                            <p:strVal val="#ppt_x"/>
                                          </p:val>
                                        </p:tav>
                                      </p:tavLst>
                                    </p:anim>
                                    <p:anim calcmode="lin" valueType="num">
                                      <p:cBhvr>
                                        <p:cTn id="3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1"/>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ppt_x</p:attrName>
                                        </p:attrNameLst>
                                      </p:cBhvr>
                                      <p:tavLst>
                                        <p:tav tm="0">
                                          <p:val>
                                            <p:strVal val="#ppt_x-.2"/>
                                          </p:val>
                                        </p:tav>
                                        <p:tav tm="100000">
                                          <p:val>
                                            <p:strVal val="#ppt_x"/>
                                          </p:val>
                                        </p:tav>
                                      </p:tavLst>
                                    </p:anim>
                                    <p:anim calcmode="lin" valueType="num">
                                      <p:cBhvr>
                                        <p:cTn id="3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0"/>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ppt_x</p:attrName>
                                        </p:attrNameLst>
                                      </p:cBhvr>
                                      <p:tavLst>
                                        <p:tav tm="0">
                                          <p:val>
                                            <p:strVal val="#ppt_x-.2"/>
                                          </p:val>
                                        </p:tav>
                                        <p:tav tm="100000">
                                          <p:val>
                                            <p:strVal val="#ppt_x"/>
                                          </p:val>
                                        </p:tav>
                                      </p:tavLst>
                                    </p:anim>
                                    <p:anim calcmode="lin" valueType="num">
                                      <p:cBhvr>
                                        <p:cTn id="4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ppt_x</p:attrName>
                                        </p:attrNameLst>
                                      </p:cBhvr>
                                      <p:tavLst>
                                        <p:tav tm="0">
                                          <p:val>
                                            <p:strVal val="#ppt_x-.2"/>
                                          </p:val>
                                        </p:tav>
                                        <p:tav tm="100000">
                                          <p:val>
                                            <p:strVal val="#ppt_x"/>
                                          </p:val>
                                        </p:tav>
                                      </p:tavLst>
                                    </p:anim>
                                    <p:anim calcmode="lin" valueType="num">
                                      <p:cBhvr>
                                        <p:cTn id="5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P spid="24" grpId="0" animBg="1"/>
      <p:bldP spid="25"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854FC432-A598-45A2-B7F3-83F00DCC73DD}"/>
              </a:ext>
            </a:extLst>
          </p:cNvPr>
          <p:cNvSpPr txBox="1"/>
          <p:nvPr/>
        </p:nvSpPr>
        <p:spPr>
          <a:xfrm>
            <a:off x="3809215" y="1851670"/>
            <a:ext cx="3950120" cy="923330"/>
          </a:xfrm>
          <a:prstGeom prst="rect">
            <a:avLst/>
          </a:prstGeom>
          <a:noFill/>
        </p:spPr>
        <p:txBody>
          <a:bodyPr wrap="none" lIns="91412" tIns="45706" rIns="91412" bIns="45706"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F798A705-0A4F-4CDE-98E4-8010237B000A}"/>
              </a:ext>
            </a:extLst>
          </p:cNvPr>
          <p:cNvSpPr txBox="1"/>
          <p:nvPr/>
        </p:nvSpPr>
        <p:spPr>
          <a:xfrm>
            <a:off x="107504" y="987574"/>
            <a:ext cx="4572000" cy="2554517"/>
          </a:xfrm>
          <a:prstGeom prst="rect">
            <a:avLst/>
          </a:prstGeom>
          <a:noFill/>
        </p:spPr>
        <p:txBody>
          <a:bodyPr wrap="square" lIns="91412" tIns="45706" rIns="91412" bIns="45706">
            <a:spAutoFit/>
          </a:bodyPr>
          <a:lstStyle/>
          <a:p>
            <a:pPr algn="just"/>
            <a:r>
              <a:rPr lang="vi-VN" sz="3200" i="1" smtClean="0">
                <a:solidFill>
                  <a:srgbClr val="000000"/>
                </a:solidFill>
                <a:latin typeface="Times New Roman" panose="02020603050405020304" pitchFamily="18" charset="0"/>
              </a:rPr>
              <a:t>Giả </a:t>
            </a:r>
            <a:r>
              <a:rPr lang="vi-VN" sz="3200" i="1" dirty="0">
                <a:solidFill>
                  <a:srgbClr val="000000"/>
                </a:solidFill>
                <a:latin typeface="Times New Roman" panose="02020603050405020304" pitchFamily="18" charset="0"/>
              </a:rPr>
              <a:t>sử có người sinh sống ở hành tinh khác, em hãy viết một lá thư khoảng 10 dòng giới thiệu về Trái Đất của chúng ta với họ. </a:t>
            </a:r>
            <a:endParaRPr lang="vi-VN" sz="3200" dirty="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85450D8B-5037-4A7D-8B7F-B660D43AE026}"/>
              </a:ext>
            </a:extLst>
          </p:cNvPr>
          <p:cNvSpPr txBox="1"/>
          <p:nvPr/>
        </p:nvSpPr>
        <p:spPr>
          <a:xfrm>
            <a:off x="4283982" y="1491630"/>
            <a:ext cx="3417089" cy="1446550"/>
          </a:xfrm>
          <a:prstGeom prst="rect">
            <a:avLst/>
          </a:prstGeom>
          <a:noFill/>
        </p:spPr>
        <p:txBody>
          <a:bodyPr wrap="none" lIns="91412" tIns="45706" rIns="91412" bIns="45706"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2">
            <a:extLst>
              <a:ext uri="{FF2B5EF4-FFF2-40B4-BE49-F238E27FC236}">
                <a16:creationId xmlns="" xmlns:a16="http://schemas.microsoft.com/office/drawing/2014/main" id="{9D738183-A132-4ADD-B6B2-EF399F837337}"/>
              </a:ext>
            </a:extLst>
          </p:cNvPr>
          <p:cNvSpPr/>
          <p:nvPr/>
        </p:nvSpPr>
        <p:spPr>
          <a:xfrm>
            <a:off x="1295400" y="95263"/>
            <a:ext cx="5638800" cy="476249"/>
          </a:xfrm>
          <a:prstGeom prst="roundRect">
            <a:avLst/>
          </a:prstGeom>
          <a:solidFill>
            <a:srgbClr val="00B0F0"/>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r>
              <a:rPr lang="en-US" sz="2400" b="1" dirty="0">
                <a:solidFill>
                  <a:srgbClr val="0000FF"/>
                </a:solidFill>
                <a:latin typeface="Times New Roman" pitchFamily="18" charset="0"/>
                <a:cs typeface="Times New Roman" pitchFamily="18" charset="0"/>
              </a:rPr>
              <a:t>Đ</a:t>
            </a:r>
            <a:r>
              <a:rPr lang="vi-VN" sz="2400" b="1" dirty="0">
                <a:solidFill>
                  <a:srgbClr val="0000FF"/>
                </a:solidFill>
                <a:latin typeface="Times New Roman" pitchFamily="18" charset="0"/>
                <a:cs typeface="Times New Roman" pitchFamily="18" charset="0"/>
              </a:rPr>
              <a:t>ặt</a:t>
            </a:r>
            <a:r>
              <a:rPr lang="en-US" sz="2400" b="1" dirty="0">
                <a:solidFill>
                  <a:srgbClr val="0000FF"/>
                </a:solidFill>
                <a:latin typeface="Times New Roman" pitchFamily="18" charset="0"/>
                <a:cs typeface="Times New Roman" pitchFamily="18" charset="0"/>
              </a:rPr>
              <a:t> tên cho t</a:t>
            </a:r>
            <a:r>
              <a:rPr lang="vi-VN" sz="2400" b="1" dirty="0">
                <a:solidFill>
                  <a:srgbClr val="0000FF"/>
                </a:solidFill>
                <a:latin typeface="Times New Roman" pitchFamily="18" charset="0"/>
                <a:cs typeface="Times New Roman" pitchFamily="18" charset="0"/>
              </a:rPr>
              <a:t>ớ</a:t>
            </a:r>
            <a:r>
              <a:rPr lang="en-US" sz="2400" b="1" dirty="0">
                <a:solidFill>
                  <a:srgbClr val="0000FF"/>
                </a:solidFill>
                <a:latin typeface="Times New Roman" pitchFamily="18" charset="0"/>
                <a:cs typeface="Times New Roman" pitchFamily="18" charset="0"/>
              </a:rPr>
              <a:t>...</a:t>
            </a:r>
          </a:p>
        </p:txBody>
      </p:sp>
      <p:sp>
        <p:nvSpPr>
          <p:cNvPr id="18" name="Rectangle 17">
            <a:extLst>
              <a:ext uri="{FF2B5EF4-FFF2-40B4-BE49-F238E27FC236}">
                <a16:creationId xmlns="" xmlns:a16="http://schemas.microsoft.com/office/drawing/2014/main" id="{AE0F76E2-87B6-43C2-98E9-E75252A4CBB0}"/>
              </a:ext>
            </a:extLst>
          </p:cNvPr>
          <p:cNvSpPr/>
          <p:nvPr/>
        </p:nvSpPr>
        <p:spPr>
          <a:xfrm>
            <a:off x="6556818" y="2743200"/>
            <a:ext cx="2286000" cy="2049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endParaRPr lang="en-US" sz="1400">
              <a:solidFill>
                <a:prstClr val="white"/>
              </a:solidFill>
            </a:endParaRPr>
          </a:p>
        </p:txBody>
      </p:sp>
      <p:sp>
        <p:nvSpPr>
          <p:cNvPr id="19" name="Rectangle 18">
            <a:extLst>
              <a:ext uri="{FF2B5EF4-FFF2-40B4-BE49-F238E27FC236}">
                <a16:creationId xmlns="" xmlns:a16="http://schemas.microsoft.com/office/drawing/2014/main" id="{A1945C56-2106-41C4-BE72-04373870FF15}"/>
              </a:ext>
            </a:extLst>
          </p:cNvPr>
          <p:cNvSpPr/>
          <p:nvPr/>
        </p:nvSpPr>
        <p:spPr>
          <a:xfrm>
            <a:off x="6770178" y="2903220"/>
            <a:ext cx="1859280" cy="17449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lnSpc>
                <a:spcPct val="150000"/>
              </a:lnSpc>
            </a:pPr>
            <a:r>
              <a:rPr lang="en-US" sz="2300" b="1" i="1" dirty="0">
                <a:solidFill>
                  <a:srgbClr val="4F2270"/>
                </a:solidFill>
                <a:latin typeface="Times New Roman" pitchFamily="18" charset="0"/>
                <a:cs typeface="Times New Roman" pitchFamily="18" charset="0"/>
              </a:rPr>
              <a:t>Hệ</a:t>
            </a:r>
          </a:p>
          <a:p>
            <a:pPr algn="ctr" defTabSz="685596">
              <a:lnSpc>
                <a:spcPct val="150000"/>
              </a:lnSpc>
            </a:pPr>
            <a:r>
              <a:rPr lang="en-US" sz="2300" b="1" i="1" dirty="0">
                <a:solidFill>
                  <a:srgbClr val="4F2270"/>
                </a:solidFill>
                <a:latin typeface="Times New Roman" pitchFamily="18" charset="0"/>
                <a:cs typeface="Times New Roman" pitchFamily="18" charset="0"/>
              </a:rPr>
              <a:t>M</a:t>
            </a:r>
            <a:r>
              <a:rPr lang="vi-VN" sz="2300" b="1" i="1" dirty="0">
                <a:solidFill>
                  <a:srgbClr val="4F2270"/>
                </a:solidFill>
                <a:latin typeface="Times New Roman" pitchFamily="18" charset="0"/>
                <a:cs typeface="Times New Roman" pitchFamily="18" charset="0"/>
              </a:rPr>
              <a:t>ặ</a:t>
            </a:r>
            <a:r>
              <a:rPr lang="en-US" sz="2300" b="1" i="1" dirty="0">
                <a:solidFill>
                  <a:srgbClr val="4F2270"/>
                </a:solidFill>
                <a:latin typeface="Times New Roman" pitchFamily="18" charset="0"/>
                <a:cs typeface="Times New Roman" pitchFamily="18" charset="0"/>
              </a:rPr>
              <a:t>t </a:t>
            </a:r>
          </a:p>
          <a:p>
            <a:pPr algn="ctr" defTabSz="685596">
              <a:lnSpc>
                <a:spcPct val="150000"/>
              </a:lnSpc>
            </a:pPr>
            <a:r>
              <a:rPr lang="en-US" sz="2300" b="1" i="1" dirty="0">
                <a:solidFill>
                  <a:srgbClr val="4F2270"/>
                </a:solidFill>
                <a:latin typeface="Times New Roman" pitchFamily="18" charset="0"/>
                <a:cs typeface="Times New Roman" pitchFamily="18" charset="0"/>
              </a:rPr>
              <a:t>Tr</a:t>
            </a:r>
            <a:r>
              <a:rPr lang="vi-VN" sz="2300" b="1" i="1" dirty="0">
                <a:solidFill>
                  <a:srgbClr val="4F2270"/>
                </a:solidFill>
                <a:latin typeface="Times New Roman" pitchFamily="18" charset="0"/>
                <a:cs typeface="Times New Roman" pitchFamily="18" charset="0"/>
              </a:rPr>
              <a:t>ời</a:t>
            </a:r>
            <a:endParaRPr lang="en-US" sz="2300" b="1" i="1" dirty="0">
              <a:solidFill>
                <a:srgbClr val="4F2270"/>
              </a:solidFill>
              <a:latin typeface="Times New Roman" pitchFamily="18" charset="0"/>
              <a:cs typeface="Times New Roman" pitchFamily="18" charset="0"/>
            </a:endParaRPr>
          </a:p>
        </p:txBody>
      </p:sp>
      <p:sp>
        <p:nvSpPr>
          <p:cNvPr id="20" name="Rectangle: Rounded Corners 16">
            <a:extLst>
              <a:ext uri="{FF2B5EF4-FFF2-40B4-BE49-F238E27FC236}">
                <a16:creationId xmlns="" xmlns:a16="http://schemas.microsoft.com/office/drawing/2014/main" id="{993CFAE4-DC43-400A-BE5B-4E93274ECDD0}"/>
              </a:ext>
            </a:extLst>
          </p:cNvPr>
          <p:cNvSpPr/>
          <p:nvPr/>
        </p:nvSpPr>
        <p:spPr>
          <a:xfrm>
            <a:off x="6657190" y="2541283"/>
            <a:ext cx="2085281" cy="406519"/>
          </a:xfrm>
          <a:prstGeom prst="roundRect">
            <a:avLst/>
          </a:prstGeom>
          <a:solidFill>
            <a:srgbClr val="C00000"/>
          </a:solidFill>
          <a:ln>
            <a:noFill/>
          </a:ln>
          <a:scene3d>
            <a:camera prst="orthographicFront"/>
            <a:lightRig rig="threePt" dir="t"/>
          </a:scene3d>
          <a:sp3d>
            <a:bevelT w="63500" prst="convex"/>
          </a:sp3d>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r>
              <a:rPr lang="en-US" sz="2100" b="1" dirty="0">
                <a:solidFill>
                  <a:prstClr val="white"/>
                </a:solidFill>
                <a:latin typeface="Times New Roman" pitchFamily="18" charset="0"/>
                <a:cs typeface="Times New Roman" pitchFamily="18" charset="0"/>
              </a:rPr>
              <a:t>T</a:t>
            </a:r>
            <a:r>
              <a:rPr lang="vi-VN" sz="2100" b="1" dirty="0">
                <a:solidFill>
                  <a:prstClr val="white"/>
                </a:solidFill>
                <a:latin typeface="Times New Roman" pitchFamily="18" charset="0"/>
                <a:cs typeface="Times New Roman" pitchFamily="18" charset="0"/>
              </a:rPr>
              <a:t>ớ</a:t>
            </a:r>
            <a:r>
              <a:rPr lang="en-US" sz="2100" b="1" dirty="0">
                <a:solidFill>
                  <a:prstClr val="white"/>
                </a:solidFill>
                <a:latin typeface="Times New Roman" pitchFamily="18" charset="0"/>
                <a:cs typeface="Times New Roman" pitchFamily="18" charset="0"/>
              </a:rPr>
              <a:t> tên là</a:t>
            </a:r>
          </a:p>
        </p:txBody>
      </p:sp>
      <p:sp>
        <p:nvSpPr>
          <p:cNvPr id="21" name="Cloud 20">
            <a:extLst>
              <a:ext uri="{FF2B5EF4-FFF2-40B4-BE49-F238E27FC236}">
                <a16:creationId xmlns="" xmlns:a16="http://schemas.microsoft.com/office/drawing/2014/main" id="{78FD6E09-F5FB-46EA-B484-B09448555BFF}"/>
              </a:ext>
            </a:extLst>
          </p:cNvPr>
          <p:cNvSpPr/>
          <p:nvPr/>
        </p:nvSpPr>
        <p:spPr>
          <a:xfrm>
            <a:off x="6164941" y="1442496"/>
            <a:ext cx="2661920" cy="1005839"/>
          </a:xfrm>
          <a:prstGeom prst="cloud">
            <a:avLst/>
          </a:prstGeom>
          <a:solidFill>
            <a:schemeClr val="bg1"/>
          </a:solidFill>
          <a:ln>
            <a:solidFill>
              <a:schemeClr val="bg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endParaRPr lang="en-US" sz="1400">
              <a:solidFill>
                <a:prstClr val="white"/>
              </a:solidFill>
            </a:endParaRPr>
          </a:p>
        </p:txBody>
      </p:sp>
      <p:pic>
        <p:nvPicPr>
          <p:cNvPr id="22" name="Picture 21">
            <a:extLst>
              <a:ext uri="{FF2B5EF4-FFF2-40B4-BE49-F238E27FC236}">
                <a16:creationId xmlns="" xmlns:a16="http://schemas.microsoft.com/office/drawing/2014/main" id="{BD4EF501-F0E3-4B1E-8B00-75F189F6C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555597"/>
            <a:ext cx="709058" cy="680393"/>
          </a:xfrm>
          <a:prstGeom prst="rect">
            <a:avLst/>
          </a:prstGeom>
        </p:spPr>
      </p:pic>
      <p:sp>
        <p:nvSpPr>
          <p:cNvPr id="23" name="Speech Bubble: Oval 20">
            <a:extLst>
              <a:ext uri="{FF2B5EF4-FFF2-40B4-BE49-F238E27FC236}">
                <a16:creationId xmlns="" xmlns:a16="http://schemas.microsoft.com/office/drawing/2014/main" id="{80298B65-CB4D-47D0-A97D-E6DB6297D3F2}"/>
              </a:ext>
            </a:extLst>
          </p:cNvPr>
          <p:cNvSpPr/>
          <p:nvPr/>
        </p:nvSpPr>
        <p:spPr>
          <a:xfrm>
            <a:off x="6000027" y="1077964"/>
            <a:ext cx="726497" cy="364520"/>
          </a:xfrm>
          <a:prstGeom prst="wedgeEllipseCallout">
            <a:avLst>
              <a:gd name="adj1" fmla="val 75456"/>
              <a:gd name="adj2" fmla="val 6780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r>
              <a:rPr lang="en-US" b="1" dirty="0">
                <a:solidFill>
                  <a:prstClr val="white"/>
                </a:solidFill>
              </a:rPr>
              <a:t>?</a:t>
            </a:r>
          </a:p>
        </p:txBody>
      </p:sp>
      <p:sp>
        <p:nvSpPr>
          <p:cNvPr id="24" name="Speech Bubble: Oval 21">
            <a:extLst>
              <a:ext uri="{FF2B5EF4-FFF2-40B4-BE49-F238E27FC236}">
                <a16:creationId xmlns="" xmlns:a16="http://schemas.microsoft.com/office/drawing/2014/main" id="{4DF5AB7F-602F-400D-984C-3318E3B8541A}"/>
              </a:ext>
            </a:extLst>
          </p:cNvPr>
          <p:cNvSpPr/>
          <p:nvPr/>
        </p:nvSpPr>
        <p:spPr>
          <a:xfrm>
            <a:off x="6754876" y="1029851"/>
            <a:ext cx="706711" cy="300723"/>
          </a:xfrm>
          <a:prstGeom prst="wedgeEllipseCallout">
            <a:avLst>
              <a:gd name="adj1" fmla="val 33330"/>
              <a:gd name="adj2" fmla="val 102277"/>
            </a:avLst>
          </a:prstGeom>
          <a:solidFill>
            <a:srgbClr val="E34939"/>
          </a:solidFill>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r>
              <a:rPr lang="en-US" b="1">
                <a:solidFill>
                  <a:prstClr val="white"/>
                </a:solidFill>
                <a:latin typeface="Arial" panose="020B0604020202020204" pitchFamily="34" charset="0"/>
                <a:cs typeface="Arial" panose="020B0604020202020204" pitchFamily="34" charset="0"/>
              </a:rPr>
              <a:t>?</a:t>
            </a:r>
          </a:p>
        </p:txBody>
      </p:sp>
      <p:sp>
        <p:nvSpPr>
          <p:cNvPr id="25" name="Speech Bubble: Oval 22">
            <a:extLst>
              <a:ext uri="{FF2B5EF4-FFF2-40B4-BE49-F238E27FC236}">
                <a16:creationId xmlns="" xmlns:a16="http://schemas.microsoft.com/office/drawing/2014/main" id="{5D80F1C3-314C-4EC1-919D-A0A052F0BD9B}"/>
              </a:ext>
            </a:extLst>
          </p:cNvPr>
          <p:cNvSpPr/>
          <p:nvPr/>
        </p:nvSpPr>
        <p:spPr>
          <a:xfrm>
            <a:off x="7458040" y="957815"/>
            <a:ext cx="706711" cy="300723"/>
          </a:xfrm>
          <a:prstGeom prst="wedgeEllipseCallout">
            <a:avLst>
              <a:gd name="adj1" fmla="val 10762"/>
              <a:gd name="adj2" fmla="val 1022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r>
              <a:rPr lang="en-US" b="1">
                <a:solidFill>
                  <a:prstClr val="white"/>
                </a:solidFill>
                <a:latin typeface="Arial" panose="020B0604020202020204" pitchFamily="34" charset="0"/>
                <a:cs typeface="Arial" panose="020B0604020202020204" pitchFamily="34" charset="0"/>
              </a:rPr>
              <a:t>?</a:t>
            </a:r>
          </a:p>
        </p:txBody>
      </p:sp>
      <p:sp>
        <p:nvSpPr>
          <p:cNvPr id="26" name="Speech Bubble: Oval 23">
            <a:extLst>
              <a:ext uri="{FF2B5EF4-FFF2-40B4-BE49-F238E27FC236}">
                <a16:creationId xmlns="" xmlns:a16="http://schemas.microsoft.com/office/drawing/2014/main" id="{4B5EDF13-0809-44F4-9464-0DA80B3DE472}"/>
              </a:ext>
            </a:extLst>
          </p:cNvPr>
          <p:cNvSpPr/>
          <p:nvPr/>
        </p:nvSpPr>
        <p:spPr>
          <a:xfrm>
            <a:off x="8216436" y="991400"/>
            <a:ext cx="706711" cy="300723"/>
          </a:xfrm>
          <a:prstGeom prst="wedgeEllipseCallout">
            <a:avLst>
              <a:gd name="adj1" fmla="val -52428"/>
              <a:gd name="adj2" fmla="val 9697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r>
              <a:rPr lang="en-US" b="1">
                <a:solidFill>
                  <a:prstClr val="white"/>
                </a:solidFill>
                <a:latin typeface="Arial" panose="020B0604020202020204" pitchFamily="34" charset="0"/>
                <a:cs typeface="Arial" panose="020B0604020202020204" pitchFamily="34" charset="0"/>
              </a:rPr>
              <a:t>?</a:t>
            </a:r>
          </a:p>
        </p:txBody>
      </p:sp>
      <p:pic>
        <p:nvPicPr>
          <p:cNvPr id="14" name="Picture 2" descr="https://img.loigiaihay.com/picture/2022/01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771552"/>
            <a:ext cx="5328590" cy="372903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2">
            <a:extLst>
              <a:ext uri="{FF2B5EF4-FFF2-40B4-BE49-F238E27FC236}">
                <a16:creationId xmlns="" xmlns:a16="http://schemas.microsoft.com/office/drawing/2014/main" id="{9D738183-A132-4ADD-B6B2-EF399F837337}"/>
              </a:ext>
            </a:extLst>
          </p:cNvPr>
          <p:cNvSpPr/>
          <p:nvPr/>
        </p:nvSpPr>
        <p:spPr>
          <a:xfrm>
            <a:off x="323529" y="4171962"/>
            <a:ext cx="5112568" cy="476249"/>
          </a:xfrm>
          <a:prstGeom prst="roundRect">
            <a:avLst/>
          </a:prstGeom>
          <a:solidFill>
            <a:srgbClr val="00B0F0"/>
          </a:solidFill>
          <a:ln>
            <a:solidFill>
              <a:srgbClr val="00B0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algn="ctr" defTabSz="685596"/>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404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ppt_x</p:attrName>
                                        </p:attrNameLst>
                                      </p:cBhvr>
                                      <p:tavLst>
                                        <p:tav tm="0">
                                          <p:val>
                                            <p:strVal val="#ppt_x-.2"/>
                                          </p:val>
                                        </p:tav>
                                        <p:tav tm="100000">
                                          <p:val>
                                            <p:strVal val="#ppt_x"/>
                                          </p:val>
                                        </p:tav>
                                      </p:tavLst>
                                    </p:anim>
                                    <p:anim calcmode="lin" valueType="num">
                                      <p:cBhvr>
                                        <p:cTn id="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ppt_x</p:attrName>
                                        </p:attrNameLst>
                                      </p:cBhvr>
                                      <p:tavLst>
                                        <p:tav tm="0">
                                          <p:val>
                                            <p:strVal val="#ppt_x-.2"/>
                                          </p:val>
                                        </p:tav>
                                        <p:tav tm="100000">
                                          <p:val>
                                            <p:strVal val="#ppt_x"/>
                                          </p:val>
                                        </p:tav>
                                      </p:tavLst>
                                    </p:anim>
                                    <p:anim calcmode="lin" valueType="num">
                                      <p:cBhvr>
                                        <p:cTn id="13"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ppt_x</p:attrName>
                                        </p:attrNameLst>
                                      </p:cBhvr>
                                      <p:tavLst>
                                        <p:tav tm="0">
                                          <p:val>
                                            <p:strVal val="#ppt_x-.2"/>
                                          </p:val>
                                        </p:tav>
                                        <p:tav tm="100000">
                                          <p:val>
                                            <p:strVal val="#ppt_x"/>
                                          </p:val>
                                        </p:tav>
                                      </p:tavLst>
                                    </p:anim>
                                    <p:anim calcmode="lin" valueType="num">
                                      <p:cBhvr>
                                        <p:cTn id="1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1000" fill="hold"/>
                                        <p:tgtEl>
                                          <p:spTgt spid="26"/>
                                        </p:tgtEl>
                                        <p:attrNameLst>
                                          <p:attrName>ppt_x</p:attrName>
                                        </p:attrNameLst>
                                      </p:cBhvr>
                                      <p:tavLst>
                                        <p:tav tm="0">
                                          <p:val>
                                            <p:strVal val="#ppt_x-.2"/>
                                          </p:val>
                                        </p:tav>
                                        <p:tav tm="100000">
                                          <p:val>
                                            <p:strVal val="#ppt_x"/>
                                          </p:val>
                                        </p:tav>
                                      </p:tavLst>
                                    </p:anim>
                                    <p:anim calcmode="lin" valueType="num">
                                      <p:cBhvr>
                                        <p:cTn id="2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6"/>
                                        </p:tgtEl>
                                      </p:cBhvr>
                                    </p:animEffect>
                                  </p:childTnLst>
                                </p:cTn>
                              </p:par>
                              <p:par>
                                <p:cTn id="25" presetID="29"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ppt_x</p:attrName>
                                        </p:attrNameLst>
                                      </p:cBhvr>
                                      <p:tavLst>
                                        <p:tav tm="0">
                                          <p:val>
                                            <p:strVal val="#ppt_x-.2"/>
                                          </p:val>
                                        </p:tav>
                                        <p:tav tm="100000">
                                          <p:val>
                                            <p:strVal val="#ppt_x"/>
                                          </p:val>
                                        </p:tav>
                                      </p:tavLst>
                                    </p:anim>
                                    <p:anim calcmode="lin" valueType="num">
                                      <p:cBhvr>
                                        <p:cTn id="2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2"/>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ppt_x</p:attrName>
                                        </p:attrNameLst>
                                      </p:cBhvr>
                                      <p:tavLst>
                                        <p:tav tm="0">
                                          <p:val>
                                            <p:strVal val="#ppt_x-.2"/>
                                          </p:val>
                                        </p:tav>
                                        <p:tav tm="100000">
                                          <p:val>
                                            <p:strVal val="#ppt_x"/>
                                          </p:val>
                                        </p:tav>
                                      </p:tavLst>
                                    </p:anim>
                                    <p:anim calcmode="lin" valueType="num">
                                      <p:cBhvr>
                                        <p:cTn id="3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1"/>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ppt_x</p:attrName>
                                        </p:attrNameLst>
                                      </p:cBhvr>
                                      <p:tavLst>
                                        <p:tav tm="0">
                                          <p:val>
                                            <p:strVal val="#ppt_x-.2"/>
                                          </p:val>
                                        </p:tav>
                                        <p:tav tm="100000">
                                          <p:val>
                                            <p:strVal val="#ppt_x"/>
                                          </p:val>
                                        </p:tav>
                                      </p:tavLst>
                                    </p:anim>
                                    <p:anim calcmode="lin" valueType="num">
                                      <p:cBhvr>
                                        <p:cTn id="3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0"/>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ppt_x</p:attrName>
                                        </p:attrNameLst>
                                      </p:cBhvr>
                                      <p:tavLst>
                                        <p:tav tm="0">
                                          <p:val>
                                            <p:strVal val="#ppt_x-.2"/>
                                          </p:val>
                                        </p:tav>
                                        <p:tav tm="100000">
                                          <p:val>
                                            <p:strVal val="#ppt_x"/>
                                          </p:val>
                                        </p:tav>
                                      </p:tavLst>
                                    </p:anim>
                                    <p:anim calcmode="lin" valueType="num">
                                      <p:cBhvr>
                                        <p:cTn id="4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ppt_x</p:attrName>
                                        </p:attrNameLst>
                                      </p:cBhvr>
                                      <p:tavLst>
                                        <p:tav tm="0">
                                          <p:val>
                                            <p:strVal val="#ppt_x-.2"/>
                                          </p:val>
                                        </p:tav>
                                        <p:tav tm="100000">
                                          <p:val>
                                            <p:strVal val="#ppt_x"/>
                                          </p:val>
                                        </p:tav>
                                      </p:tavLst>
                                    </p:anim>
                                    <p:anim calcmode="lin" valueType="num">
                                      <p:cBhvr>
                                        <p:cTn id="5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92113" y="-92544"/>
            <a:ext cx="1170623"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9886" y="987574"/>
            <a:ext cx="6049397" cy="1261884"/>
          </a:xfrm>
          <a:prstGeom prst="rect">
            <a:avLst/>
          </a:prstGeom>
          <a:noFill/>
        </p:spPr>
        <p:txBody>
          <a:bodyPr wrap="square" lIns="91412" tIns="45706" rIns="91412" bIns="45706">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dirty="0">
                <a:ln/>
                <a:solidFill>
                  <a:schemeClr val="accent3"/>
                </a:solidFill>
              </a:rPr>
              <a:t>               </a:t>
            </a:r>
            <a:r>
              <a:rPr lang="vi-VN" sz="4000" b="1">
                <a:ln/>
                <a:solidFill>
                  <a:schemeClr val="accent3"/>
                </a:solidFill>
              </a:rPr>
              <a:t>Bài </a:t>
            </a:r>
            <a:r>
              <a:rPr lang="en-US" sz="4000" b="1">
                <a:ln/>
                <a:solidFill>
                  <a:schemeClr val="accent3"/>
                </a:solidFill>
              </a:rPr>
              <a:t>6</a:t>
            </a:r>
            <a:r>
              <a:rPr lang="vi-VN" sz="4000" b="1">
                <a:ln/>
                <a:solidFill>
                  <a:schemeClr val="accent3"/>
                </a:solidFill>
              </a:rPr>
              <a:t>: </a:t>
            </a:r>
            <a:endParaRPr lang="vi-VN" sz="4000" b="1" dirty="0">
              <a:ln/>
              <a:solidFill>
                <a:schemeClr val="accent3"/>
              </a:solidFill>
            </a:endParaRPr>
          </a:p>
          <a:p>
            <a:pPr algn="just"/>
            <a:r>
              <a:rPr lang="vi-VN" sz="3600" b="1">
                <a:ln/>
                <a:solidFill>
                  <a:schemeClr val="accent3"/>
                </a:solidFill>
              </a:rPr>
              <a:t>Trái </a:t>
            </a:r>
            <a:r>
              <a:rPr lang="vi-VN" sz="3600" b="1" dirty="0">
                <a:ln/>
                <a:solidFill>
                  <a:schemeClr val="accent3"/>
                </a:solidFill>
              </a:rPr>
              <a:t>Đất trong hệ </a:t>
            </a:r>
            <a:r>
              <a:rPr lang="vi-VN" sz="3600" b="1">
                <a:ln/>
                <a:solidFill>
                  <a:schemeClr val="accent3"/>
                </a:solidFill>
              </a:rPr>
              <a:t>Mặt Trời</a:t>
            </a:r>
            <a:endParaRPr lang="en-US" sz="3600" b="1" dirty="0">
              <a:ln/>
              <a:solidFill>
                <a:schemeClr val="accent3"/>
              </a:solidFill>
            </a:endParaRPr>
          </a:p>
        </p:txBody>
      </p:sp>
      <p:pic>
        <p:nvPicPr>
          <p:cNvPr id="5" name="Picture 2">
            <a:extLst>
              <a:ext uri="{FF2B5EF4-FFF2-40B4-BE49-F238E27FC236}">
                <a16:creationId xmlns="" xmlns:a16="http://schemas.microsoft.com/office/drawing/2014/main" id="{751FF2DD-0FB9-4698-BCB5-2620192CD3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5220072" y="2249485"/>
            <a:ext cx="1854616" cy="2623220"/>
          </a:xfrm>
          <a:prstGeom prst="rect">
            <a:avLst/>
          </a:prstGeom>
        </p:spPr>
      </p:pic>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15"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1" name="Isosceles Triangle 20"/>
          <p:cNvSpPr/>
          <p:nvPr/>
        </p:nvSpPr>
        <p:spPr>
          <a:xfrm rot="10396838">
            <a:off x="266479" y="1142634"/>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8" y="1184917"/>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936" y="4011910"/>
            <a:ext cx="8136904" cy="954079"/>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lIns="91412" tIns="45706" rIns="91412" bIns="45706" rtlCol="0">
            <a:spAutoFit/>
          </a:bodyPr>
          <a:lstStyle/>
          <a:p>
            <a:pPr algn="just"/>
            <a:r>
              <a:rPr lang="en-US" sz="2800" dirty="0" err="1" smtClean="0">
                <a:solidFill>
                  <a:srgbClr val="000000"/>
                </a:solidFill>
                <a:latin typeface="Times New Roman" panose="02020603050405020304" pitchFamily="18" charset="0"/>
                <a:cs typeface="Times New Roman" panose="02020603050405020304" pitchFamily="18" charset="0"/>
              </a:rPr>
              <a:t>Hệ</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Mặt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tinh</a:t>
            </a:r>
            <a:r>
              <a:rPr lang="en-US" sz="2800" dirty="0">
                <a:solidFill>
                  <a:srgbClr val="000000"/>
                </a:solidFill>
                <a:latin typeface="Times New Roman" panose="02020603050405020304" pitchFamily="18" charset="0"/>
                <a:cs typeface="Times New Roman" panose="02020603050405020304" pitchFamily="18" charset="0"/>
              </a:rPr>
              <a:t>? </a:t>
            </a:r>
          </a:p>
          <a:p>
            <a:pPr algn="just"/>
            <a:r>
              <a:rPr lang="en-US" sz="2800" dirty="0" err="1">
                <a:solidFill>
                  <a:srgbClr val="000000"/>
                </a:solidFill>
                <a:latin typeface="Times New Roman" panose="02020603050405020304" pitchFamily="18" charset="0"/>
                <a:cs typeface="Times New Roman" panose="02020603050405020304" pitchFamily="18" charset="0"/>
              </a:rPr>
              <a:t>Kể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tinh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Mặt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Trời</a:t>
            </a:r>
            <a:r>
              <a:rPr lang="en-US" sz="2800" dirty="0">
                <a:solidFill>
                  <a:srgbClr val="00000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026" name="Picture 2" descr="https://img.loigiaihay.com/picture/2022/011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1469"/>
            <a:ext cx="8352928" cy="31304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59104" y="2310140"/>
            <a:ext cx="2425792" cy="523220"/>
          </a:xfrm>
          <a:prstGeom prst="rect">
            <a:avLst/>
          </a:prstGeom>
        </p:spPr>
        <p:txBody>
          <a:bodyPr wrap="none">
            <a:spAutoFit/>
          </a:bodyPr>
          <a:lstStyle/>
          <a:p>
            <a:pPr lvl="0" algn="just"/>
            <a:r>
              <a:rPr lang="en-US" sz="2800" dirty="0" err="1">
                <a:solidFill>
                  <a:srgbClr val="000000"/>
                </a:solidFill>
                <a:latin typeface="Times New Roman" panose="02020603050405020304" pitchFamily="18" charset="0"/>
                <a:cs typeface="Times New Roman" panose="02020603050405020304" pitchFamily="18" charset="0"/>
              </a:rPr>
              <a:t>Mặt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gì</a:t>
            </a:r>
            <a:r>
              <a:rPr lang="en-US" sz="2800" dirty="0">
                <a:solidFill>
                  <a:srgbClr val="000000"/>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116936" y="3440341"/>
            <a:ext cx="8136904" cy="5231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lIns="91412" tIns="45706" rIns="91412" bIns="45706" rtlCol="0">
            <a:spAutoFit/>
          </a:bodyPr>
          <a:lstStyle/>
          <a:p>
            <a:pPr algn="just"/>
            <a:r>
              <a:rPr lang="en-US" sz="2800" dirty="0" err="1" smtClean="0">
                <a:solidFill>
                  <a:srgbClr val="000000"/>
                </a:solidFill>
                <a:latin typeface="Times New Roman" panose="02020603050405020304" pitchFamily="18" charset="0"/>
                <a:cs typeface="Times New Roman" panose="02020603050405020304" pitchFamily="18" charset="0"/>
              </a:rPr>
              <a:t>Mặt</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Trời</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là</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gì</a:t>
            </a:r>
            <a:r>
              <a:rPr lang="en-US" sz="2800"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5450" y="267508"/>
            <a:ext cx="5400600" cy="3831815"/>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lIns="91412" tIns="45706" rIns="91412" bIns="45706" rtlCol="0">
            <a:spAutoFit/>
          </a:bodyPr>
          <a:lstStyle/>
          <a:p>
            <a:pPr algn="just"/>
            <a:r>
              <a:rPr lang="vi-VN" sz="2000" dirty="0">
                <a:solidFill>
                  <a:srgbClr val="222222"/>
                </a:solidFill>
                <a:latin typeface="Times New Roman"/>
                <a:ea typeface="Times New Roman"/>
              </a:rPr>
              <a:t> </a:t>
            </a:r>
            <a:r>
              <a:rPr lang="vi-VN" sz="2000" dirty="0">
                <a:solidFill>
                  <a:schemeClr val="tx1"/>
                </a:solidFill>
                <a:latin typeface="Times New Roman"/>
                <a:ea typeface="Times New Roman"/>
              </a:rPr>
              <a:t>Thủy</a:t>
            </a:r>
            <a:r>
              <a:rPr lang="en-US" sz="2000" dirty="0">
                <a:solidFill>
                  <a:schemeClr val="tx1"/>
                </a:solidFill>
                <a:latin typeface="Times New Roman"/>
                <a:ea typeface="Times New Roman"/>
              </a:rPr>
              <a:t> </a:t>
            </a:r>
            <a:r>
              <a:rPr lang="en-US" sz="2000" dirty="0" err="1">
                <a:solidFill>
                  <a:schemeClr val="tx1"/>
                </a:solidFill>
                <a:latin typeface="Times New Roman"/>
                <a:ea typeface="Times New Roman"/>
              </a:rPr>
              <a:t>tinh</a:t>
            </a:r>
            <a:r>
              <a:rPr lang="vi-VN" sz="2000" dirty="0">
                <a:solidFill>
                  <a:schemeClr val="tx1"/>
                </a:solidFill>
                <a:latin typeface="Times New Roman"/>
                <a:ea typeface="Times New Roman"/>
              </a:rPr>
              <a:t>  là hành tinh nhỏ nhất trong hệ </a:t>
            </a:r>
            <a:endParaRPr lang="en-US" sz="2000" dirty="0">
              <a:solidFill>
                <a:schemeClr val="tx1"/>
              </a:solidFill>
              <a:latin typeface="Times New Roman"/>
              <a:ea typeface="Times New Roman"/>
            </a:endParaRPr>
          </a:p>
          <a:p>
            <a:pPr algn="just"/>
            <a:r>
              <a:rPr lang="en-US" sz="2000" dirty="0">
                <a:solidFill>
                  <a:schemeClr val="tx1"/>
                </a:solidFill>
                <a:latin typeface="Times New Roman"/>
                <a:ea typeface="Times New Roman"/>
              </a:rPr>
              <a:t>M</a:t>
            </a:r>
            <a:r>
              <a:rPr lang="vi-VN" sz="2000" dirty="0">
                <a:solidFill>
                  <a:schemeClr val="tx1"/>
                </a:solidFill>
                <a:latin typeface="Times New Roman"/>
                <a:ea typeface="Times New Roman"/>
              </a:rPr>
              <a:t>ặt </a:t>
            </a:r>
            <a:r>
              <a:rPr lang="en-US" sz="2000" dirty="0">
                <a:solidFill>
                  <a:schemeClr val="tx1"/>
                </a:solidFill>
                <a:latin typeface="Times New Roman"/>
                <a:ea typeface="Times New Roman"/>
              </a:rPr>
              <a:t>T</a:t>
            </a:r>
            <a:r>
              <a:rPr lang="vi-VN" sz="2000" dirty="0">
                <a:solidFill>
                  <a:schemeClr val="tx1"/>
                </a:solidFill>
                <a:latin typeface="Times New Roman"/>
                <a:ea typeface="Times New Roman"/>
              </a:rPr>
              <a:t>rời của chúng ta.. </a:t>
            </a:r>
            <a:r>
              <a:rPr lang="vi-VN" sz="2000" spc="-15" dirty="0">
                <a:solidFill>
                  <a:srgbClr val="000000"/>
                </a:solidFill>
                <a:latin typeface="Times New Roman"/>
                <a:ea typeface="Times New Roman"/>
              </a:rPr>
              <a:t>Là hành tinh gần Mặt Trời nhất nên nhiệt độ bề mặt của Thủy </a:t>
            </a:r>
            <a:r>
              <a:rPr lang="en-US" sz="2000" spc="-15" dirty="0" err="1">
                <a:solidFill>
                  <a:srgbClr val="000000"/>
                </a:solidFill>
                <a:latin typeface="Times New Roman"/>
                <a:ea typeface="Times New Roman"/>
              </a:rPr>
              <a:t>tinh</a:t>
            </a:r>
            <a:r>
              <a:rPr lang="en-US" sz="2000" spc="-15" dirty="0">
                <a:solidFill>
                  <a:srgbClr val="000000"/>
                </a:solidFill>
                <a:latin typeface="Times New Roman"/>
                <a:ea typeface="Times New Roman"/>
              </a:rPr>
              <a:t> </a:t>
            </a:r>
            <a:r>
              <a:rPr lang="vi-VN" sz="2000" spc="-15" dirty="0">
                <a:solidFill>
                  <a:srgbClr val="000000"/>
                </a:solidFill>
                <a:latin typeface="Times New Roman"/>
                <a:ea typeface="Times New Roman"/>
              </a:rPr>
              <a:t>có thể dễ dàng đạt tới 450 độ, tuy nhiên do không có bầu khí quyển giữ nhiệt nên ban đêm nó có thể xuống đến âm 170 độ. Không ở đâu trong Hệ Mặt Trời có sự chênh lệch lớn như vậy</a:t>
            </a:r>
            <a:r>
              <a:rPr lang="en-US" sz="2000" spc="-15" dirty="0">
                <a:solidFill>
                  <a:srgbClr val="000000"/>
                </a:solidFill>
                <a:latin typeface="Times New Roman"/>
                <a:ea typeface="Times New Roman"/>
              </a:rPr>
              <a:t>. </a:t>
            </a:r>
            <a:r>
              <a:rPr lang="en-US" sz="2000" dirty="0" err="1">
                <a:solidFill>
                  <a:srgbClr val="222222"/>
                </a:solidFill>
                <a:latin typeface="Times New Roman"/>
                <a:ea typeface="Times New Roman"/>
              </a:rPr>
              <a:t>Bề</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mặt</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sao</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thủy</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đầy</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các</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hố</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lớn</a:t>
            </a:r>
            <a:r>
              <a:rPr lang="en-US" sz="2000" dirty="0">
                <a:solidFill>
                  <a:srgbClr val="222222"/>
                </a:solidFill>
                <a:latin typeface="Times New Roman"/>
                <a:ea typeface="Times New Roman"/>
              </a:rPr>
              <a:t> hay </a:t>
            </a:r>
            <a:r>
              <a:rPr lang="en-US" sz="2000" dirty="0" err="1">
                <a:solidFill>
                  <a:srgbClr val="222222"/>
                </a:solidFill>
                <a:latin typeface="Times New Roman"/>
                <a:ea typeface="Times New Roman"/>
              </a:rPr>
              <a:t>còn</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gọi</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là</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hố</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miệng</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phễu</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Hành</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tinh</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này</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tự</a:t>
            </a:r>
            <a:r>
              <a:rPr lang="en-US" sz="2000" dirty="0">
                <a:solidFill>
                  <a:srgbClr val="222222"/>
                </a:solidFill>
                <a:latin typeface="Times New Roman"/>
                <a:ea typeface="Times New Roman"/>
              </a:rPr>
              <a:t> quay </a:t>
            </a:r>
            <a:r>
              <a:rPr lang="en-US" sz="2000" dirty="0" err="1">
                <a:solidFill>
                  <a:srgbClr val="222222"/>
                </a:solidFill>
                <a:latin typeface="Times New Roman"/>
                <a:ea typeface="Times New Roman"/>
              </a:rPr>
              <a:t>rất</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chậm</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điều</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đó</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có</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nghĩa</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là</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sẽ</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có</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những</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phần</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được</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phơi</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ra</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dưới</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Mặt</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Trời</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quá</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lâu</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rồi</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lại</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phải</a:t>
            </a:r>
            <a:r>
              <a:rPr lang="en-US" sz="2000" dirty="0">
                <a:solidFill>
                  <a:srgbClr val="222222"/>
                </a:solidFill>
                <a:latin typeface="Times New Roman"/>
                <a:ea typeface="Times New Roman"/>
              </a:rPr>
              <a:t> chia </a:t>
            </a:r>
            <a:r>
              <a:rPr lang="en-US" sz="2000" dirty="0" err="1">
                <a:solidFill>
                  <a:srgbClr val="222222"/>
                </a:solidFill>
                <a:latin typeface="Times New Roman"/>
                <a:ea typeface="Times New Roman"/>
              </a:rPr>
              <a:t>tay</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ánh</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sáng</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Mặt</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Trời</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trong</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thời</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gian</a:t>
            </a:r>
            <a:r>
              <a:rPr lang="en-US" sz="2000" dirty="0">
                <a:solidFill>
                  <a:srgbClr val="222222"/>
                </a:solidFill>
                <a:latin typeface="Times New Roman"/>
                <a:ea typeface="Times New Roman"/>
              </a:rPr>
              <a:t> </a:t>
            </a:r>
            <a:r>
              <a:rPr lang="en-US" sz="2000" dirty="0" err="1">
                <a:solidFill>
                  <a:srgbClr val="222222"/>
                </a:solidFill>
                <a:latin typeface="Times New Roman"/>
                <a:ea typeface="Times New Roman"/>
              </a:rPr>
              <a:t>dài</a:t>
            </a:r>
            <a:r>
              <a:rPr lang="en-US" sz="2000" dirty="0">
                <a:solidFill>
                  <a:srgbClr val="222222"/>
                </a:solidFill>
                <a:latin typeface="Times New Roman"/>
                <a:ea typeface="Times New Roman"/>
              </a:rPr>
              <a:t>. </a:t>
            </a:r>
            <a:endParaRPr lang="en-US" sz="2000" dirty="0">
              <a:latin typeface="Times New Roman"/>
              <a:ea typeface="Times New Roman"/>
            </a:endParaRPr>
          </a:p>
        </p:txBody>
      </p:sp>
      <p:pic>
        <p:nvPicPr>
          <p:cNvPr id="2050" name="Picture 2" descr="Mercury in color - Prockter07 cente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267496"/>
            <a:ext cx="3001516"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3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17034" y="311422"/>
            <a:ext cx="5647456" cy="4401205"/>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lIns="91412" tIns="45706" rIns="91412" bIns="45706" rtlCol="0">
            <a:spAutoFit/>
          </a:bodyPr>
          <a:lstStyle/>
          <a:p>
            <a:pPr algn="just"/>
            <a:r>
              <a:rPr lang="en-US" sz="2800" dirty="0" err="1">
                <a:solidFill>
                  <a:srgbClr val="222222"/>
                </a:solidFill>
                <a:latin typeface="Times New Roman"/>
                <a:ea typeface="Times New Roman"/>
              </a:rPr>
              <a:t>Mộc</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tinh</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là</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hành</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tinh</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lớn</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nhất</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trong</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hệ</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Mặt</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Trời</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Chúng</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được</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cấu</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thành</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chủ</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yếu</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từ</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khí</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Phần</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rắn</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duy</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nhất</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trên</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Mộc</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tinh</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là</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phần</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lõi</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của</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nó</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được</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tạo</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thành</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từ</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đá</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Lớp</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khí</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trên</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bề</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mặt</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Mộc</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tinh</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cũng</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dày</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bằng</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lớp</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khí</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của</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tầng</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khí</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quyển</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của</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Trái</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Đất</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Càng</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gần</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lõi</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lớp</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khí</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càng</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nóng</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và</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dày</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hơn</a:t>
            </a:r>
            <a:r>
              <a:rPr lang="en-US" sz="2800" dirty="0">
                <a:solidFill>
                  <a:srgbClr val="222222"/>
                </a:solidFill>
                <a:latin typeface="Times New Roman"/>
                <a:ea typeface="Times New Roman"/>
              </a:rPr>
              <a:t>. Ở </a:t>
            </a:r>
            <a:r>
              <a:rPr lang="en-US" sz="2800" dirty="0" err="1">
                <a:solidFill>
                  <a:srgbClr val="222222"/>
                </a:solidFill>
                <a:latin typeface="Times New Roman"/>
                <a:ea typeface="Times New Roman"/>
              </a:rPr>
              <a:t>sát</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lõi</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khí</a:t>
            </a:r>
            <a:r>
              <a:rPr lang="en-US" sz="2800" dirty="0">
                <a:solidFill>
                  <a:srgbClr val="222222"/>
                </a:solidFill>
                <a:latin typeface="Times New Roman"/>
                <a:ea typeface="Times New Roman"/>
              </a:rPr>
              <a:t> ở </a:t>
            </a:r>
            <a:r>
              <a:rPr lang="en-US" sz="2800" dirty="0" err="1">
                <a:solidFill>
                  <a:srgbClr val="222222"/>
                </a:solidFill>
                <a:latin typeface="Times New Roman"/>
                <a:ea typeface="Times New Roman"/>
              </a:rPr>
              <a:t>Mộc</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tinh</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dày</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đến</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mức</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gần</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như</a:t>
            </a:r>
            <a:r>
              <a:rPr lang="en-US" sz="2800" dirty="0">
                <a:solidFill>
                  <a:srgbClr val="222222"/>
                </a:solidFill>
                <a:latin typeface="Times New Roman"/>
                <a:ea typeface="Times New Roman"/>
              </a:rPr>
              <a:t> ở </a:t>
            </a:r>
            <a:r>
              <a:rPr lang="en-US" sz="2800" dirty="0" err="1">
                <a:solidFill>
                  <a:srgbClr val="222222"/>
                </a:solidFill>
                <a:latin typeface="Times New Roman"/>
                <a:ea typeface="Times New Roman"/>
              </a:rPr>
              <a:t>dạng</a:t>
            </a:r>
            <a:r>
              <a:rPr lang="en-US" sz="2800" dirty="0">
                <a:solidFill>
                  <a:srgbClr val="222222"/>
                </a:solidFill>
                <a:latin typeface="Times New Roman"/>
                <a:ea typeface="Times New Roman"/>
              </a:rPr>
              <a:t> </a:t>
            </a:r>
            <a:r>
              <a:rPr lang="en-US" sz="2800" dirty="0" err="1">
                <a:solidFill>
                  <a:srgbClr val="222222"/>
                </a:solidFill>
                <a:latin typeface="Times New Roman"/>
                <a:ea typeface="Times New Roman"/>
              </a:rPr>
              <a:t>rắn</a:t>
            </a:r>
            <a:r>
              <a:rPr lang="en-US" sz="2800" dirty="0">
                <a:solidFill>
                  <a:srgbClr val="222222"/>
                </a:solidFill>
                <a:latin typeface="Times New Roman"/>
                <a:ea typeface="Times New Roman"/>
              </a:rPr>
              <a:t>.</a:t>
            </a:r>
            <a:endParaRPr lang="en-US" sz="2800" dirty="0">
              <a:latin typeface="Times New Roman"/>
              <a:ea typeface="Times New Roman"/>
            </a:endParaRPr>
          </a:p>
        </p:txBody>
      </p:sp>
      <p:pic>
        <p:nvPicPr>
          <p:cNvPr id="5122" name="Picture 2" descr="Jupiter by Cassini-Huyg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4" y="411510"/>
            <a:ext cx="285750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55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1197</Words>
  <Application>Microsoft Office PowerPoint</Application>
  <PresentationFormat>On-screen Show (16:9)</PresentationFormat>
  <Paragraphs>104</Paragraphs>
  <Slides>32</Slides>
  <Notes>0</Notes>
  <HiddenSlides>0</HiddenSlides>
  <MMClips>0</MMClips>
  <ScaleCrop>false</ScaleCrop>
  <HeadingPairs>
    <vt:vector size="4" baseType="variant">
      <vt:variant>
        <vt:lpstr>Theme</vt:lpstr>
      </vt:variant>
      <vt:variant>
        <vt:i4>7</vt:i4>
      </vt:variant>
      <vt:variant>
        <vt:lpstr>Slide Titles</vt:lpstr>
      </vt:variant>
      <vt:variant>
        <vt:i4>32</vt:i4>
      </vt:variant>
    </vt:vector>
  </HeadingPairs>
  <TitlesOfParts>
    <vt:vector size="39" baseType="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93</cp:revision>
  <dcterms:created xsi:type="dcterms:W3CDTF">2021-08-12T13:33:35Z</dcterms:created>
  <dcterms:modified xsi:type="dcterms:W3CDTF">2022-10-14T15:17:29Z</dcterms:modified>
</cp:coreProperties>
</file>