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78" r:id="rId4"/>
    <p:sldId id="279" r:id="rId5"/>
    <p:sldId id="280" r:id="rId6"/>
    <p:sldId id="281" r:id="rId7"/>
    <p:sldId id="282" r:id="rId8"/>
    <p:sldId id="283" r:id="rId9"/>
    <p:sldId id="284" r:id="rId10"/>
    <p:sldId id="285" r:id="rId11"/>
    <p:sldId id="28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Lst>
  <p:sldSz cx="12188825" cy="6858000"/>
  <p:notesSz cx="6858000" cy="9144000"/>
  <p:embeddedFontLst>
    <p:embeddedFont>
      <p:font typeface="A2.Jovis-WorkSansRegular-San" panose="020B0604020202020204" charset="0"/>
      <p:regular r:id="rId34"/>
    </p:embeddedFont>
    <p:embeddedFont>
      <p:font typeface="A3.Jovis-BebasNeueBold-San" panose="020B0604020202020204" charset="0"/>
      <p:bold r:id="rId35"/>
    </p:embeddedFont>
    <p:embeddedFont>
      <p:font typeface="Averta Std ExtraBold" panose="00000900000000000000" charset="0"/>
      <p:bold r:id="rId36"/>
      <p:boldItalic r:id="rId37"/>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104" d="100"/>
          <a:sy n="104" d="100"/>
        </p:scale>
        <p:origin x="756" y="96"/>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a:t>Click to edit Master title style</a:t>
            </a:r>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6/27/2023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638110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6/27/2023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684148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6/27/2023</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376523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6/27/2023</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3997107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6/27/2023</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553443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a:t>Click to edit Master title style</a:t>
            </a:r>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6/27/2023</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6/27/2023</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2841550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sldNum="0" hdr="0" ftr="0" dt="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34.sv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audio" Target="../media/audio1.wav"/><Relationship Id="rId16"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slide" Target="slide3.xml"/><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2.svg"/><Relationship Id="rId9" Type="http://schemas.openxmlformats.org/officeDocument/2006/relationships/image" Target="../media/image36.png"/><Relationship Id="rId1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sv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53.sv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53.sv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60.jpeg"/></Relationships>
</file>

<file path=ppt/slides/_rels/slide1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62.sv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64.sv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svg"/><Relationship Id="rId3" Type="http://schemas.openxmlformats.org/officeDocument/2006/relationships/image" Target="../media/image66.sv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80.svg"/><Relationship Id="rId2" Type="http://schemas.openxmlformats.org/officeDocument/2006/relationships/image" Target="../media/image65.png"/><Relationship Id="rId16"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69.svg"/><Relationship Id="rId11" Type="http://schemas.openxmlformats.org/officeDocument/2006/relationships/image" Target="../media/image74.svg"/><Relationship Id="rId5" Type="http://schemas.openxmlformats.org/officeDocument/2006/relationships/image" Target="../media/image68.png"/><Relationship Id="rId15" Type="http://schemas.openxmlformats.org/officeDocument/2006/relationships/image" Target="../media/image78.sv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svg"/><Relationship Id="rId14" Type="http://schemas.openxmlformats.org/officeDocument/2006/relationships/image" Target="../media/image77.png"/></Relationships>
</file>

<file path=ppt/slides/_rels/slide1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66.svg"/><Relationship Id="rId7" Type="http://schemas.openxmlformats.org/officeDocument/2006/relationships/image" Target="../media/image84.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png"/></Relationships>
</file>

<file path=ppt/slides/_rels/slide21.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png"/></Relationships>
</file>

<file path=ppt/slides/_rels/slide2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2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png"/></Relationships>
</file>

<file path=ppt/slides/_rels/slide24.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96.jpeg"/><Relationship Id="rId4" Type="http://schemas.openxmlformats.org/officeDocument/2006/relationships/image" Target="../media/image95.jpeg"/></Relationships>
</file>

<file path=ppt/slides/_rels/slide26.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27.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28.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29.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62.sv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slide" Target="slide7.xml"/><Relationship Id="rId3" Type="http://schemas.openxmlformats.org/officeDocument/2006/relationships/image" Target="../media/image25.png"/><Relationship Id="rId7" Type="http://schemas.openxmlformats.org/officeDocument/2006/relationships/slide" Target="slide4.xml"/><Relationship Id="rId12" Type="http://schemas.openxmlformats.org/officeDocument/2006/relationships/slide" Target="slide8.xml"/><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slide" Target="slide9.xml"/><Relationship Id="rId5" Type="http://schemas.openxmlformats.org/officeDocument/2006/relationships/image" Target="../media/image27.png"/><Relationship Id="rId15" Type="http://schemas.openxmlformats.org/officeDocument/2006/relationships/slide" Target="slide10.xml"/><Relationship Id="rId10" Type="http://schemas.openxmlformats.org/officeDocument/2006/relationships/slide" Target="slide5.xml"/><Relationship Id="rId4" Type="http://schemas.openxmlformats.org/officeDocument/2006/relationships/image" Target="../media/image26.svg"/><Relationship Id="rId9" Type="http://schemas.openxmlformats.org/officeDocument/2006/relationships/image" Target="../media/image30.svg"/><Relationship Id="rId14" Type="http://schemas.openxmlformats.org/officeDocument/2006/relationships/slide" Target="slide6.xml"/></Relationships>
</file>

<file path=ppt/slides/_rels/slide30.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103.jpeg"/><Relationship Id="rId5" Type="http://schemas.openxmlformats.org/officeDocument/2006/relationships/image" Target="../media/image62.sv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jpeg"/><Relationship Id="rId3" Type="http://schemas.openxmlformats.org/officeDocument/2006/relationships/image" Target="../media/image31.png"/><Relationship Id="rId7" Type="http://schemas.openxmlformats.org/officeDocument/2006/relationships/image" Target="../media/image34.sv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audio" Target="../media/audio1.wav"/><Relationship Id="rId16"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slide" Target="slide3.xml"/><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2.svg"/><Relationship Id="rId9" Type="http://schemas.openxmlformats.org/officeDocument/2006/relationships/image" Target="../media/image36.png"/><Relationship Id="rId14"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34.sv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audio" Target="../media/audio1.wav"/><Relationship Id="rId16"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slide" Target="slide3.xml"/><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2.svg"/><Relationship Id="rId9" Type="http://schemas.openxmlformats.org/officeDocument/2006/relationships/image" Target="../media/image36.png"/><Relationship Id="rId14"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34.sv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audio" Target="../media/audio1.wav"/><Relationship Id="rId16"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slide" Target="slide3.xml"/><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2.svg"/><Relationship Id="rId9" Type="http://schemas.openxmlformats.org/officeDocument/2006/relationships/image" Target="../media/image36.png"/><Relationship Id="rId14"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6.jpeg"/><Relationship Id="rId3" Type="http://schemas.openxmlformats.org/officeDocument/2006/relationships/image" Target="../media/image31.png"/><Relationship Id="rId7" Type="http://schemas.openxmlformats.org/officeDocument/2006/relationships/image" Target="../media/image34.sv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audio" Target="../media/audio1.wav"/><Relationship Id="rId16"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slide" Target="slide3.xml"/><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2.svg"/><Relationship Id="rId9" Type="http://schemas.openxmlformats.org/officeDocument/2006/relationships/image" Target="../media/image36.png"/><Relationship Id="rId1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34.sv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audio" Target="../media/audio1.wav"/><Relationship Id="rId16"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slide" Target="slide3.xml"/><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2.svg"/><Relationship Id="rId9" Type="http://schemas.openxmlformats.org/officeDocument/2006/relationships/image" Target="../media/image36.png"/><Relationship Id="rId1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34.sv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audio" Target="../media/audio1.wav"/><Relationship Id="rId16"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slide" Target="slide3.xml"/><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2.svg"/><Relationship Id="rId9" Type="http://schemas.openxmlformats.org/officeDocument/2006/relationships/image" Target="../media/image36.png"/><Relationship Id="rId1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E2714"/>
        </a:solidFill>
        <a:effectLst/>
      </p:bgPr>
    </p:bg>
    <p:spTree>
      <p:nvGrpSpPr>
        <p:cNvPr id="1" name=""/>
        <p:cNvGrpSpPr/>
        <p:nvPr/>
      </p:nvGrpSpPr>
      <p:grpSpPr>
        <a:xfrm>
          <a:off x="0" y="0"/>
          <a:ext cx="0" cy="0"/>
          <a:chOff x="0" y="0"/>
          <a:chExt cx="0" cy="0"/>
        </a:xfrm>
      </p:grpSpPr>
      <p:sp>
        <p:nvSpPr>
          <p:cNvPr id="2" name="Freeform 2"/>
          <p:cNvSpPr/>
          <p:nvPr/>
        </p:nvSpPr>
        <p:spPr>
          <a:xfrm>
            <a:off x="1436890" y="5406775"/>
            <a:ext cx="1355883" cy="1451225"/>
          </a:xfrm>
          <a:custGeom>
            <a:avLst/>
            <a:gdLst/>
            <a:ahLst/>
            <a:cxnLst/>
            <a:rect l="l" t="t" r="r" b="b"/>
            <a:pathLst>
              <a:path w="2034354" h="2176838">
                <a:moveTo>
                  <a:pt x="0" y="0"/>
                </a:moveTo>
                <a:lnTo>
                  <a:pt x="2034354" y="0"/>
                </a:lnTo>
                <a:lnTo>
                  <a:pt x="2034354" y="2176838"/>
                </a:lnTo>
                <a:lnTo>
                  <a:pt x="0" y="21768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8025521" y="5406775"/>
            <a:ext cx="1355883" cy="1451225"/>
          </a:xfrm>
          <a:custGeom>
            <a:avLst/>
            <a:gdLst/>
            <a:ahLst/>
            <a:cxnLst/>
            <a:rect l="l" t="t" r="r" b="b"/>
            <a:pathLst>
              <a:path w="2034354" h="2176838">
                <a:moveTo>
                  <a:pt x="0" y="0"/>
                </a:moveTo>
                <a:lnTo>
                  <a:pt x="2034354" y="0"/>
                </a:lnTo>
                <a:lnTo>
                  <a:pt x="2034354" y="2176838"/>
                </a:lnTo>
                <a:lnTo>
                  <a:pt x="0" y="21768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0" y="5001069"/>
            <a:ext cx="1454780" cy="1856931"/>
          </a:xfrm>
          <a:custGeom>
            <a:avLst/>
            <a:gdLst/>
            <a:ahLst/>
            <a:cxnLst/>
            <a:rect l="l" t="t" r="r" b="b"/>
            <a:pathLst>
              <a:path w="2182738" h="2785396">
                <a:moveTo>
                  <a:pt x="0" y="0"/>
                </a:moveTo>
                <a:lnTo>
                  <a:pt x="2182738" y="0"/>
                </a:lnTo>
                <a:lnTo>
                  <a:pt x="2182738" y="2785396"/>
                </a:lnTo>
                <a:lnTo>
                  <a:pt x="0" y="27853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9381403" y="5001069"/>
            <a:ext cx="1454780" cy="1856931"/>
          </a:xfrm>
          <a:custGeom>
            <a:avLst/>
            <a:gdLst/>
            <a:ahLst/>
            <a:cxnLst/>
            <a:rect l="l" t="t" r="r" b="b"/>
            <a:pathLst>
              <a:path w="2182738" h="2785396">
                <a:moveTo>
                  <a:pt x="0" y="0"/>
                </a:moveTo>
                <a:lnTo>
                  <a:pt x="2182738" y="0"/>
                </a:lnTo>
                <a:lnTo>
                  <a:pt x="2182738" y="2785396"/>
                </a:lnTo>
                <a:lnTo>
                  <a:pt x="0" y="27853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25394" y="1440181"/>
            <a:ext cx="1429752" cy="962084"/>
          </a:xfrm>
          <a:custGeom>
            <a:avLst/>
            <a:gdLst/>
            <a:ahLst/>
            <a:cxnLst/>
            <a:rect l="l" t="t" r="r" b="b"/>
            <a:pathLst>
              <a:path w="2145187" h="1443126">
                <a:moveTo>
                  <a:pt x="0" y="0"/>
                </a:moveTo>
                <a:lnTo>
                  <a:pt x="2145187" y="0"/>
                </a:lnTo>
                <a:lnTo>
                  <a:pt x="2145187" y="1443126"/>
                </a:lnTo>
                <a:lnTo>
                  <a:pt x="0" y="14431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0759073" y="4293813"/>
            <a:ext cx="1429752" cy="962084"/>
          </a:xfrm>
          <a:custGeom>
            <a:avLst/>
            <a:gdLst/>
            <a:ahLst/>
            <a:cxnLst/>
            <a:rect l="l" t="t" r="r" b="b"/>
            <a:pathLst>
              <a:path w="2145187" h="1443126">
                <a:moveTo>
                  <a:pt x="0" y="0"/>
                </a:moveTo>
                <a:lnTo>
                  <a:pt x="2145187" y="0"/>
                </a:lnTo>
                <a:lnTo>
                  <a:pt x="2145187" y="1443126"/>
                </a:lnTo>
                <a:lnTo>
                  <a:pt x="0" y="14431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10800000">
            <a:off x="12514" y="-126688"/>
            <a:ext cx="1429752" cy="1566870"/>
          </a:xfrm>
          <a:custGeom>
            <a:avLst/>
            <a:gdLst/>
            <a:ahLst/>
            <a:cxnLst/>
            <a:rect l="l" t="t" r="r" b="b"/>
            <a:pathLst>
              <a:path w="2145187" h="2350305">
                <a:moveTo>
                  <a:pt x="0" y="0"/>
                </a:moveTo>
                <a:lnTo>
                  <a:pt x="2145188" y="0"/>
                </a:lnTo>
                <a:lnTo>
                  <a:pt x="2145188" y="2350305"/>
                </a:lnTo>
                <a:lnTo>
                  <a:pt x="0" y="23503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10800000">
            <a:off x="10759073" y="5255898"/>
            <a:ext cx="1429752" cy="1566870"/>
          </a:xfrm>
          <a:custGeom>
            <a:avLst/>
            <a:gdLst/>
            <a:ahLst/>
            <a:cxnLst/>
            <a:rect l="l" t="t" r="r" b="b"/>
            <a:pathLst>
              <a:path w="2145187" h="2350305">
                <a:moveTo>
                  <a:pt x="0" y="0"/>
                </a:moveTo>
                <a:lnTo>
                  <a:pt x="2145187" y="0"/>
                </a:lnTo>
                <a:lnTo>
                  <a:pt x="2145187" y="2350305"/>
                </a:lnTo>
                <a:lnTo>
                  <a:pt x="0" y="23503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rot="-10800000">
            <a:off x="25393" y="2472115"/>
            <a:ext cx="1380910" cy="2458571"/>
          </a:xfrm>
          <a:custGeom>
            <a:avLst/>
            <a:gdLst/>
            <a:ahLst/>
            <a:cxnLst/>
            <a:rect l="l" t="t" r="r" b="b"/>
            <a:pathLst>
              <a:path w="2071904" h="3687856">
                <a:moveTo>
                  <a:pt x="0" y="0"/>
                </a:moveTo>
                <a:lnTo>
                  <a:pt x="2071904" y="0"/>
                </a:lnTo>
                <a:lnTo>
                  <a:pt x="2071904" y="3687856"/>
                </a:lnTo>
                <a:lnTo>
                  <a:pt x="0" y="36878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10834359" y="1729626"/>
            <a:ext cx="1337691" cy="2564187"/>
          </a:xfrm>
          <a:custGeom>
            <a:avLst/>
            <a:gdLst/>
            <a:ahLst/>
            <a:cxnLst/>
            <a:rect l="l" t="t" r="r" b="b"/>
            <a:pathLst>
              <a:path w="2007059" h="3846280">
                <a:moveTo>
                  <a:pt x="0" y="0"/>
                </a:moveTo>
                <a:lnTo>
                  <a:pt x="2007058" y="0"/>
                </a:lnTo>
                <a:lnTo>
                  <a:pt x="2007058" y="3846281"/>
                </a:lnTo>
                <a:lnTo>
                  <a:pt x="0" y="384628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rot="-10800000">
            <a:off x="1458987" y="22363"/>
            <a:ext cx="1333786" cy="1154631"/>
          </a:xfrm>
          <a:custGeom>
            <a:avLst/>
            <a:gdLst/>
            <a:ahLst/>
            <a:cxnLst/>
            <a:rect l="l" t="t" r="r" b="b"/>
            <a:pathLst>
              <a:path w="2001200" h="1731947">
                <a:moveTo>
                  <a:pt x="0" y="0"/>
                </a:moveTo>
                <a:lnTo>
                  <a:pt x="2001199" y="0"/>
                </a:lnTo>
                <a:lnTo>
                  <a:pt x="2001199" y="1731947"/>
                </a:lnTo>
                <a:lnTo>
                  <a:pt x="0" y="173194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3" name="Freeform 13"/>
          <p:cNvSpPr/>
          <p:nvPr/>
        </p:nvSpPr>
        <p:spPr>
          <a:xfrm rot="5400000">
            <a:off x="1792347" y="843634"/>
            <a:ext cx="667067" cy="1333786"/>
          </a:xfrm>
          <a:custGeom>
            <a:avLst/>
            <a:gdLst/>
            <a:ahLst/>
            <a:cxnLst/>
            <a:rect l="l" t="t" r="r" b="b"/>
            <a:pathLst>
              <a:path w="1000600" h="2001200">
                <a:moveTo>
                  <a:pt x="0" y="0"/>
                </a:moveTo>
                <a:lnTo>
                  <a:pt x="1000599" y="0"/>
                </a:lnTo>
                <a:lnTo>
                  <a:pt x="1000599" y="2001200"/>
                </a:lnTo>
                <a:lnTo>
                  <a:pt x="0" y="20012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4" name="Freeform 14"/>
          <p:cNvSpPr/>
          <p:nvPr/>
        </p:nvSpPr>
        <p:spPr>
          <a:xfrm rot="5400000">
            <a:off x="1920696" y="4807035"/>
            <a:ext cx="388271" cy="776340"/>
          </a:xfrm>
          <a:custGeom>
            <a:avLst/>
            <a:gdLst/>
            <a:ahLst/>
            <a:cxnLst/>
            <a:rect l="l" t="t" r="r" b="b"/>
            <a:pathLst>
              <a:path w="582407" h="1164814">
                <a:moveTo>
                  <a:pt x="0" y="0"/>
                </a:moveTo>
                <a:lnTo>
                  <a:pt x="582407" y="0"/>
                </a:lnTo>
                <a:lnTo>
                  <a:pt x="582407" y="1164815"/>
                </a:lnTo>
                <a:lnTo>
                  <a:pt x="0" y="116481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5" name="Freeform 15"/>
          <p:cNvSpPr/>
          <p:nvPr/>
        </p:nvSpPr>
        <p:spPr>
          <a:xfrm rot="5400000">
            <a:off x="8509327" y="4807035"/>
            <a:ext cx="388271" cy="776340"/>
          </a:xfrm>
          <a:custGeom>
            <a:avLst/>
            <a:gdLst/>
            <a:ahLst/>
            <a:cxnLst/>
            <a:rect l="l" t="t" r="r" b="b"/>
            <a:pathLst>
              <a:path w="582407" h="1164814">
                <a:moveTo>
                  <a:pt x="0" y="0"/>
                </a:moveTo>
                <a:lnTo>
                  <a:pt x="582407" y="0"/>
                </a:lnTo>
                <a:lnTo>
                  <a:pt x="582407" y="1164815"/>
                </a:lnTo>
                <a:lnTo>
                  <a:pt x="0" y="116481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6" name="Freeform 16"/>
          <p:cNvSpPr/>
          <p:nvPr/>
        </p:nvSpPr>
        <p:spPr>
          <a:xfrm>
            <a:off x="8763323" y="233985"/>
            <a:ext cx="1738231" cy="2991283"/>
          </a:xfrm>
          <a:custGeom>
            <a:avLst/>
            <a:gdLst/>
            <a:ahLst/>
            <a:cxnLst/>
            <a:rect l="l" t="t" r="r" b="b"/>
            <a:pathLst>
              <a:path w="2608025" h="4486924">
                <a:moveTo>
                  <a:pt x="0" y="0"/>
                </a:moveTo>
                <a:lnTo>
                  <a:pt x="2608025" y="0"/>
                </a:lnTo>
                <a:lnTo>
                  <a:pt x="2608025" y="4486925"/>
                </a:lnTo>
                <a:lnTo>
                  <a:pt x="0" y="448692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7" name="Freeform 17"/>
          <p:cNvSpPr/>
          <p:nvPr/>
        </p:nvSpPr>
        <p:spPr>
          <a:xfrm>
            <a:off x="3108413" y="5331336"/>
            <a:ext cx="1463178" cy="1415993"/>
          </a:xfrm>
          <a:custGeom>
            <a:avLst/>
            <a:gdLst/>
            <a:ahLst/>
            <a:cxnLst/>
            <a:rect l="l" t="t" r="r" b="b"/>
            <a:pathLst>
              <a:path w="2195338" h="2123989">
                <a:moveTo>
                  <a:pt x="0" y="0"/>
                </a:moveTo>
                <a:lnTo>
                  <a:pt x="2195338" y="0"/>
                </a:lnTo>
                <a:lnTo>
                  <a:pt x="2195338" y="2123989"/>
                </a:lnTo>
                <a:lnTo>
                  <a:pt x="0" y="212398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8" name="TextBox 18"/>
          <p:cNvSpPr txBox="1"/>
          <p:nvPr/>
        </p:nvSpPr>
        <p:spPr>
          <a:xfrm>
            <a:off x="1117309" y="2501901"/>
            <a:ext cx="10055781" cy="1846659"/>
          </a:xfrm>
          <a:prstGeom prst="rect">
            <a:avLst/>
          </a:prstGeom>
        </p:spPr>
        <p:txBody>
          <a:bodyPr wrap="square" lIns="0" tIns="0" rIns="0" bIns="0" rtlCol="0" anchor="t">
            <a:spAutoFit/>
          </a:bodyPr>
          <a:lstStyle/>
          <a:p>
            <a:pPr algn="ctr">
              <a:lnSpc>
                <a:spcPct val="120000"/>
              </a:lnSpc>
            </a:pPr>
            <a:r>
              <a:rPr lang="en-US" sz="5000" b="1">
                <a:solidFill>
                  <a:srgbClr val="FFFFFF"/>
                </a:solidFill>
                <a:latin typeface="Arial" pitchFamily="34" charset="0"/>
              </a:rPr>
              <a:t>MÔI TRƯỜNG</a:t>
            </a:r>
          </a:p>
          <a:p>
            <a:pPr algn="ctr">
              <a:lnSpc>
                <a:spcPct val="120000"/>
              </a:lnSpc>
              <a:spcBef>
                <a:spcPct val="0"/>
              </a:spcBef>
            </a:pPr>
            <a:r>
              <a:rPr lang="en-US" sz="5000" b="1">
                <a:solidFill>
                  <a:srgbClr val="FFFFFF"/>
                </a:solidFill>
                <a:latin typeface="Arial" pitchFamily="34" charset="0"/>
              </a:rPr>
              <a:t>VÀ CÁC NHÂN TỐ SINH THÁI</a:t>
            </a:r>
          </a:p>
        </p:txBody>
      </p:sp>
      <p:sp>
        <p:nvSpPr>
          <p:cNvPr id="19" name="Freeform 19"/>
          <p:cNvSpPr/>
          <p:nvPr/>
        </p:nvSpPr>
        <p:spPr>
          <a:xfrm>
            <a:off x="3108414" y="352452"/>
            <a:ext cx="1923888" cy="608588"/>
          </a:xfrm>
          <a:custGeom>
            <a:avLst/>
            <a:gdLst/>
            <a:ahLst/>
            <a:cxnLst/>
            <a:rect l="l" t="t" r="r" b="b"/>
            <a:pathLst>
              <a:path w="2886584" h="912882">
                <a:moveTo>
                  <a:pt x="0" y="0"/>
                </a:moveTo>
                <a:lnTo>
                  <a:pt x="2886585" y="0"/>
                </a:lnTo>
                <a:lnTo>
                  <a:pt x="2886585" y="912882"/>
                </a:lnTo>
                <a:lnTo>
                  <a:pt x="0" y="91288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0" name="TextBox 20"/>
          <p:cNvSpPr txBox="1"/>
          <p:nvPr/>
        </p:nvSpPr>
        <p:spPr>
          <a:xfrm>
            <a:off x="4571591" y="933759"/>
            <a:ext cx="3045643" cy="837836"/>
          </a:xfrm>
          <a:prstGeom prst="rect">
            <a:avLst/>
          </a:prstGeom>
        </p:spPr>
        <p:txBody>
          <a:bodyPr lIns="0" tIns="0" rIns="0" bIns="0" rtlCol="0" anchor="t">
            <a:spAutoFit/>
          </a:bodyPr>
          <a:lstStyle/>
          <a:p>
            <a:pPr algn="ctr">
              <a:lnSpc>
                <a:spcPts val="6531"/>
              </a:lnSpc>
            </a:pPr>
            <a:r>
              <a:rPr lang="en-US" sz="4700">
                <a:solidFill>
                  <a:srgbClr val="FFFFFF"/>
                </a:solidFill>
                <a:latin typeface="Arial" pitchFamily="34" charset="0"/>
              </a:rPr>
              <a:t>Bài 38</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a:solidFill>
                    <a:prstClr val="white"/>
                  </a:solidFill>
                  <a:effectLst>
                    <a:outerShdw blurRad="38100" dist="38100" dir="2700000" algn="tl">
                      <a:srgbClr val="000000">
                        <a:alpha val="43137"/>
                      </a:srgbClr>
                    </a:outerShdw>
                  </a:effectLst>
                  <a:latin typeface="Averta Std ExtraBold" panose="00000900000000000000" pitchFamily="50" charset="0"/>
                </a:rPr>
                <a:t>Mật thư số 4</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353377" y="1164299"/>
            <a:ext cx="9477415" cy="2515036"/>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90159" y="4099312"/>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595799" y="1364127"/>
            <a:ext cx="8913078" cy="2123105"/>
          </a:xfrm>
          <a:prstGeom prst="rect">
            <a:avLst/>
          </a:prstGeom>
          <a:noFill/>
          <a:ln>
            <a:noFill/>
          </a:ln>
        </p:spPr>
        <p:txBody>
          <a:bodyPr wrap="square">
            <a:spAutoFit/>
          </a:bodyPr>
          <a:lstStyle/>
          <a:p>
            <a:pPr algn="ctr" defTabSz="914126"/>
            <a:r>
              <a:rPr lang="en-US" sz="4399" dirty="0" err="1">
                <a:solidFill>
                  <a:srgbClr val="EE4036"/>
                </a:solidFill>
                <a:latin typeface="Averta Std ExtraBold" panose="00000900000000000000" pitchFamily="50" charset="0"/>
              </a:rPr>
              <a:t>Các</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loại</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môi</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trường</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sống</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chủ</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yếu</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của</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sinh</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vật</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bao</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gồm</a:t>
            </a:r>
            <a:r>
              <a:rPr lang="en-US" sz="4399" dirty="0">
                <a:solidFill>
                  <a:srgbClr val="EE4036"/>
                </a:solidFill>
                <a:latin typeface="Averta Std ExtraBold" panose="00000900000000000000" pitchFamily="50" charset="0"/>
              </a:rPr>
              <a:t>: ______, </a:t>
            </a:r>
            <a:r>
              <a:rPr lang="en-US" sz="4399" dirty="0" err="1">
                <a:solidFill>
                  <a:srgbClr val="EE4036"/>
                </a:solidFill>
                <a:latin typeface="Averta Std ExtraBold" panose="00000900000000000000" pitchFamily="50" charset="0"/>
              </a:rPr>
              <a:t>nước</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trên</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cạn</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và</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sinh</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vật</a:t>
            </a:r>
            <a:r>
              <a:rPr lang="en-US" sz="4399" dirty="0">
                <a:solidFill>
                  <a:srgbClr val="EE4036"/>
                </a:solidFill>
                <a:latin typeface="Averta Std ExtraBold" panose="00000900000000000000" pitchFamily="50" charset="0"/>
              </a:rPr>
              <a:t>.</a:t>
            </a:r>
          </a:p>
        </p:txBody>
      </p:sp>
      <p:sp>
        <p:nvSpPr>
          <p:cNvPr id="40" name="!!o6f">
            <a:extLst>
              <a:ext uri="{FF2B5EF4-FFF2-40B4-BE49-F238E27FC236}">
                <a16:creationId xmlns:a16="http://schemas.microsoft.com/office/drawing/2014/main" id="{3070C0F4-5E8F-4859-A064-4BBA9C608043}"/>
              </a:ext>
            </a:extLst>
          </p:cNvPr>
          <p:cNvSpPr/>
          <p:nvPr/>
        </p:nvSpPr>
        <p:spPr>
          <a:xfrm>
            <a:off x="4241908" y="5503226"/>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47" name="!!6f">
            <a:extLst>
              <a:ext uri="{FF2B5EF4-FFF2-40B4-BE49-F238E27FC236}">
                <a16:creationId xmlns:a16="http://schemas.microsoft.com/office/drawing/2014/main" id="{089A538F-B32D-49EC-A775-43E0C9F82B45}"/>
              </a:ext>
            </a:extLst>
          </p:cNvPr>
          <p:cNvSpPr txBox="1"/>
          <p:nvPr/>
        </p:nvSpPr>
        <p:spPr>
          <a:xfrm>
            <a:off x="4384467" y="5574721"/>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Đ</a:t>
            </a:r>
          </a:p>
        </p:txBody>
      </p:sp>
      <p:pic>
        <p:nvPicPr>
          <p:cNvPr id="50" name="Picture 49">
            <a:extLst>
              <a:ext uri="{FF2B5EF4-FFF2-40B4-BE49-F238E27FC236}">
                <a16:creationId xmlns:a16="http://schemas.microsoft.com/office/drawing/2014/main" id="{83136700-02CF-4442-BDBD-D1E14B1CE35B}"/>
              </a:ext>
            </a:extLst>
          </p:cNvPr>
          <p:cNvPicPr>
            <a:picLocks noChangeAspect="1"/>
          </p:cNvPicPr>
          <p:nvPr/>
        </p:nvPicPr>
        <p:blipFill>
          <a:blip r:embed="rId8"/>
          <a:stretch>
            <a:fillRect/>
          </a:stretch>
        </p:blipFill>
        <p:spPr>
          <a:xfrm>
            <a:off x="4296465" y="-631090"/>
            <a:ext cx="359906" cy="214559"/>
          </a:xfrm>
          <a:prstGeom prst="rect">
            <a:avLst/>
          </a:prstGeom>
        </p:spPr>
      </p:pic>
      <p:pic>
        <p:nvPicPr>
          <p:cNvPr id="51" name="Picture 50">
            <a:extLst>
              <a:ext uri="{FF2B5EF4-FFF2-40B4-BE49-F238E27FC236}">
                <a16:creationId xmlns:a16="http://schemas.microsoft.com/office/drawing/2014/main" id="{EC6B3A13-B1A5-4E10-97C1-2708BDFA808E}"/>
              </a:ext>
            </a:extLst>
          </p:cNvPr>
          <p:cNvPicPr>
            <a:picLocks noChangeAspect="1"/>
          </p:cNvPicPr>
          <p:nvPr/>
        </p:nvPicPr>
        <p:blipFill>
          <a:blip r:embed="rId9"/>
          <a:stretch>
            <a:fillRect/>
          </a:stretch>
        </p:blipFill>
        <p:spPr>
          <a:xfrm>
            <a:off x="2022362" y="-680213"/>
            <a:ext cx="359906" cy="214559"/>
          </a:xfrm>
          <a:prstGeom prst="rect">
            <a:avLst/>
          </a:prstGeom>
        </p:spPr>
      </p:pic>
      <p:pic>
        <p:nvPicPr>
          <p:cNvPr id="52" name="Picture 51">
            <a:extLst>
              <a:ext uri="{FF2B5EF4-FFF2-40B4-BE49-F238E27FC236}">
                <a16:creationId xmlns:a16="http://schemas.microsoft.com/office/drawing/2014/main" id="{7437B6B6-F3C4-4CCC-916A-917CDE9900CC}"/>
              </a:ext>
            </a:extLst>
          </p:cNvPr>
          <p:cNvPicPr>
            <a:picLocks noChangeAspect="1"/>
          </p:cNvPicPr>
          <p:nvPr/>
        </p:nvPicPr>
        <p:blipFill>
          <a:blip r:embed="rId10"/>
          <a:stretch>
            <a:fillRect/>
          </a:stretch>
        </p:blipFill>
        <p:spPr>
          <a:xfrm>
            <a:off x="3561476" y="-1010630"/>
            <a:ext cx="359906" cy="218018"/>
          </a:xfrm>
          <a:prstGeom prst="rect">
            <a:avLst/>
          </a:prstGeom>
        </p:spPr>
      </p:pic>
      <p:pic>
        <p:nvPicPr>
          <p:cNvPr id="53" name="Picture 52">
            <a:extLst>
              <a:ext uri="{FF2B5EF4-FFF2-40B4-BE49-F238E27FC236}">
                <a16:creationId xmlns:a16="http://schemas.microsoft.com/office/drawing/2014/main" id="{45F64F2D-6DA2-4348-98CC-253FFE21C893}"/>
              </a:ext>
            </a:extLst>
          </p:cNvPr>
          <p:cNvPicPr>
            <a:picLocks noChangeAspect="1"/>
          </p:cNvPicPr>
          <p:nvPr/>
        </p:nvPicPr>
        <p:blipFill>
          <a:blip r:embed="rId11"/>
          <a:stretch>
            <a:fillRect/>
          </a:stretch>
        </p:blipFill>
        <p:spPr>
          <a:xfrm>
            <a:off x="5328308" y="-719058"/>
            <a:ext cx="359906" cy="218018"/>
          </a:xfrm>
          <a:prstGeom prst="rect">
            <a:avLst/>
          </a:prstGeom>
        </p:spPr>
      </p:pic>
      <p:pic>
        <p:nvPicPr>
          <p:cNvPr id="54" name="Picture 53">
            <a:extLst>
              <a:ext uri="{FF2B5EF4-FFF2-40B4-BE49-F238E27FC236}">
                <a16:creationId xmlns:a16="http://schemas.microsoft.com/office/drawing/2014/main" id="{DFDAC995-C52B-4A95-A28A-8172E0E5DC65}"/>
              </a:ext>
            </a:extLst>
          </p:cNvPr>
          <p:cNvPicPr>
            <a:picLocks noChangeAspect="1"/>
          </p:cNvPicPr>
          <p:nvPr/>
        </p:nvPicPr>
        <p:blipFill>
          <a:blip r:embed="rId12"/>
          <a:stretch>
            <a:fillRect/>
          </a:stretch>
        </p:blipFill>
        <p:spPr>
          <a:xfrm>
            <a:off x="10148971" y="-649354"/>
            <a:ext cx="359906" cy="214559"/>
          </a:xfrm>
          <a:prstGeom prst="rect">
            <a:avLst/>
          </a:prstGeom>
        </p:spPr>
      </p:pic>
      <p:pic>
        <p:nvPicPr>
          <p:cNvPr id="55" name="Picture 54">
            <a:extLst>
              <a:ext uri="{FF2B5EF4-FFF2-40B4-BE49-F238E27FC236}">
                <a16:creationId xmlns:a16="http://schemas.microsoft.com/office/drawing/2014/main" id="{136B6640-E6E1-4D80-ADAA-FD3DD9E65DF3}"/>
              </a:ext>
            </a:extLst>
          </p:cNvPr>
          <p:cNvPicPr>
            <a:picLocks noChangeAspect="1"/>
          </p:cNvPicPr>
          <p:nvPr/>
        </p:nvPicPr>
        <p:blipFill>
          <a:blip r:embed="rId13"/>
          <a:stretch>
            <a:fillRect/>
          </a:stretch>
        </p:blipFill>
        <p:spPr>
          <a:xfrm>
            <a:off x="7476920" y="-1101053"/>
            <a:ext cx="359906" cy="218018"/>
          </a:xfrm>
          <a:prstGeom prst="rect">
            <a:avLst/>
          </a:prstGeom>
        </p:spPr>
      </p:pic>
      <p:pic>
        <p:nvPicPr>
          <p:cNvPr id="56" name="Picture 55">
            <a:extLst>
              <a:ext uri="{FF2B5EF4-FFF2-40B4-BE49-F238E27FC236}">
                <a16:creationId xmlns:a16="http://schemas.microsoft.com/office/drawing/2014/main" id="{0B4131E8-A673-4BB0-95D3-29242445E245}"/>
              </a:ext>
            </a:extLst>
          </p:cNvPr>
          <p:cNvPicPr>
            <a:picLocks noChangeAspect="1"/>
          </p:cNvPicPr>
          <p:nvPr/>
        </p:nvPicPr>
        <p:blipFill>
          <a:blip r:embed="rId14"/>
          <a:stretch>
            <a:fillRect/>
          </a:stretch>
        </p:blipFill>
        <p:spPr>
          <a:xfrm>
            <a:off x="8381505" y="-592875"/>
            <a:ext cx="359906" cy="214559"/>
          </a:xfrm>
          <a:prstGeom prst="rect">
            <a:avLst/>
          </a:prstGeom>
        </p:spPr>
      </p:pic>
      <p:pic>
        <p:nvPicPr>
          <p:cNvPr id="57" name="Picture 56">
            <a:extLst>
              <a:ext uri="{FF2B5EF4-FFF2-40B4-BE49-F238E27FC236}">
                <a16:creationId xmlns:a16="http://schemas.microsoft.com/office/drawing/2014/main" id="{36BDA17A-DB23-45D8-8D11-B78B53ADB185}"/>
              </a:ext>
            </a:extLst>
          </p:cNvPr>
          <p:cNvPicPr>
            <a:picLocks noChangeAspect="1"/>
          </p:cNvPicPr>
          <p:nvPr/>
        </p:nvPicPr>
        <p:blipFill>
          <a:blip r:embed="rId15"/>
          <a:stretch>
            <a:fillRect/>
          </a:stretch>
        </p:blipFill>
        <p:spPr>
          <a:xfrm>
            <a:off x="9156703" y="-634549"/>
            <a:ext cx="359906" cy="218018"/>
          </a:xfrm>
          <a:prstGeom prst="rect">
            <a:avLst/>
          </a:prstGeom>
        </p:spPr>
      </p:pic>
      <p:pic>
        <p:nvPicPr>
          <p:cNvPr id="58" name="Picture 57">
            <a:extLst>
              <a:ext uri="{FF2B5EF4-FFF2-40B4-BE49-F238E27FC236}">
                <a16:creationId xmlns:a16="http://schemas.microsoft.com/office/drawing/2014/main" id="{D96310F7-E1E1-4AA9-811A-6C70C6DF5BEA}"/>
              </a:ext>
            </a:extLst>
          </p:cNvPr>
          <p:cNvPicPr>
            <a:picLocks noChangeAspect="1"/>
          </p:cNvPicPr>
          <p:nvPr/>
        </p:nvPicPr>
        <p:blipFill>
          <a:blip r:embed="rId16"/>
          <a:stretch>
            <a:fillRect/>
          </a:stretch>
        </p:blipFill>
        <p:spPr>
          <a:xfrm>
            <a:off x="6912564" y="-556051"/>
            <a:ext cx="359906" cy="218018"/>
          </a:xfrm>
          <a:prstGeom prst="rect">
            <a:avLst/>
          </a:prstGeom>
        </p:spPr>
      </p:pic>
      <p:pic>
        <p:nvPicPr>
          <p:cNvPr id="59" name="Picture 58">
            <a:extLst>
              <a:ext uri="{FF2B5EF4-FFF2-40B4-BE49-F238E27FC236}">
                <a16:creationId xmlns:a16="http://schemas.microsoft.com/office/drawing/2014/main" id="{5E017C85-5DAD-457C-B5DD-F3BAB9483453}"/>
              </a:ext>
            </a:extLst>
          </p:cNvPr>
          <p:cNvPicPr>
            <a:picLocks noChangeAspect="1"/>
          </p:cNvPicPr>
          <p:nvPr/>
        </p:nvPicPr>
        <p:blipFill>
          <a:blip r:embed="rId17"/>
          <a:stretch>
            <a:fillRect/>
          </a:stretch>
        </p:blipFill>
        <p:spPr>
          <a:xfrm>
            <a:off x="2749158" y="-705460"/>
            <a:ext cx="359906" cy="218018"/>
          </a:xfrm>
          <a:prstGeom prst="rect">
            <a:avLst/>
          </a:prstGeom>
        </p:spPr>
      </p:pic>
      <p:pic>
        <p:nvPicPr>
          <p:cNvPr id="60" name="Picture 59">
            <a:extLst>
              <a:ext uri="{FF2B5EF4-FFF2-40B4-BE49-F238E27FC236}">
                <a16:creationId xmlns:a16="http://schemas.microsoft.com/office/drawing/2014/main" id="{1EA53A7B-919E-456E-9512-861396F1A7A6}"/>
              </a:ext>
            </a:extLst>
          </p:cNvPr>
          <p:cNvPicPr>
            <a:picLocks noChangeAspect="1"/>
          </p:cNvPicPr>
          <p:nvPr/>
        </p:nvPicPr>
        <p:blipFill>
          <a:blip r:embed="rId9"/>
          <a:stretch>
            <a:fillRect/>
          </a:stretch>
        </p:blipFill>
        <p:spPr>
          <a:xfrm>
            <a:off x="6870902" y="-853256"/>
            <a:ext cx="359906" cy="214559"/>
          </a:xfrm>
          <a:prstGeom prst="rect">
            <a:avLst/>
          </a:prstGeom>
        </p:spPr>
      </p:pic>
      <p:pic>
        <p:nvPicPr>
          <p:cNvPr id="62" name="Picture 61">
            <a:extLst>
              <a:ext uri="{FF2B5EF4-FFF2-40B4-BE49-F238E27FC236}">
                <a16:creationId xmlns:a16="http://schemas.microsoft.com/office/drawing/2014/main" id="{9BAF055C-5BE1-4E37-8EB0-E098FAF9F86A}"/>
              </a:ext>
            </a:extLst>
          </p:cNvPr>
          <p:cNvPicPr>
            <a:picLocks noChangeAspect="1"/>
          </p:cNvPicPr>
          <p:nvPr/>
        </p:nvPicPr>
        <p:blipFill>
          <a:blip r:embed="rId10"/>
          <a:stretch>
            <a:fillRect/>
          </a:stretch>
        </p:blipFill>
        <p:spPr>
          <a:xfrm>
            <a:off x="8410016" y="-1183672"/>
            <a:ext cx="359906" cy="218018"/>
          </a:xfrm>
          <a:prstGeom prst="rect">
            <a:avLst/>
          </a:prstGeom>
        </p:spPr>
      </p:pic>
      <p:pic>
        <p:nvPicPr>
          <p:cNvPr id="65" name="Picture 64">
            <a:extLst>
              <a:ext uri="{FF2B5EF4-FFF2-40B4-BE49-F238E27FC236}">
                <a16:creationId xmlns:a16="http://schemas.microsoft.com/office/drawing/2014/main" id="{E152F6FA-703D-426C-800B-EA4A512F68C8}"/>
              </a:ext>
            </a:extLst>
          </p:cNvPr>
          <p:cNvPicPr>
            <a:picLocks noChangeAspect="1"/>
          </p:cNvPicPr>
          <p:nvPr/>
        </p:nvPicPr>
        <p:blipFill>
          <a:blip r:embed="rId17"/>
          <a:stretch>
            <a:fillRect/>
          </a:stretch>
        </p:blipFill>
        <p:spPr>
          <a:xfrm>
            <a:off x="7597698" y="-878503"/>
            <a:ext cx="359906" cy="218018"/>
          </a:xfrm>
          <a:prstGeom prst="rect">
            <a:avLst/>
          </a:prstGeom>
        </p:spPr>
      </p:pic>
      <p:pic>
        <p:nvPicPr>
          <p:cNvPr id="66" name="Picture 65">
            <a:extLst>
              <a:ext uri="{FF2B5EF4-FFF2-40B4-BE49-F238E27FC236}">
                <a16:creationId xmlns:a16="http://schemas.microsoft.com/office/drawing/2014/main" id="{9956F601-6BEA-4D35-A9CE-DC483264DDE9}"/>
              </a:ext>
            </a:extLst>
          </p:cNvPr>
          <p:cNvPicPr>
            <a:picLocks noChangeAspect="1"/>
          </p:cNvPicPr>
          <p:nvPr/>
        </p:nvPicPr>
        <p:blipFill>
          <a:blip r:embed="rId11"/>
          <a:stretch>
            <a:fillRect/>
          </a:stretch>
        </p:blipFill>
        <p:spPr>
          <a:xfrm>
            <a:off x="700152" y="-564631"/>
            <a:ext cx="359906" cy="218018"/>
          </a:xfrm>
          <a:prstGeom prst="rect">
            <a:avLst/>
          </a:prstGeom>
        </p:spPr>
      </p:pic>
      <p:pic>
        <p:nvPicPr>
          <p:cNvPr id="67" name="Picture 66">
            <a:extLst>
              <a:ext uri="{FF2B5EF4-FFF2-40B4-BE49-F238E27FC236}">
                <a16:creationId xmlns:a16="http://schemas.microsoft.com/office/drawing/2014/main" id="{1A1D4B74-F08C-4E37-AE94-EA6626121D74}"/>
              </a:ext>
            </a:extLst>
          </p:cNvPr>
          <p:cNvPicPr>
            <a:picLocks noChangeAspect="1"/>
          </p:cNvPicPr>
          <p:nvPr/>
        </p:nvPicPr>
        <p:blipFill>
          <a:blip r:embed="rId12"/>
          <a:stretch>
            <a:fillRect/>
          </a:stretch>
        </p:blipFill>
        <p:spPr>
          <a:xfrm>
            <a:off x="1630835" y="-979817"/>
            <a:ext cx="359906" cy="214559"/>
          </a:xfrm>
          <a:prstGeom prst="rect">
            <a:avLst/>
          </a:prstGeom>
        </p:spPr>
      </p:pic>
      <p:pic>
        <p:nvPicPr>
          <p:cNvPr id="76" name="Picture 75">
            <a:extLst>
              <a:ext uri="{FF2B5EF4-FFF2-40B4-BE49-F238E27FC236}">
                <a16:creationId xmlns:a16="http://schemas.microsoft.com/office/drawing/2014/main" id="{9781EDFB-5E40-417F-8975-5B44D33ED0DF}"/>
              </a:ext>
            </a:extLst>
          </p:cNvPr>
          <p:cNvPicPr>
            <a:picLocks noChangeAspect="1"/>
          </p:cNvPicPr>
          <p:nvPr/>
        </p:nvPicPr>
        <p:blipFill>
          <a:blip r:embed="rId13"/>
          <a:stretch>
            <a:fillRect/>
          </a:stretch>
        </p:blipFill>
        <p:spPr>
          <a:xfrm>
            <a:off x="2848765" y="-946625"/>
            <a:ext cx="359906" cy="218018"/>
          </a:xfrm>
          <a:prstGeom prst="rect">
            <a:avLst/>
          </a:prstGeom>
        </p:spPr>
      </p:pic>
      <p:pic>
        <p:nvPicPr>
          <p:cNvPr id="77" name="Picture 76">
            <a:extLst>
              <a:ext uri="{FF2B5EF4-FFF2-40B4-BE49-F238E27FC236}">
                <a16:creationId xmlns:a16="http://schemas.microsoft.com/office/drawing/2014/main" id="{5FCB52DE-9491-487B-A218-CCFF7ABC7187}"/>
              </a:ext>
            </a:extLst>
          </p:cNvPr>
          <p:cNvPicPr>
            <a:picLocks noChangeAspect="1"/>
          </p:cNvPicPr>
          <p:nvPr/>
        </p:nvPicPr>
        <p:blipFill>
          <a:blip r:embed="rId9"/>
          <a:stretch>
            <a:fillRect/>
          </a:stretch>
        </p:blipFill>
        <p:spPr>
          <a:xfrm>
            <a:off x="2242746" y="-698828"/>
            <a:ext cx="359906" cy="214559"/>
          </a:xfrm>
          <a:prstGeom prst="rect">
            <a:avLst/>
          </a:prstGeom>
        </p:spPr>
      </p:pic>
      <p:pic>
        <p:nvPicPr>
          <p:cNvPr id="79" name="Picture 78">
            <a:extLst>
              <a:ext uri="{FF2B5EF4-FFF2-40B4-BE49-F238E27FC236}">
                <a16:creationId xmlns:a16="http://schemas.microsoft.com/office/drawing/2014/main" id="{98DED43E-F0B8-4CD0-8C69-DC3F71D150FB}"/>
              </a:ext>
            </a:extLst>
          </p:cNvPr>
          <p:cNvPicPr>
            <a:picLocks noChangeAspect="1"/>
          </p:cNvPicPr>
          <p:nvPr/>
        </p:nvPicPr>
        <p:blipFill>
          <a:blip r:embed="rId10"/>
          <a:stretch>
            <a:fillRect/>
          </a:stretch>
        </p:blipFill>
        <p:spPr>
          <a:xfrm>
            <a:off x="3781861" y="-1029245"/>
            <a:ext cx="359906" cy="218018"/>
          </a:xfrm>
          <a:prstGeom prst="rect">
            <a:avLst/>
          </a:prstGeom>
        </p:spPr>
      </p:pic>
      <p:pic>
        <p:nvPicPr>
          <p:cNvPr id="80" name="Picture 79">
            <a:extLst>
              <a:ext uri="{FF2B5EF4-FFF2-40B4-BE49-F238E27FC236}">
                <a16:creationId xmlns:a16="http://schemas.microsoft.com/office/drawing/2014/main" id="{DF883775-6A67-4A4A-84BB-35D8C63B9692}"/>
              </a:ext>
            </a:extLst>
          </p:cNvPr>
          <p:cNvPicPr>
            <a:picLocks noChangeAspect="1"/>
          </p:cNvPicPr>
          <p:nvPr/>
        </p:nvPicPr>
        <p:blipFill>
          <a:blip r:embed="rId17"/>
          <a:stretch>
            <a:fillRect/>
          </a:stretch>
        </p:blipFill>
        <p:spPr>
          <a:xfrm>
            <a:off x="2969542" y="-724075"/>
            <a:ext cx="359906" cy="218018"/>
          </a:xfrm>
          <a:prstGeom prst="rect">
            <a:avLst/>
          </a:prstGeom>
        </p:spPr>
      </p:pic>
      <p:pic>
        <p:nvPicPr>
          <p:cNvPr id="81" name="Picture 80">
            <a:extLst>
              <a:ext uri="{FF2B5EF4-FFF2-40B4-BE49-F238E27FC236}">
                <a16:creationId xmlns:a16="http://schemas.microsoft.com/office/drawing/2014/main" id="{74F28298-20FD-4F0D-9737-28FF2855C241}"/>
              </a:ext>
            </a:extLst>
          </p:cNvPr>
          <p:cNvPicPr>
            <a:picLocks noChangeAspect="1"/>
          </p:cNvPicPr>
          <p:nvPr/>
        </p:nvPicPr>
        <p:blipFill>
          <a:blip r:embed="rId10"/>
          <a:stretch>
            <a:fillRect/>
          </a:stretch>
        </p:blipFill>
        <p:spPr>
          <a:xfrm>
            <a:off x="5979548" y="-1009014"/>
            <a:ext cx="359906" cy="218018"/>
          </a:xfrm>
          <a:prstGeom prst="rect">
            <a:avLst/>
          </a:prstGeom>
        </p:spPr>
      </p:pic>
      <p:pic>
        <p:nvPicPr>
          <p:cNvPr id="82" name="Picture 81">
            <a:extLst>
              <a:ext uri="{FF2B5EF4-FFF2-40B4-BE49-F238E27FC236}">
                <a16:creationId xmlns:a16="http://schemas.microsoft.com/office/drawing/2014/main" id="{A347B3AB-2664-48A2-850C-EFFA8E52BFAC}"/>
              </a:ext>
            </a:extLst>
          </p:cNvPr>
          <p:cNvPicPr>
            <a:picLocks noChangeAspect="1"/>
          </p:cNvPicPr>
          <p:nvPr/>
        </p:nvPicPr>
        <p:blipFill>
          <a:blip r:embed="rId12"/>
          <a:stretch>
            <a:fillRect/>
          </a:stretch>
        </p:blipFill>
        <p:spPr>
          <a:xfrm>
            <a:off x="4048907" y="-978201"/>
            <a:ext cx="359906" cy="214559"/>
          </a:xfrm>
          <a:prstGeom prst="rect">
            <a:avLst/>
          </a:prstGeom>
        </p:spPr>
      </p:pic>
      <p:pic>
        <p:nvPicPr>
          <p:cNvPr id="83" name="Picture 82">
            <a:extLst>
              <a:ext uri="{FF2B5EF4-FFF2-40B4-BE49-F238E27FC236}">
                <a16:creationId xmlns:a16="http://schemas.microsoft.com/office/drawing/2014/main" id="{F98185BC-E162-4531-BFCA-BE96906925F1}"/>
              </a:ext>
            </a:extLst>
          </p:cNvPr>
          <p:cNvPicPr>
            <a:picLocks noChangeAspect="1"/>
          </p:cNvPicPr>
          <p:nvPr/>
        </p:nvPicPr>
        <p:blipFill>
          <a:blip r:embed="rId13"/>
          <a:stretch>
            <a:fillRect/>
          </a:stretch>
        </p:blipFill>
        <p:spPr>
          <a:xfrm>
            <a:off x="5266837" y="-945010"/>
            <a:ext cx="359906" cy="218018"/>
          </a:xfrm>
          <a:prstGeom prst="rect">
            <a:avLst/>
          </a:prstGeom>
        </p:spPr>
      </p:pic>
      <p:pic>
        <p:nvPicPr>
          <p:cNvPr id="84" name="Picture 83">
            <a:extLst>
              <a:ext uri="{FF2B5EF4-FFF2-40B4-BE49-F238E27FC236}">
                <a16:creationId xmlns:a16="http://schemas.microsoft.com/office/drawing/2014/main" id="{58467660-8104-4705-8F38-1DF0D0855E2A}"/>
              </a:ext>
            </a:extLst>
          </p:cNvPr>
          <p:cNvPicPr>
            <a:picLocks noChangeAspect="1"/>
          </p:cNvPicPr>
          <p:nvPr/>
        </p:nvPicPr>
        <p:blipFill>
          <a:blip r:embed="rId10"/>
          <a:stretch>
            <a:fillRect/>
          </a:stretch>
        </p:blipFill>
        <p:spPr>
          <a:xfrm>
            <a:off x="6199933" y="-1027629"/>
            <a:ext cx="359906" cy="218018"/>
          </a:xfrm>
          <a:prstGeom prst="rect">
            <a:avLst/>
          </a:prstGeom>
        </p:spPr>
      </p:pic>
      <p:pic>
        <p:nvPicPr>
          <p:cNvPr id="85" name="Picture 84">
            <a:extLst>
              <a:ext uri="{FF2B5EF4-FFF2-40B4-BE49-F238E27FC236}">
                <a16:creationId xmlns:a16="http://schemas.microsoft.com/office/drawing/2014/main" id="{E53B8DDF-30A9-45B4-91C4-CAFE61A2680E}"/>
              </a:ext>
            </a:extLst>
          </p:cNvPr>
          <p:cNvPicPr>
            <a:picLocks noChangeAspect="1"/>
          </p:cNvPicPr>
          <p:nvPr/>
        </p:nvPicPr>
        <p:blipFill>
          <a:blip r:embed="rId13"/>
          <a:stretch>
            <a:fillRect/>
          </a:stretch>
        </p:blipFill>
        <p:spPr>
          <a:xfrm>
            <a:off x="5158989" y="-577380"/>
            <a:ext cx="359906" cy="218018"/>
          </a:xfrm>
          <a:prstGeom prst="rect">
            <a:avLst/>
          </a:prstGeom>
        </p:spPr>
      </p:pic>
      <p:pic>
        <p:nvPicPr>
          <p:cNvPr id="86" name="Picture 85">
            <a:extLst>
              <a:ext uri="{FF2B5EF4-FFF2-40B4-BE49-F238E27FC236}">
                <a16:creationId xmlns:a16="http://schemas.microsoft.com/office/drawing/2014/main" id="{F215461D-643C-46F0-B9BF-CED2FF22E7D4}"/>
              </a:ext>
            </a:extLst>
          </p:cNvPr>
          <p:cNvPicPr>
            <a:picLocks noChangeAspect="1"/>
          </p:cNvPicPr>
          <p:nvPr/>
        </p:nvPicPr>
        <p:blipFill>
          <a:blip r:embed="rId9"/>
          <a:stretch>
            <a:fillRect/>
          </a:stretch>
        </p:blipFill>
        <p:spPr>
          <a:xfrm>
            <a:off x="4552971" y="-329583"/>
            <a:ext cx="359906" cy="214559"/>
          </a:xfrm>
          <a:prstGeom prst="rect">
            <a:avLst/>
          </a:prstGeom>
        </p:spPr>
      </p:pic>
      <p:pic>
        <p:nvPicPr>
          <p:cNvPr id="87" name="Picture 86">
            <a:extLst>
              <a:ext uri="{FF2B5EF4-FFF2-40B4-BE49-F238E27FC236}">
                <a16:creationId xmlns:a16="http://schemas.microsoft.com/office/drawing/2014/main" id="{D10A4024-EBE1-42C0-9304-C13FE3470339}"/>
              </a:ext>
            </a:extLst>
          </p:cNvPr>
          <p:cNvPicPr>
            <a:picLocks noChangeAspect="1"/>
          </p:cNvPicPr>
          <p:nvPr/>
        </p:nvPicPr>
        <p:blipFill>
          <a:blip r:embed="rId10"/>
          <a:stretch>
            <a:fillRect/>
          </a:stretch>
        </p:blipFill>
        <p:spPr>
          <a:xfrm>
            <a:off x="6092085" y="-660000"/>
            <a:ext cx="359906" cy="218018"/>
          </a:xfrm>
          <a:prstGeom prst="rect">
            <a:avLst/>
          </a:prstGeom>
        </p:spPr>
      </p:pic>
      <p:pic>
        <p:nvPicPr>
          <p:cNvPr id="88" name="Picture 87">
            <a:extLst>
              <a:ext uri="{FF2B5EF4-FFF2-40B4-BE49-F238E27FC236}">
                <a16:creationId xmlns:a16="http://schemas.microsoft.com/office/drawing/2014/main" id="{9099DF57-12AF-4630-83BF-DC32899B7987}"/>
              </a:ext>
            </a:extLst>
          </p:cNvPr>
          <p:cNvPicPr>
            <a:picLocks noChangeAspect="1"/>
          </p:cNvPicPr>
          <p:nvPr/>
        </p:nvPicPr>
        <p:blipFill>
          <a:blip r:embed="rId17"/>
          <a:stretch>
            <a:fillRect/>
          </a:stretch>
        </p:blipFill>
        <p:spPr>
          <a:xfrm>
            <a:off x="5279766" y="-354830"/>
            <a:ext cx="359906" cy="218018"/>
          </a:xfrm>
          <a:prstGeom prst="rect">
            <a:avLst/>
          </a:prstGeom>
        </p:spPr>
      </p:pic>
      <p:pic>
        <p:nvPicPr>
          <p:cNvPr id="89" name="Picture 88">
            <a:extLst>
              <a:ext uri="{FF2B5EF4-FFF2-40B4-BE49-F238E27FC236}">
                <a16:creationId xmlns:a16="http://schemas.microsoft.com/office/drawing/2014/main" id="{00B2893E-8591-48D3-8031-4FEDB4016EFE}"/>
              </a:ext>
            </a:extLst>
          </p:cNvPr>
          <p:cNvPicPr>
            <a:picLocks noChangeAspect="1"/>
          </p:cNvPicPr>
          <p:nvPr/>
        </p:nvPicPr>
        <p:blipFill>
          <a:blip r:embed="rId10"/>
          <a:stretch>
            <a:fillRect/>
          </a:stretch>
        </p:blipFill>
        <p:spPr>
          <a:xfrm>
            <a:off x="3661617" y="-485341"/>
            <a:ext cx="359906" cy="218018"/>
          </a:xfrm>
          <a:prstGeom prst="rect">
            <a:avLst/>
          </a:prstGeom>
        </p:spPr>
      </p:pic>
      <p:pic>
        <p:nvPicPr>
          <p:cNvPr id="90" name="Picture 89">
            <a:extLst>
              <a:ext uri="{FF2B5EF4-FFF2-40B4-BE49-F238E27FC236}">
                <a16:creationId xmlns:a16="http://schemas.microsoft.com/office/drawing/2014/main" id="{013F2579-04EB-4461-A5E3-7B0DC899F94B}"/>
              </a:ext>
            </a:extLst>
          </p:cNvPr>
          <p:cNvPicPr>
            <a:picLocks noChangeAspect="1"/>
          </p:cNvPicPr>
          <p:nvPr/>
        </p:nvPicPr>
        <p:blipFill>
          <a:blip r:embed="rId10"/>
          <a:stretch>
            <a:fillRect/>
          </a:stretch>
        </p:blipFill>
        <p:spPr>
          <a:xfrm>
            <a:off x="3882001" y="-503957"/>
            <a:ext cx="359906" cy="218018"/>
          </a:xfrm>
          <a:prstGeom prst="rect">
            <a:avLst/>
          </a:prstGeom>
        </p:spPr>
      </p:pic>
      <p:sp>
        <p:nvSpPr>
          <p:cNvPr id="91" name="!!o6e">
            <a:extLst>
              <a:ext uri="{FF2B5EF4-FFF2-40B4-BE49-F238E27FC236}">
                <a16:creationId xmlns:a16="http://schemas.microsoft.com/office/drawing/2014/main" id="{4E46546E-77AF-4851-8517-689B56E9716A}"/>
              </a:ext>
            </a:extLst>
          </p:cNvPr>
          <p:cNvSpPr/>
          <p:nvPr/>
        </p:nvSpPr>
        <p:spPr>
          <a:xfrm>
            <a:off x="5400904" y="5502589"/>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2" name="!!o6f">
            <a:extLst>
              <a:ext uri="{FF2B5EF4-FFF2-40B4-BE49-F238E27FC236}">
                <a16:creationId xmlns:a16="http://schemas.microsoft.com/office/drawing/2014/main" id="{3070C0F4-5E8F-4859-A064-4BBA9C608043}"/>
              </a:ext>
            </a:extLst>
          </p:cNvPr>
          <p:cNvSpPr/>
          <p:nvPr/>
        </p:nvSpPr>
        <p:spPr>
          <a:xfrm>
            <a:off x="6581375" y="5502589"/>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3" name="!!6e">
            <a:extLst>
              <a:ext uri="{FF2B5EF4-FFF2-40B4-BE49-F238E27FC236}">
                <a16:creationId xmlns:a16="http://schemas.microsoft.com/office/drawing/2014/main" id="{5B045D7D-AD79-4E0A-960A-8905E4BA7F18}"/>
              </a:ext>
            </a:extLst>
          </p:cNvPr>
          <p:cNvSpPr txBox="1"/>
          <p:nvPr/>
        </p:nvSpPr>
        <p:spPr>
          <a:xfrm>
            <a:off x="5545478" y="5574084"/>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ấ</a:t>
            </a:r>
          </a:p>
        </p:txBody>
      </p:sp>
      <p:sp>
        <p:nvSpPr>
          <p:cNvPr id="94" name="!!6f">
            <a:extLst>
              <a:ext uri="{FF2B5EF4-FFF2-40B4-BE49-F238E27FC236}">
                <a16:creationId xmlns:a16="http://schemas.microsoft.com/office/drawing/2014/main" id="{089A538F-B32D-49EC-A775-43E0C9F82B45}"/>
              </a:ext>
            </a:extLst>
          </p:cNvPr>
          <p:cNvSpPr txBox="1"/>
          <p:nvPr/>
        </p:nvSpPr>
        <p:spPr>
          <a:xfrm>
            <a:off x="6723935" y="5574084"/>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Tree>
    <p:extLst>
      <p:ext uri="{BB962C8B-B14F-4D97-AF65-F5344CB8AC3E}">
        <p14:creationId xmlns:p14="http://schemas.microsoft.com/office/powerpoint/2010/main" val="82824682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7"/>
                                        </p:tgtEl>
                                      </p:cBhvr>
                                    </p:animEffect>
                                    <p:animScale>
                                      <p:cBhvr>
                                        <p:cTn id="12" dur="250" autoRev="1" fill="hold"/>
                                        <p:tgtEl>
                                          <p:spTgt spid="47"/>
                                        </p:tgtEl>
                                      </p:cBhvr>
                                      <p:by x="105000" y="105000"/>
                                    </p:animScale>
                                  </p:childTnLst>
                                </p:cTn>
                              </p:par>
                            </p:childTnLst>
                          </p:cTn>
                        </p:par>
                      </p:childTnLst>
                    </p:cTn>
                  </p:par>
                </p:childTnLst>
              </p:cTn>
              <p:nextCondLst>
                <p:cond evt="onClick" delay="0">
                  <p:tgtEl>
                    <p:spTgt spid="40"/>
                  </p:tgtEl>
                </p:cond>
              </p:nextCondLst>
            </p:seq>
            <p:seq concurrent="1" nextAc="seek">
              <p:cTn id="13" restart="whenNotActive" fill="hold" evtFilter="cancelBubble" nodeType="interactiveSeq">
                <p:stCondLst>
                  <p:cond evt="onClick" delay="0">
                    <p:tgtEl>
                      <p:spTgt spid="91"/>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93"/>
                                        </p:tgtEl>
                                        <p:attrNameLst>
                                          <p:attrName>style.visibility</p:attrName>
                                        </p:attrNameLst>
                                      </p:cBhvr>
                                      <p:to>
                                        <p:strVal val="visible"/>
                                      </p:to>
                                    </p:set>
                                    <p:anim calcmode="lin" valueType="num">
                                      <p:cBhvr>
                                        <p:cTn id="18" dur="500" fill="hold"/>
                                        <p:tgtEl>
                                          <p:spTgt spid="93"/>
                                        </p:tgtEl>
                                        <p:attrNameLst>
                                          <p:attrName>ppt_w</p:attrName>
                                        </p:attrNameLst>
                                      </p:cBhvr>
                                      <p:tavLst>
                                        <p:tav tm="0">
                                          <p:val>
                                            <p:fltVal val="0"/>
                                          </p:val>
                                        </p:tav>
                                        <p:tav tm="100000">
                                          <p:val>
                                            <p:strVal val="#ppt_w"/>
                                          </p:val>
                                        </p:tav>
                                      </p:tavLst>
                                    </p:anim>
                                    <p:anim calcmode="lin" valueType="num">
                                      <p:cBhvr>
                                        <p:cTn id="19" dur="500" fill="hold"/>
                                        <p:tgtEl>
                                          <p:spTgt spid="93"/>
                                        </p:tgtEl>
                                        <p:attrNameLst>
                                          <p:attrName>ppt_h</p:attrName>
                                        </p:attrNameLst>
                                      </p:cBhvr>
                                      <p:tavLst>
                                        <p:tav tm="0">
                                          <p:val>
                                            <p:fltVal val="0"/>
                                          </p:val>
                                        </p:tav>
                                        <p:tav tm="100000">
                                          <p:val>
                                            <p:strVal val="#ppt_h"/>
                                          </p:val>
                                        </p:tav>
                                      </p:tavLst>
                                    </p:anim>
                                    <p:animEffect transition="in" filter="fade">
                                      <p:cBhvr>
                                        <p:cTn id="20" dur="500"/>
                                        <p:tgtEl>
                                          <p:spTgt spid="93"/>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93"/>
                                        </p:tgtEl>
                                      </p:cBhvr>
                                    </p:animEffect>
                                    <p:animScale>
                                      <p:cBhvr>
                                        <p:cTn id="23" dur="250" autoRev="1" fill="hold"/>
                                        <p:tgtEl>
                                          <p:spTgt spid="93"/>
                                        </p:tgtEl>
                                      </p:cBhvr>
                                      <p:by x="105000" y="105000"/>
                                    </p:animScale>
                                  </p:childTnLst>
                                </p:cTn>
                              </p:par>
                            </p:childTnLst>
                          </p:cTn>
                        </p:par>
                      </p:childTnLst>
                    </p:cTn>
                  </p:par>
                </p:childTnLst>
              </p:cTn>
              <p:nextCondLst>
                <p:cond evt="onClick" delay="0">
                  <p:tgtEl>
                    <p:spTgt spid="91"/>
                  </p:tgtEl>
                </p:cond>
              </p:nextCondLst>
            </p:seq>
            <p:seq concurrent="1" nextAc="seek">
              <p:cTn id="24" restart="whenNotActive" fill="hold" evtFilter="cancelBubble" nodeType="interactiveSeq">
                <p:stCondLst>
                  <p:cond evt="onClick" delay="0">
                    <p:tgtEl>
                      <p:spTgt spid="92"/>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94"/>
                                        </p:tgtEl>
                                        <p:attrNameLst>
                                          <p:attrName>style.visibility</p:attrName>
                                        </p:attrNameLst>
                                      </p:cBhvr>
                                      <p:to>
                                        <p:strVal val="visible"/>
                                      </p:to>
                                    </p:set>
                                    <p:anim calcmode="lin" valueType="num">
                                      <p:cBhvr>
                                        <p:cTn id="29" dur="500" fill="hold"/>
                                        <p:tgtEl>
                                          <p:spTgt spid="94"/>
                                        </p:tgtEl>
                                        <p:attrNameLst>
                                          <p:attrName>ppt_w</p:attrName>
                                        </p:attrNameLst>
                                      </p:cBhvr>
                                      <p:tavLst>
                                        <p:tav tm="0">
                                          <p:val>
                                            <p:fltVal val="0"/>
                                          </p:val>
                                        </p:tav>
                                        <p:tav tm="100000">
                                          <p:val>
                                            <p:strVal val="#ppt_w"/>
                                          </p:val>
                                        </p:tav>
                                      </p:tavLst>
                                    </p:anim>
                                    <p:anim calcmode="lin" valueType="num">
                                      <p:cBhvr>
                                        <p:cTn id="30" dur="500" fill="hold"/>
                                        <p:tgtEl>
                                          <p:spTgt spid="94"/>
                                        </p:tgtEl>
                                        <p:attrNameLst>
                                          <p:attrName>ppt_h</p:attrName>
                                        </p:attrNameLst>
                                      </p:cBhvr>
                                      <p:tavLst>
                                        <p:tav tm="0">
                                          <p:val>
                                            <p:fltVal val="0"/>
                                          </p:val>
                                        </p:tav>
                                        <p:tav tm="100000">
                                          <p:val>
                                            <p:strVal val="#ppt_h"/>
                                          </p:val>
                                        </p:tav>
                                      </p:tavLst>
                                    </p:anim>
                                    <p:animEffect transition="in" filter="fade">
                                      <p:cBhvr>
                                        <p:cTn id="31" dur="500"/>
                                        <p:tgtEl>
                                          <p:spTgt spid="94"/>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94"/>
                                        </p:tgtEl>
                                      </p:cBhvr>
                                    </p:animEffect>
                                    <p:animScale>
                                      <p:cBhvr>
                                        <p:cTn id="34" dur="250" autoRev="1" fill="hold"/>
                                        <p:tgtEl>
                                          <p:spTgt spid="94"/>
                                        </p:tgtEl>
                                      </p:cBhvr>
                                      <p:by x="105000" y="105000"/>
                                    </p:animScale>
                                  </p:childTnLst>
                                </p:cTn>
                              </p:par>
                              <p:par>
                                <p:cTn id="3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5000" fill="hold"/>
                                        <p:tgtEl>
                                          <p:spTgt spid="51"/>
                                        </p:tgtEl>
                                        <p:attrNameLst>
                                          <p:attrName>ppt_x</p:attrName>
                                          <p:attrName>ppt_y</p:attrName>
                                        </p:attrNameLst>
                                      </p:cBhvr>
                                    </p:animMotion>
                                  </p:childTnLst>
                                </p:cTn>
                              </p:par>
                              <p:par>
                                <p:cTn id="3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8000" fill="hold"/>
                                        <p:tgtEl>
                                          <p:spTgt spid="59"/>
                                        </p:tgtEl>
                                        <p:attrNameLst>
                                          <p:attrName>ppt_x</p:attrName>
                                          <p:attrName>ppt_y</p:attrName>
                                        </p:attrNameLst>
                                      </p:cBhvr>
                                    </p:animMotion>
                                  </p:childTnLst>
                                </p:cTn>
                              </p:par>
                              <p:par>
                                <p:cTn id="3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6000" fill="hold"/>
                                        <p:tgtEl>
                                          <p:spTgt spid="52"/>
                                        </p:tgtEl>
                                        <p:attrNameLst>
                                          <p:attrName>ppt_x</p:attrName>
                                          <p:attrName>ppt_y</p:attrName>
                                        </p:attrNameLst>
                                      </p:cBhvr>
                                    </p:animMotion>
                                  </p:childTnLst>
                                </p:cTn>
                              </p:par>
                              <p:par>
                                <p:cTn id="41" presetID="0" presetClass="path" presetSubtype="0" repeatCount="1000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7000" fill="hold"/>
                                        <p:tgtEl>
                                          <p:spTgt spid="50"/>
                                        </p:tgtEl>
                                        <p:attrNameLst>
                                          <p:attrName>ppt_x</p:attrName>
                                          <p:attrName>ppt_y</p:attrName>
                                        </p:attrNameLst>
                                      </p:cBhvr>
                                    </p:animMotion>
                                  </p:childTnLst>
                                </p:cTn>
                              </p:par>
                              <p:par>
                                <p:cTn id="43" presetID="0" presetClass="path" presetSubtype="0" repeatCount="1000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5000" fill="hold"/>
                                        <p:tgtEl>
                                          <p:spTgt spid="53"/>
                                        </p:tgtEl>
                                        <p:attrNameLst>
                                          <p:attrName>ppt_x</p:attrName>
                                          <p:attrName>ppt_y</p:attrName>
                                        </p:attrNameLst>
                                      </p:cBhvr>
                                    </p:animMotion>
                                  </p:childTnLst>
                                </p:cTn>
                              </p:par>
                              <p:par>
                                <p:cTn id="45" presetID="0" presetClass="path" presetSubtype="0" repeatCount="1000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5000" fill="hold"/>
                                        <p:tgtEl>
                                          <p:spTgt spid="54"/>
                                        </p:tgtEl>
                                        <p:attrNameLst>
                                          <p:attrName>ppt_x</p:attrName>
                                          <p:attrName>ppt_y</p:attrName>
                                        </p:attrNameLst>
                                      </p:cBhvr>
                                      <p:rCtr x="-4792" y="65810"/>
                                    </p:animMotion>
                                  </p:childTnLst>
                                </p:cTn>
                              </p:par>
                              <p:par>
                                <p:cTn id="47" presetID="0" presetClass="path" presetSubtype="0" repeatCount="1000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4000" fill="hold"/>
                                        <p:tgtEl>
                                          <p:spTgt spid="58"/>
                                        </p:tgtEl>
                                        <p:attrNameLst>
                                          <p:attrName>ppt_x</p:attrName>
                                          <p:attrName>ppt_y</p:attrName>
                                        </p:attrNameLst>
                                      </p:cBhvr>
                                    </p:animMotion>
                                  </p:childTnLst>
                                </p:cTn>
                              </p:par>
                              <p:par>
                                <p:cTn id="49"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6000" fill="hold"/>
                                        <p:tgtEl>
                                          <p:spTgt spid="55"/>
                                        </p:tgtEl>
                                        <p:attrNameLst>
                                          <p:attrName>ppt_x</p:attrName>
                                          <p:attrName>ppt_y</p:attrName>
                                        </p:attrNameLst>
                                      </p:cBhvr>
                                    </p:animMotion>
                                  </p:childTnLst>
                                </p:cTn>
                              </p:par>
                              <p:par>
                                <p:cTn id="51" presetID="0" presetClass="path" presetSubtype="0" repeatCount="1000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5000" fill="hold"/>
                                        <p:tgtEl>
                                          <p:spTgt spid="56"/>
                                        </p:tgtEl>
                                        <p:attrNameLst>
                                          <p:attrName>ppt_x</p:attrName>
                                          <p:attrName>ppt_y</p:attrName>
                                        </p:attrNameLst>
                                      </p:cBhvr>
                                    </p:animMotion>
                                  </p:childTnLst>
                                </p:cTn>
                              </p:par>
                              <p:par>
                                <p:cTn id="53" presetID="0" presetClass="path" presetSubtype="0" repeatCount="1000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5000" fill="hold"/>
                                        <p:tgtEl>
                                          <p:spTgt spid="57"/>
                                        </p:tgtEl>
                                        <p:attrNameLst>
                                          <p:attrName>ppt_x</p:attrName>
                                          <p:attrName>ppt_y</p:attrName>
                                        </p:attrNameLst>
                                      </p:cBhvr>
                                    </p:animMotion>
                                  </p:childTnLst>
                                </p:cTn>
                              </p:par>
                              <p:par>
                                <p:cTn id="5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9000" fill="hold"/>
                                        <p:tgtEl>
                                          <p:spTgt spid="60"/>
                                        </p:tgtEl>
                                        <p:attrNameLst>
                                          <p:attrName>ppt_x</p:attrName>
                                          <p:attrName>ppt_y</p:attrName>
                                        </p:attrNameLst>
                                      </p:cBhvr>
                                    </p:animMotion>
                                  </p:childTnLst>
                                </p:cTn>
                              </p:par>
                              <p:par>
                                <p:cTn id="5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6000" fill="hold"/>
                                        <p:tgtEl>
                                          <p:spTgt spid="65"/>
                                        </p:tgtEl>
                                        <p:attrNameLst>
                                          <p:attrName>ppt_x</p:attrName>
                                          <p:attrName>ppt_y</p:attrName>
                                        </p:attrNameLst>
                                      </p:cBhvr>
                                    </p:animMotion>
                                  </p:childTnLst>
                                </p:cTn>
                              </p:par>
                              <p:par>
                                <p:cTn id="5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4000" fill="hold"/>
                                        <p:tgtEl>
                                          <p:spTgt spid="62"/>
                                        </p:tgtEl>
                                        <p:attrNameLst>
                                          <p:attrName>ppt_x</p:attrName>
                                          <p:attrName>ppt_y</p:attrName>
                                        </p:attrNameLst>
                                      </p:cBhvr>
                                    </p:animMotion>
                                  </p:childTnLst>
                                </p:cTn>
                              </p:par>
                              <p:par>
                                <p:cTn id="61" presetID="0" presetClass="path" presetSubtype="0" repeatCount="1000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5000" fill="hold"/>
                                        <p:tgtEl>
                                          <p:spTgt spid="66"/>
                                        </p:tgtEl>
                                        <p:attrNameLst>
                                          <p:attrName>ppt_x</p:attrName>
                                          <p:attrName>ppt_y</p:attrName>
                                        </p:attrNameLst>
                                      </p:cBhvr>
                                      <p:rCtr x="18750" y="58287"/>
                                    </p:animMotion>
                                  </p:childTnLst>
                                </p:cTn>
                              </p:par>
                              <p:par>
                                <p:cTn id="63"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5000" fill="hold"/>
                                        <p:tgtEl>
                                          <p:spTgt spid="67"/>
                                        </p:tgtEl>
                                        <p:attrNameLst>
                                          <p:attrName>ppt_x</p:attrName>
                                          <p:attrName>ppt_y</p:attrName>
                                        </p:attrNameLst>
                                      </p:cBhvr>
                                    </p:animMotion>
                                  </p:childTnLst>
                                </p:cTn>
                              </p:par>
                              <p:par>
                                <p:cTn id="65"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6000" fill="hold"/>
                                        <p:tgtEl>
                                          <p:spTgt spid="76"/>
                                        </p:tgtEl>
                                        <p:attrNameLst>
                                          <p:attrName>ppt_x</p:attrName>
                                          <p:attrName>ppt_y</p:attrName>
                                        </p:attrNameLst>
                                      </p:cBhvr>
                                    </p:animMotion>
                                  </p:childTnLst>
                                </p:cTn>
                              </p:par>
                              <p:par>
                                <p:cTn id="67"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9000" fill="hold"/>
                                        <p:tgtEl>
                                          <p:spTgt spid="77"/>
                                        </p:tgtEl>
                                        <p:attrNameLst>
                                          <p:attrName>ppt_x</p:attrName>
                                          <p:attrName>ppt_y</p:attrName>
                                        </p:attrNameLst>
                                      </p:cBhvr>
                                    </p:animMotion>
                                  </p:childTnLst>
                                </p:cTn>
                              </p:par>
                              <p:par>
                                <p:cTn id="69"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6000" fill="hold"/>
                                        <p:tgtEl>
                                          <p:spTgt spid="80"/>
                                        </p:tgtEl>
                                        <p:attrNameLst>
                                          <p:attrName>ppt_x</p:attrName>
                                          <p:attrName>ppt_y</p:attrName>
                                        </p:attrNameLst>
                                      </p:cBhvr>
                                    </p:animMotion>
                                  </p:childTnLst>
                                </p:cTn>
                              </p:par>
                              <p:par>
                                <p:cTn id="7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4000" fill="hold"/>
                                        <p:tgtEl>
                                          <p:spTgt spid="79"/>
                                        </p:tgtEl>
                                        <p:attrNameLst>
                                          <p:attrName>ppt_x</p:attrName>
                                          <p:attrName>ppt_y</p:attrName>
                                        </p:attrNameLst>
                                      </p:cBhvr>
                                    </p:animMotion>
                                  </p:childTnLst>
                                </p:cTn>
                              </p:par>
                              <p:par>
                                <p:cTn id="73"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8000" fill="hold"/>
                                        <p:tgtEl>
                                          <p:spTgt spid="81"/>
                                        </p:tgtEl>
                                        <p:attrNameLst>
                                          <p:attrName>ppt_x</p:attrName>
                                          <p:attrName>ppt_y</p:attrName>
                                        </p:attrNameLst>
                                      </p:cBhvr>
                                    </p:animMotion>
                                  </p:childTnLst>
                                </p:cTn>
                              </p:par>
                              <p:par>
                                <p:cTn id="75"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9000" fill="hold"/>
                                        <p:tgtEl>
                                          <p:spTgt spid="82"/>
                                        </p:tgtEl>
                                        <p:attrNameLst>
                                          <p:attrName>ppt_x</p:attrName>
                                          <p:attrName>ppt_y</p:attrName>
                                        </p:attrNameLst>
                                      </p:cBhvr>
                                    </p:animMotion>
                                  </p:childTnLst>
                                </p:cTn>
                              </p:par>
                              <p:par>
                                <p:cTn id="77"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6000" fill="hold"/>
                                        <p:tgtEl>
                                          <p:spTgt spid="83"/>
                                        </p:tgtEl>
                                        <p:attrNameLst>
                                          <p:attrName>ppt_x</p:attrName>
                                          <p:attrName>ppt_y</p:attrName>
                                        </p:attrNameLst>
                                      </p:cBhvr>
                                    </p:animMotion>
                                  </p:childTnLst>
                                </p:cTn>
                              </p:par>
                              <p:par>
                                <p:cTn id="7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10000" fill="hold"/>
                                        <p:tgtEl>
                                          <p:spTgt spid="84"/>
                                        </p:tgtEl>
                                        <p:attrNameLst>
                                          <p:attrName>ppt_x</p:attrName>
                                          <p:attrName>ppt_y</p:attrName>
                                        </p:attrNameLst>
                                      </p:cBhvr>
                                    </p:animMotion>
                                  </p:childTnLst>
                                </p:cTn>
                              </p:par>
                              <p:par>
                                <p:cTn id="81"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8000" fill="hold"/>
                                        <p:tgtEl>
                                          <p:spTgt spid="85"/>
                                        </p:tgtEl>
                                        <p:attrNameLst>
                                          <p:attrName>ppt_x</p:attrName>
                                          <p:attrName>ppt_y</p:attrName>
                                        </p:attrNameLst>
                                      </p:cBhvr>
                                    </p:animMotion>
                                  </p:childTnLst>
                                </p:cTn>
                              </p:par>
                              <p:par>
                                <p:cTn id="83"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9000" fill="hold"/>
                                        <p:tgtEl>
                                          <p:spTgt spid="86"/>
                                        </p:tgtEl>
                                        <p:attrNameLst>
                                          <p:attrName>ppt_x</p:attrName>
                                          <p:attrName>ppt_y</p:attrName>
                                        </p:attrNameLst>
                                      </p:cBhvr>
                                    </p:animMotion>
                                  </p:childTnLst>
                                </p:cTn>
                              </p:par>
                              <p:par>
                                <p:cTn id="85"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10000" fill="hold"/>
                                        <p:tgtEl>
                                          <p:spTgt spid="88"/>
                                        </p:tgtEl>
                                        <p:attrNameLst>
                                          <p:attrName>ppt_x</p:attrName>
                                          <p:attrName>ppt_y</p:attrName>
                                        </p:attrNameLst>
                                      </p:cBhvr>
                                    </p:animMotion>
                                  </p:childTnLst>
                                </p:cTn>
                              </p:par>
                              <p:par>
                                <p:cTn id="87"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6000" fill="hold"/>
                                        <p:tgtEl>
                                          <p:spTgt spid="87"/>
                                        </p:tgtEl>
                                        <p:attrNameLst>
                                          <p:attrName>ppt_x</p:attrName>
                                          <p:attrName>ppt_y</p:attrName>
                                        </p:attrNameLst>
                                      </p:cBhvr>
                                    </p:animMotion>
                                  </p:childTnLst>
                                </p:cTn>
                              </p:par>
                              <p:par>
                                <p:cTn id="8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7000" fill="hold"/>
                                        <p:tgtEl>
                                          <p:spTgt spid="89"/>
                                        </p:tgtEl>
                                        <p:attrNameLst>
                                          <p:attrName>ppt_x</p:attrName>
                                          <p:attrName>ppt_y</p:attrName>
                                        </p:attrNameLst>
                                      </p:cBhvr>
                                    </p:animMotion>
                                  </p:childTnLst>
                                </p:cTn>
                              </p:par>
                              <p:par>
                                <p:cTn id="9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9000" fill="hold"/>
                                        <p:tgtEl>
                                          <p:spTgt spid="90"/>
                                        </p:tgtEl>
                                        <p:attrNameLst>
                                          <p:attrName>ppt_x</p:attrName>
                                          <p:attrName>ppt_y</p:attrName>
                                        </p:attrNameLst>
                                      </p:cBhvr>
                                    </p:animMotion>
                                  </p:childTnLst>
                                </p:cTn>
                              </p:par>
                            </p:childTnLst>
                          </p:cTn>
                        </p:par>
                      </p:childTnLst>
                    </p:cTn>
                  </p:par>
                </p:childTnLst>
              </p:cTn>
              <p:nextCondLst>
                <p:cond evt="onClick" delay="0">
                  <p:tgtEl>
                    <p:spTgt spid="92"/>
                  </p:tgtEl>
                </p:cond>
              </p:nextCondLst>
            </p:seq>
          </p:childTnLst>
        </p:cTn>
      </p:par>
    </p:tnLst>
    <p:bldLst>
      <p:bldP spid="47" grpId="0"/>
      <p:bldP spid="47" grpId="1"/>
      <p:bldP spid="93" grpId="0"/>
      <p:bldP spid="93" grpId="1"/>
      <p:bldP spid="94" grpId="0"/>
      <p:bldP spid="9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014" y="1064332"/>
            <a:ext cx="11040190" cy="1068097"/>
            <a:chOff x="0" y="0"/>
            <a:chExt cx="22086132" cy="2136194"/>
          </a:xfrm>
        </p:grpSpPr>
        <p:grpSp>
          <p:nvGrpSpPr>
            <p:cNvPr id="3" name="Group 3"/>
            <p:cNvGrpSpPr/>
            <p:nvPr/>
          </p:nvGrpSpPr>
          <p:grpSpPr>
            <a:xfrm>
              <a:off x="0" y="0"/>
              <a:ext cx="22086132" cy="2136194"/>
              <a:chOff x="0" y="0"/>
              <a:chExt cx="4362693" cy="421964"/>
            </a:xfrm>
          </p:grpSpPr>
          <p:sp>
            <p:nvSpPr>
              <p:cNvPr id="4" name="Freeform 4"/>
              <p:cNvSpPr/>
              <p:nvPr/>
            </p:nvSpPr>
            <p:spPr>
              <a:xfrm>
                <a:off x="0" y="0"/>
                <a:ext cx="4362693" cy="421964"/>
              </a:xfrm>
              <a:custGeom>
                <a:avLst/>
                <a:gdLst/>
                <a:ahLst/>
                <a:cxnLst/>
                <a:rect l="l" t="t" r="r" b="b"/>
                <a:pathLst>
                  <a:path w="4362693" h="421964">
                    <a:moveTo>
                      <a:pt x="23836" y="0"/>
                    </a:moveTo>
                    <a:lnTo>
                      <a:pt x="4338856" y="0"/>
                    </a:lnTo>
                    <a:cubicBezTo>
                      <a:pt x="4352021" y="0"/>
                      <a:pt x="4362693" y="10672"/>
                      <a:pt x="4362693" y="23836"/>
                    </a:cubicBezTo>
                    <a:lnTo>
                      <a:pt x="4362693" y="398128"/>
                    </a:lnTo>
                    <a:cubicBezTo>
                      <a:pt x="4362693" y="411293"/>
                      <a:pt x="4352021" y="421964"/>
                      <a:pt x="4338856" y="421964"/>
                    </a:cubicBezTo>
                    <a:lnTo>
                      <a:pt x="23836" y="421964"/>
                    </a:lnTo>
                    <a:cubicBezTo>
                      <a:pt x="10672" y="421964"/>
                      <a:pt x="0" y="411293"/>
                      <a:pt x="0" y="398128"/>
                    </a:cubicBezTo>
                    <a:lnTo>
                      <a:pt x="0" y="23836"/>
                    </a:lnTo>
                    <a:cubicBezTo>
                      <a:pt x="0" y="10672"/>
                      <a:pt x="10672" y="0"/>
                      <a:pt x="23836" y="0"/>
                    </a:cubicBezTo>
                    <a:close/>
                  </a:path>
                </a:pathLst>
              </a:custGeom>
              <a:solidFill>
                <a:srgbClr val="FFDE5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6" name="TextBox 6"/>
            <p:cNvSpPr txBox="1"/>
            <p:nvPr/>
          </p:nvSpPr>
          <p:spPr>
            <a:xfrm>
              <a:off x="652512" y="235190"/>
              <a:ext cx="20781108" cy="169892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Lấy ví dụ một sinh vật và cho biết những yếu tố ảnh hưởng đến sự tồn tại, phát triển của sinh vật đó</a:t>
              </a:r>
            </a:p>
          </p:txBody>
        </p:sp>
      </p:grpSp>
      <p:sp>
        <p:nvSpPr>
          <p:cNvPr id="7" name="Freeform 7"/>
          <p:cNvSpPr/>
          <p:nvPr/>
        </p:nvSpPr>
        <p:spPr>
          <a:xfrm rot="-10800000" flipH="1">
            <a:off x="0" y="0"/>
            <a:ext cx="2229377" cy="1848077"/>
          </a:xfrm>
          <a:custGeom>
            <a:avLst/>
            <a:gdLst/>
            <a:ahLst/>
            <a:cxnLst/>
            <a:rect l="l" t="t" r="r" b="b"/>
            <a:pathLst>
              <a:path w="3344936" h="2772115">
                <a:moveTo>
                  <a:pt x="3344936" y="0"/>
                </a:moveTo>
                <a:lnTo>
                  <a:pt x="0" y="0"/>
                </a:lnTo>
                <a:lnTo>
                  <a:pt x="0" y="2772115"/>
                </a:lnTo>
                <a:lnTo>
                  <a:pt x="3344936" y="2772115"/>
                </a:lnTo>
                <a:lnTo>
                  <a:pt x="3344936" y="0"/>
                </a:lnTo>
                <a:close/>
              </a:path>
            </a:pathLst>
          </a:custGeom>
          <a:blipFill>
            <a:blip r:embed="rId2"/>
            <a:stretch>
              <a:fillRect/>
            </a:stretch>
          </a:blipFill>
        </p:spPr>
      </p:sp>
      <p:sp>
        <p:nvSpPr>
          <p:cNvPr id="8" name="Freeform 8"/>
          <p:cNvSpPr/>
          <p:nvPr/>
        </p:nvSpPr>
        <p:spPr>
          <a:xfrm>
            <a:off x="463013" y="2253750"/>
            <a:ext cx="7504796" cy="4504051"/>
          </a:xfrm>
          <a:custGeom>
            <a:avLst/>
            <a:gdLst/>
            <a:ahLst/>
            <a:cxnLst/>
            <a:rect l="l" t="t" r="r" b="b"/>
            <a:pathLst>
              <a:path w="11260126" h="6756076">
                <a:moveTo>
                  <a:pt x="0" y="0"/>
                </a:moveTo>
                <a:lnTo>
                  <a:pt x="11260127" y="0"/>
                </a:lnTo>
                <a:lnTo>
                  <a:pt x="11260127" y="6756076"/>
                </a:lnTo>
                <a:lnTo>
                  <a:pt x="0" y="6756076"/>
                </a:lnTo>
                <a:lnTo>
                  <a:pt x="0" y="0"/>
                </a:lnTo>
                <a:close/>
              </a:path>
            </a:pathLst>
          </a:custGeom>
          <a:blipFill>
            <a:blip r:embed="rId3"/>
            <a:stretch>
              <a:fillRect/>
            </a:stretch>
          </a:blipFill>
        </p:spPr>
      </p:sp>
      <p:sp>
        <p:nvSpPr>
          <p:cNvPr id="9" name="Freeform 9"/>
          <p:cNvSpPr/>
          <p:nvPr/>
        </p:nvSpPr>
        <p:spPr>
          <a:xfrm rot="-10800000">
            <a:off x="8346808" y="0"/>
            <a:ext cx="3842017" cy="1349860"/>
          </a:xfrm>
          <a:custGeom>
            <a:avLst/>
            <a:gdLst/>
            <a:ahLst/>
            <a:cxnLst/>
            <a:rect l="l" t="t" r="r" b="b"/>
            <a:pathLst>
              <a:path w="5764526" h="2024790">
                <a:moveTo>
                  <a:pt x="0" y="0"/>
                </a:moveTo>
                <a:lnTo>
                  <a:pt x="5764526" y="0"/>
                </a:lnTo>
                <a:lnTo>
                  <a:pt x="5764526" y="2024790"/>
                </a:lnTo>
                <a:lnTo>
                  <a:pt x="0" y="2024790"/>
                </a:lnTo>
                <a:lnTo>
                  <a:pt x="0" y="0"/>
                </a:lnTo>
                <a:close/>
              </a:path>
            </a:pathLst>
          </a:custGeom>
          <a:blipFill>
            <a:blip r:embed="rId4"/>
            <a:stretch>
              <a:fillRect/>
            </a:stretch>
          </a:blipFill>
        </p:spPr>
      </p:sp>
      <p:sp>
        <p:nvSpPr>
          <p:cNvPr id="10" name="TextBox 10"/>
          <p:cNvSpPr txBox="1"/>
          <p:nvPr/>
        </p:nvSpPr>
        <p:spPr>
          <a:xfrm>
            <a:off x="8140294" y="2209301"/>
            <a:ext cx="3440518" cy="2548390"/>
          </a:xfrm>
          <a:prstGeom prst="rect">
            <a:avLst/>
          </a:prstGeom>
        </p:spPr>
        <p:txBody>
          <a:bodyPr wrap="square" lIns="0" tIns="0" rIns="0" bIns="0" rtlCol="0" anchor="t">
            <a:spAutoFit/>
          </a:bodyPr>
          <a:lstStyle/>
          <a:p>
            <a:pPr algn="just">
              <a:lnSpc>
                <a:spcPct val="120000"/>
              </a:lnSpc>
            </a:pPr>
            <a:r>
              <a:rPr lang="vi-VN" sz="2300">
                <a:latin typeface="Arial" pitchFamily="34" charset="0"/>
                <a:cs typeface="Arial" pitchFamily="34" charset="0"/>
              </a:rPr>
              <a:t>Các yếu tố ảnh hưởng đến sự tồn tại, phát triển của cây lúa như: nước, ánh sáng, nhiệt độ, độ ẩm, cỏ dại, các loài động vật, con người,…</a:t>
            </a:r>
            <a:endParaRPr lang="en-US" sz="2300">
              <a:latin typeface="Arial" pitchFamily="34" charset="0"/>
              <a:cs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2811" y="-1028700"/>
            <a:ext cx="14656470" cy="2057400"/>
            <a:chOff x="0" y="0"/>
            <a:chExt cx="5791719" cy="812800"/>
          </a:xfrm>
        </p:grpSpPr>
        <p:sp>
          <p:nvSpPr>
            <p:cNvPr id="3" name="Freeform 3"/>
            <p:cNvSpPr/>
            <p:nvPr/>
          </p:nvSpPr>
          <p:spPr>
            <a:xfrm>
              <a:off x="0" y="0"/>
              <a:ext cx="5791719" cy="812800"/>
            </a:xfrm>
            <a:custGeom>
              <a:avLst/>
              <a:gdLst/>
              <a:ahLst/>
              <a:cxnLst/>
              <a:rect l="l" t="t" r="r" b="b"/>
              <a:pathLst>
                <a:path w="5791719" h="812800">
                  <a:moveTo>
                    <a:pt x="0" y="0"/>
                  </a:moveTo>
                  <a:lnTo>
                    <a:pt x="5791719" y="0"/>
                  </a:lnTo>
                  <a:lnTo>
                    <a:pt x="5791719" y="812800"/>
                  </a:lnTo>
                  <a:lnTo>
                    <a:pt x="0" y="812800"/>
                  </a:lnTo>
                  <a:close/>
                </a:path>
              </a:pathLst>
            </a:custGeom>
            <a:solidFill>
              <a:srgbClr val="175029"/>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685622" y="1197904"/>
            <a:ext cx="5586877" cy="3056267"/>
            <a:chOff x="0" y="0"/>
            <a:chExt cx="11176665" cy="6112534"/>
          </a:xfrm>
        </p:grpSpPr>
        <p:grpSp>
          <p:nvGrpSpPr>
            <p:cNvPr id="6" name="Group 6"/>
            <p:cNvGrpSpPr/>
            <p:nvPr/>
          </p:nvGrpSpPr>
          <p:grpSpPr>
            <a:xfrm>
              <a:off x="0" y="0"/>
              <a:ext cx="11176665" cy="6112046"/>
              <a:chOff x="0" y="0"/>
              <a:chExt cx="2207736" cy="1207318"/>
            </a:xfrm>
          </p:grpSpPr>
          <p:sp>
            <p:nvSpPr>
              <p:cNvPr id="7" name="Freeform 7"/>
              <p:cNvSpPr/>
              <p:nvPr/>
            </p:nvSpPr>
            <p:spPr>
              <a:xfrm>
                <a:off x="0" y="0"/>
                <a:ext cx="2207736" cy="1207318"/>
              </a:xfrm>
              <a:custGeom>
                <a:avLst/>
                <a:gdLst/>
                <a:ahLst/>
                <a:cxnLst/>
                <a:rect l="l" t="t" r="r" b="b"/>
                <a:pathLst>
                  <a:path w="2207736" h="1207318">
                    <a:moveTo>
                      <a:pt x="0" y="0"/>
                    </a:moveTo>
                    <a:lnTo>
                      <a:pt x="2207736" y="0"/>
                    </a:lnTo>
                    <a:lnTo>
                      <a:pt x="2207736" y="1207318"/>
                    </a:lnTo>
                    <a:lnTo>
                      <a:pt x="0" y="1207318"/>
                    </a:lnTo>
                    <a:close/>
                  </a:path>
                </a:pathLst>
              </a:custGeom>
              <a:solidFill>
                <a:srgbClr val="FFDE59"/>
              </a:solidFill>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9" name="TextBox 9"/>
            <p:cNvSpPr txBox="1"/>
            <p:nvPr/>
          </p:nvSpPr>
          <p:spPr>
            <a:xfrm>
              <a:off x="363471" y="159364"/>
              <a:ext cx="10449725" cy="5953170"/>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Quan sát hình và cho biết: </a:t>
              </a:r>
            </a:p>
            <a:p>
              <a:pPr>
                <a:lnSpc>
                  <a:spcPct val="120000"/>
                </a:lnSpc>
                <a:spcBef>
                  <a:spcPct val="0"/>
                </a:spcBef>
              </a:pPr>
              <a:r>
                <a:rPr lang="en-US" sz="2300" b="1">
                  <a:solidFill>
                    <a:srgbClr val="000000"/>
                  </a:solidFill>
                  <a:latin typeface="Arial" pitchFamily="34" charset="0"/>
                </a:rPr>
                <a:t>a) Nơi sống của các sinh vật có trong hình. </a:t>
              </a:r>
            </a:p>
            <a:p>
              <a:pPr>
                <a:lnSpc>
                  <a:spcPct val="120000"/>
                </a:lnSpc>
                <a:spcBef>
                  <a:spcPct val="0"/>
                </a:spcBef>
              </a:pPr>
              <a:r>
                <a:rPr lang="en-US" sz="2300" b="1">
                  <a:solidFill>
                    <a:srgbClr val="000000"/>
                  </a:solidFill>
                  <a:latin typeface="Arial" pitchFamily="34" charset="0"/>
                </a:rPr>
                <a:t>Từ đó, rút ra các loại môi trường sống của sinh vật.</a:t>
              </a:r>
            </a:p>
            <a:p>
              <a:pPr>
                <a:lnSpc>
                  <a:spcPct val="120000"/>
                </a:lnSpc>
                <a:spcBef>
                  <a:spcPct val="0"/>
                </a:spcBef>
              </a:pPr>
              <a:r>
                <a:rPr lang="en-US" sz="2300" b="1">
                  <a:solidFill>
                    <a:srgbClr val="000000"/>
                  </a:solidFill>
                  <a:latin typeface="Arial" pitchFamily="34" charset="0"/>
                </a:rPr>
                <a:t>b) Những sinh vật nào có cùng loại môi trường sống?</a:t>
              </a:r>
            </a:p>
          </p:txBody>
        </p:sp>
      </p:grpSp>
      <p:grpSp>
        <p:nvGrpSpPr>
          <p:cNvPr id="10" name="Group 10"/>
          <p:cNvGrpSpPr/>
          <p:nvPr/>
        </p:nvGrpSpPr>
        <p:grpSpPr>
          <a:xfrm>
            <a:off x="6361625" y="1197904"/>
            <a:ext cx="5141579" cy="5416149"/>
            <a:chOff x="0" y="0"/>
            <a:chExt cx="10285836" cy="10832297"/>
          </a:xfrm>
        </p:grpSpPr>
        <p:sp>
          <p:nvSpPr>
            <p:cNvPr id="11" name="Freeform 11"/>
            <p:cNvSpPr/>
            <p:nvPr/>
          </p:nvSpPr>
          <p:spPr>
            <a:xfrm>
              <a:off x="0" y="0"/>
              <a:ext cx="10285836" cy="10832297"/>
            </a:xfrm>
            <a:custGeom>
              <a:avLst/>
              <a:gdLst/>
              <a:ahLst/>
              <a:cxnLst/>
              <a:rect l="l" t="t" r="r" b="b"/>
              <a:pathLst>
                <a:path w="10285836" h="10832297">
                  <a:moveTo>
                    <a:pt x="0" y="0"/>
                  </a:moveTo>
                  <a:lnTo>
                    <a:pt x="10285836" y="0"/>
                  </a:lnTo>
                  <a:lnTo>
                    <a:pt x="10285836" y="10832297"/>
                  </a:lnTo>
                  <a:lnTo>
                    <a:pt x="0" y="10832297"/>
                  </a:lnTo>
                  <a:lnTo>
                    <a:pt x="0" y="0"/>
                  </a:lnTo>
                  <a:close/>
                </a:path>
              </a:pathLst>
            </a:custGeom>
            <a:blipFill>
              <a:blip r:embed="rId2"/>
              <a:stretch>
                <a:fillRect l="-29039" r="-29028"/>
              </a:stretch>
            </a:blipFill>
          </p:spPr>
        </p:sp>
        <p:grpSp>
          <p:nvGrpSpPr>
            <p:cNvPr id="12" name="Group 12"/>
            <p:cNvGrpSpPr/>
            <p:nvPr/>
          </p:nvGrpSpPr>
          <p:grpSpPr>
            <a:xfrm>
              <a:off x="8976626" y="0"/>
              <a:ext cx="1309210" cy="1309210"/>
              <a:chOff x="0" y="0"/>
              <a:chExt cx="258609" cy="258609"/>
            </a:xfrm>
          </p:grpSpPr>
          <p:sp>
            <p:nvSpPr>
              <p:cNvPr id="13" name="Freeform 13"/>
              <p:cNvSpPr/>
              <p:nvPr/>
            </p:nvSpPr>
            <p:spPr>
              <a:xfrm>
                <a:off x="0" y="0"/>
                <a:ext cx="258609" cy="258609"/>
              </a:xfrm>
              <a:custGeom>
                <a:avLst/>
                <a:gdLst/>
                <a:ahLst/>
                <a:cxnLst/>
                <a:rect l="l" t="t" r="r" b="b"/>
                <a:pathLst>
                  <a:path w="258609" h="258609">
                    <a:moveTo>
                      <a:pt x="0" y="0"/>
                    </a:moveTo>
                    <a:lnTo>
                      <a:pt x="258609" y="0"/>
                    </a:lnTo>
                    <a:lnTo>
                      <a:pt x="258609" y="258609"/>
                    </a:lnTo>
                    <a:lnTo>
                      <a:pt x="0" y="258609"/>
                    </a:lnTo>
                    <a:close/>
                  </a:path>
                </a:pathLst>
              </a:custGeom>
              <a:solidFill>
                <a:srgbClr val="FFFFFF"/>
              </a:soli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5" name="TextBox 15"/>
            <p:cNvSpPr txBox="1"/>
            <p:nvPr/>
          </p:nvSpPr>
          <p:spPr>
            <a:xfrm>
              <a:off x="9270188" y="234448"/>
              <a:ext cx="722088" cy="846386"/>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b</a:t>
              </a:r>
            </a:p>
          </p:txBody>
        </p:sp>
      </p:grpSp>
      <p:grpSp>
        <p:nvGrpSpPr>
          <p:cNvPr id="16" name="Group 16"/>
          <p:cNvGrpSpPr/>
          <p:nvPr/>
        </p:nvGrpSpPr>
        <p:grpSpPr>
          <a:xfrm>
            <a:off x="685622" y="4330128"/>
            <a:ext cx="5586877" cy="2283925"/>
            <a:chOff x="0" y="0"/>
            <a:chExt cx="11176665" cy="4567851"/>
          </a:xfrm>
        </p:grpSpPr>
        <p:sp>
          <p:nvSpPr>
            <p:cNvPr id="17" name="Freeform 17"/>
            <p:cNvSpPr/>
            <p:nvPr/>
          </p:nvSpPr>
          <p:spPr>
            <a:xfrm>
              <a:off x="0" y="0"/>
              <a:ext cx="11176665" cy="4567851"/>
            </a:xfrm>
            <a:custGeom>
              <a:avLst/>
              <a:gdLst/>
              <a:ahLst/>
              <a:cxnLst/>
              <a:rect l="l" t="t" r="r" b="b"/>
              <a:pathLst>
                <a:path w="11176665" h="4567851">
                  <a:moveTo>
                    <a:pt x="0" y="0"/>
                  </a:moveTo>
                  <a:lnTo>
                    <a:pt x="11176665" y="0"/>
                  </a:lnTo>
                  <a:lnTo>
                    <a:pt x="11176665" y="4567851"/>
                  </a:lnTo>
                  <a:lnTo>
                    <a:pt x="0" y="4567851"/>
                  </a:lnTo>
                  <a:lnTo>
                    <a:pt x="0" y="0"/>
                  </a:lnTo>
                  <a:close/>
                </a:path>
              </a:pathLst>
            </a:custGeom>
            <a:blipFill>
              <a:blip r:embed="rId3"/>
              <a:stretch>
                <a:fillRect t="-28799" b="-34525"/>
              </a:stretch>
            </a:blipFill>
          </p:spPr>
        </p:sp>
        <p:grpSp>
          <p:nvGrpSpPr>
            <p:cNvPr id="18" name="Group 18"/>
            <p:cNvGrpSpPr/>
            <p:nvPr/>
          </p:nvGrpSpPr>
          <p:grpSpPr>
            <a:xfrm>
              <a:off x="0" y="0"/>
              <a:ext cx="1309210" cy="1309210"/>
              <a:chOff x="0" y="0"/>
              <a:chExt cx="258609" cy="258609"/>
            </a:xfrm>
          </p:grpSpPr>
          <p:sp>
            <p:nvSpPr>
              <p:cNvPr id="19" name="Freeform 19"/>
              <p:cNvSpPr/>
              <p:nvPr/>
            </p:nvSpPr>
            <p:spPr>
              <a:xfrm>
                <a:off x="0" y="0"/>
                <a:ext cx="258609" cy="258609"/>
              </a:xfrm>
              <a:custGeom>
                <a:avLst/>
                <a:gdLst/>
                <a:ahLst/>
                <a:cxnLst/>
                <a:rect l="l" t="t" r="r" b="b"/>
                <a:pathLst>
                  <a:path w="258609" h="258609">
                    <a:moveTo>
                      <a:pt x="0" y="0"/>
                    </a:moveTo>
                    <a:lnTo>
                      <a:pt x="258609" y="0"/>
                    </a:lnTo>
                    <a:lnTo>
                      <a:pt x="258609" y="258609"/>
                    </a:lnTo>
                    <a:lnTo>
                      <a:pt x="0" y="258609"/>
                    </a:lnTo>
                    <a:close/>
                  </a:path>
                </a:pathLst>
              </a:custGeom>
              <a:solidFill>
                <a:srgbClr val="FFFFFF"/>
              </a:solidFill>
            </p:spPr>
          </p:sp>
          <p:sp>
            <p:nvSpPr>
              <p:cNvPr id="20" name="TextBox 20"/>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21" name="TextBox 21"/>
            <p:cNvSpPr txBox="1"/>
            <p:nvPr/>
          </p:nvSpPr>
          <p:spPr>
            <a:xfrm>
              <a:off x="293560" y="234446"/>
              <a:ext cx="722088" cy="846386"/>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a</a:t>
              </a:r>
            </a:p>
          </p:txBody>
        </p:sp>
      </p:grpSp>
      <p:sp>
        <p:nvSpPr>
          <p:cNvPr id="22" name="Freeform 22"/>
          <p:cNvSpPr/>
          <p:nvPr/>
        </p:nvSpPr>
        <p:spPr>
          <a:xfrm>
            <a:off x="10445720" y="0"/>
            <a:ext cx="1743105" cy="1028700"/>
          </a:xfrm>
          <a:custGeom>
            <a:avLst/>
            <a:gdLst/>
            <a:ahLst/>
            <a:cxnLst/>
            <a:rect l="l" t="t" r="r" b="b"/>
            <a:pathLst>
              <a:path w="2615339" h="1543050">
                <a:moveTo>
                  <a:pt x="0" y="0"/>
                </a:moveTo>
                <a:lnTo>
                  <a:pt x="2615339" y="0"/>
                </a:lnTo>
                <a:lnTo>
                  <a:pt x="2615339" y="1543050"/>
                </a:lnTo>
                <a:lnTo>
                  <a:pt x="0" y="15430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3" name="TextBox 23"/>
          <p:cNvSpPr txBox="1"/>
          <p:nvPr/>
        </p:nvSpPr>
        <p:spPr>
          <a:xfrm>
            <a:off x="685622" y="287867"/>
            <a:ext cx="6645758" cy="423193"/>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 MÔI TRƯỜNG SỐNG CỦA SINH VẬT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2811" y="-1028700"/>
            <a:ext cx="14656470" cy="2057400"/>
            <a:chOff x="0" y="0"/>
            <a:chExt cx="5791719" cy="812800"/>
          </a:xfrm>
        </p:grpSpPr>
        <p:sp>
          <p:nvSpPr>
            <p:cNvPr id="3" name="Freeform 3"/>
            <p:cNvSpPr/>
            <p:nvPr/>
          </p:nvSpPr>
          <p:spPr>
            <a:xfrm>
              <a:off x="0" y="0"/>
              <a:ext cx="5791719" cy="812800"/>
            </a:xfrm>
            <a:custGeom>
              <a:avLst/>
              <a:gdLst/>
              <a:ahLst/>
              <a:cxnLst/>
              <a:rect l="l" t="t" r="r" b="b"/>
              <a:pathLst>
                <a:path w="5791719" h="812800">
                  <a:moveTo>
                    <a:pt x="0" y="0"/>
                  </a:moveTo>
                  <a:lnTo>
                    <a:pt x="5791719" y="0"/>
                  </a:lnTo>
                  <a:lnTo>
                    <a:pt x="5791719" y="812800"/>
                  </a:lnTo>
                  <a:lnTo>
                    <a:pt x="0" y="812800"/>
                  </a:lnTo>
                  <a:close/>
                </a:path>
              </a:pathLst>
            </a:custGeom>
            <a:solidFill>
              <a:srgbClr val="175029"/>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685622" y="1197904"/>
            <a:ext cx="5586877" cy="3056267"/>
            <a:chOff x="0" y="0"/>
            <a:chExt cx="11176665" cy="6112534"/>
          </a:xfrm>
        </p:grpSpPr>
        <p:grpSp>
          <p:nvGrpSpPr>
            <p:cNvPr id="6" name="Group 6"/>
            <p:cNvGrpSpPr/>
            <p:nvPr/>
          </p:nvGrpSpPr>
          <p:grpSpPr>
            <a:xfrm>
              <a:off x="0" y="0"/>
              <a:ext cx="11176665" cy="6112046"/>
              <a:chOff x="0" y="0"/>
              <a:chExt cx="2207736" cy="1207318"/>
            </a:xfrm>
          </p:grpSpPr>
          <p:sp>
            <p:nvSpPr>
              <p:cNvPr id="7" name="Freeform 7"/>
              <p:cNvSpPr/>
              <p:nvPr/>
            </p:nvSpPr>
            <p:spPr>
              <a:xfrm>
                <a:off x="0" y="0"/>
                <a:ext cx="2207736" cy="1207318"/>
              </a:xfrm>
              <a:custGeom>
                <a:avLst/>
                <a:gdLst/>
                <a:ahLst/>
                <a:cxnLst/>
                <a:rect l="l" t="t" r="r" b="b"/>
                <a:pathLst>
                  <a:path w="2207736" h="1207318">
                    <a:moveTo>
                      <a:pt x="0" y="0"/>
                    </a:moveTo>
                    <a:lnTo>
                      <a:pt x="2207736" y="0"/>
                    </a:lnTo>
                    <a:lnTo>
                      <a:pt x="2207736" y="1207318"/>
                    </a:lnTo>
                    <a:lnTo>
                      <a:pt x="0" y="1207318"/>
                    </a:lnTo>
                    <a:close/>
                  </a:path>
                </a:pathLst>
              </a:custGeom>
              <a:solidFill>
                <a:srgbClr val="FFDE59"/>
              </a:solidFill>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9" name="TextBox 9"/>
            <p:cNvSpPr txBox="1"/>
            <p:nvPr/>
          </p:nvSpPr>
          <p:spPr>
            <a:xfrm>
              <a:off x="363471" y="159364"/>
              <a:ext cx="10449725" cy="5953170"/>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Quan sát hình và cho biết: </a:t>
              </a:r>
            </a:p>
            <a:p>
              <a:pPr>
                <a:lnSpc>
                  <a:spcPct val="120000"/>
                </a:lnSpc>
                <a:spcBef>
                  <a:spcPct val="0"/>
                </a:spcBef>
              </a:pPr>
              <a:r>
                <a:rPr lang="en-US" sz="2300" b="1">
                  <a:solidFill>
                    <a:srgbClr val="000000"/>
                  </a:solidFill>
                  <a:latin typeface="Arial" pitchFamily="34" charset="0"/>
                </a:rPr>
                <a:t>a) Nơi sống của các sinh vật có trong hình. </a:t>
              </a:r>
            </a:p>
            <a:p>
              <a:pPr>
                <a:lnSpc>
                  <a:spcPct val="120000"/>
                </a:lnSpc>
                <a:spcBef>
                  <a:spcPct val="0"/>
                </a:spcBef>
              </a:pPr>
              <a:r>
                <a:rPr lang="en-US" sz="2300" b="1">
                  <a:solidFill>
                    <a:srgbClr val="000000"/>
                  </a:solidFill>
                  <a:latin typeface="Arial" pitchFamily="34" charset="0"/>
                </a:rPr>
                <a:t>Từ đó, rút ra các loại môi trường sống của sinh vật.</a:t>
              </a:r>
            </a:p>
            <a:p>
              <a:pPr>
                <a:lnSpc>
                  <a:spcPct val="120000"/>
                </a:lnSpc>
                <a:spcBef>
                  <a:spcPct val="0"/>
                </a:spcBef>
              </a:pPr>
              <a:r>
                <a:rPr lang="en-US" sz="2300" b="1">
                  <a:solidFill>
                    <a:srgbClr val="000000"/>
                  </a:solidFill>
                  <a:latin typeface="Arial" pitchFamily="34" charset="0"/>
                </a:rPr>
                <a:t>b) Những sinh vật nào có cùng loại môi trường sống?</a:t>
              </a:r>
            </a:p>
          </p:txBody>
        </p:sp>
      </p:grpSp>
      <p:grpSp>
        <p:nvGrpSpPr>
          <p:cNvPr id="10" name="Group 10"/>
          <p:cNvGrpSpPr/>
          <p:nvPr/>
        </p:nvGrpSpPr>
        <p:grpSpPr>
          <a:xfrm>
            <a:off x="6361625" y="1197904"/>
            <a:ext cx="5141579" cy="5416149"/>
            <a:chOff x="0" y="0"/>
            <a:chExt cx="10285836" cy="10832297"/>
          </a:xfrm>
        </p:grpSpPr>
        <p:sp>
          <p:nvSpPr>
            <p:cNvPr id="11" name="Freeform 11"/>
            <p:cNvSpPr/>
            <p:nvPr/>
          </p:nvSpPr>
          <p:spPr>
            <a:xfrm>
              <a:off x="0" y="0"/>
              <a:ext cx="10285836" cy="10832297"/>
            </a:xfrm>
            <a:custGeom>
              <a:avLst/>
              <a:gdLst/>
              <a:ahLst/>
              <a:cxnLst/>
              <a:rect l="l" t="t" r="r" b="b"/>
              <a:pathLst>
                <a:path w="10285836" h="10832297">
                  <a:moveTo>
                    <a:pt x="0" y="0"/>
                  </a:moveTo>
                  <a:lnTo>
                    <a:pt x="10285836" y="0"/>
                  </a:lnTo>
                  <a:lnTo>
                    <a:pt x="10285836" y="10832297"/>
                  </a:lnTo>
                  <a:lnTo>
                    <a:pt x="0" y="10832297"/>
                  </a:lnTo>
                  <a:lnTo>
                    <a:pt x="0" y="0"/>
                  </a:lnTo>
                  <a:close/>
                </a:path>
              </a:pathLst>
            </a:custGeom>
            <a:blipFill>
              <a:blip r:embed="rId2"/>
              <a:stretch>
                <a:fillRect t="-648" r="-59093"/>
              </a:stretch>
            </a:blipFill>
          </p:spPr>
        </p:sp>
        <p:grpSp>
          <p:nvGrpSpPr>
            <p:cNvPr id="12" name="Group 12"/>
            <p:cNvGrpSpPr/>
            <p:nvPr/>
          </p:nvGrpSpPr>
          <p:grpSpPr>
            <a:xfrm>
              <a:off x="8976626" y="0"/>
              <a:ext cx="1309210" cy="1309210"/>
              <a:chOff x="0" y="0"/>
              <a:chExt cx="258609" cy="258609"/>
            </a:xfrm>
          </p:grpSpPr>
          <p:sp>
            <p:nvSpPr>
              <p:cNvPr id="13" name="Freeform 13"/>
              <p:cNvSpPr/>
              <p:nvPr/>
            </p:nvSpPr>
            <p:spPr>
              <a:xfrm>
                <a:off x="0" y="0"/>
                <a:ext cx="258609" cy="258609"/>
              </a:xfrm>
              <a:custGeom>
                <a:avLst/>
                <a:gdLst/>
                <a:ahLst/>
                <a:cxnLst/>
                <a:rect l="l" t="t" r="r" b="b"/>
                <a:pathLst>
                  <a:path w="258609" h="258609">
                    <a:moveTo>
                      <a:pt x="0" y="0"/>
                    </a:moveTo>
                    <a:lnTo>
                      <a:pt x="258609" y="0"/>
                    </a:lnTo>
                    <a:lnTo>
                      <a:pt x="258609" y="258609"/>
                    </a:lnTo>
                    <a:lnTo>
                      <a:pt x="0" y="258609"/>
                    </a:lnTo>
                    <a:close/>
                  </a:path>
                </a:pathLst>
              </a:custGeom>
              <a:solidFill>
                <a:srgbClr val="FFFFFF"/>
              </a:soli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5" name="TextBox 15"/>
            <p:cNvSpPr txBox="1"/>
            <p:nvPr/>
          </p:nvSpPr>
          <p:spPr>
            <a:xfrm>
              <a:off x="9270188" y="234448"/>
              <a:ext cx="722088" cy="846386"/>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c</a:t>
              </a:r>
            </a:p>
          </p:txBody>
        </p:sp>
      </p:grpSp>
      <p:grpSp>
        <p:nvGrpSpPr>
          <p:cNvPr id="16" name="Group 16"/>
          <p:cNvGrpSpPr/>
          <p:nvPr/>
        </p:nvGrpSpPr>
        <p:grpSpPr>
          <a:xfrm>
            <a:off x="685622" y="4330128"/>
            <a:ext cx="5586877" cy="2283925"/>
            <a:chOff x="0" y="0"/>
            <a:chExt cx="11176665" cy="4567851"/>
          </a:xfrm>
        </p:grpSpPr>
        <p:sp>
          <p:nvSpPr>
            <p:cNvPr id="17" name="Freeform 17"/>
            <p:cNvSpPr/>
            <p:nvPr/>
          </p:nvSpPr>
          <p:spPr>
            <a:xfrm>
              <a:off x="0" y="0"/>
              <a:ext cx="11176665" cy="4567851"/>
            </a:xfrm>
            <a:custGeom>
              <a:avLst/>
              <a:gdLst/>
              <a:ahLst/>
              <a:cxnLst/>
              <a:rect l="l" t="t" r="r" b="b"/>
              <a:pathLst>
                <a:path w="11176665" h="4567851">
                  <a:moveTo>
                    <a:pt x="0" y="0"/>
                  </a:moveTo>
                  <a:lnTo>
                    <a:pt x="11176665" y="0"/>
                  </a:lnTo>
                  <a:lnTo>
                    <a:pt x="11176665" y="4567851"/>
                  </a:lnTo>
                  <a:lnTo>
                    <a:pt x="0" y="4567851"/>
                  </a:lnTo>
                  <a:lnTo>
                    <a:pt x="0" y="0"/>
                  </a:lnTo>
                  <a:close/>
                </a:path>
              </a:pathLst>
            </a:custGeom>
            <a:blipFill>
              <a:blip r:embed="rId3"/>
              <a:stretch>
                <a:fillRect t="-31509" b="-31509"/>
              </a:stretch>
            </a:blipFill>
          </p:spPr>
        </p:sp>
        <p:grpSp>
          <p:nvGrpSpPr>
            <p:cNvPr id="18" name="Group 18"/>
            <p:cNvGrpSpPr/>
            <p:nvPr/>
          </p:nvGrpSpPr>
          <p:grpSpPr>
            <a:xfrm>
              <a:off x="0" y="0"/>
              <a:ext cx="1309210" cy="1309210"/>
              <a:chOff x="0" y="0"/>
              <a:chExt cx="258609" cy="258609"/>
            </a:xfrm>
          </p:grpSpPr>
          <p:sp>
            <p:nvSpPr>
              <p:cNvPr id="19" name="Freeform 19"/>
              <p:cNvSpPr/>
              <p:nvPr/>
            </p:nvSpPr>
            <p:spPr>
              <a:xfrm>
                <a:off x="0" y="0"/>
                <a:ext cx="258609" cy="258609"/>
              </a:xfrm>
              <a:custGeom>
                <a:avLst/>
                <a:gdLst/>
                <a:ahLst/>
                <a:cxnLst/>
                <a:rect l="l" t="t" r="r" b="b"/>
                <a:pathLst>
                  <a:path w="258609" h="258609">
                    <a:moveTo>
                      <a:pt x="0" y="0"/>
                    </a:moveTo>
                    <a:lnTo>
                      <a:pt x="258609" y="0"/>
                    </a:lnTo>
                    <a:lnTo>
                      <a:pt x="258609" y="258609"/>
                    </a:lnTo>
                    <a:lnTo>
                      <a:pt x="0" y="258609"/>
                    </a:lnTo>
                    <a:close/>
                  </a:path>
                </a:pathLst>
              </a:custGeom>
              <a:solidFill>
                <a:srgbClr val="FFFFFF"/>
              </a:solidFill>
            </p:spPr>
          </p:sp>
          <p:sp>
            <p:nvSpPr>
              <p:cNvPr id="20" name="TextBox 20"/>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21" name="TextBox 21"/>
            <p:cNvSpPr txBox="1"/>
            <p:nvPr/>
          </p:nvSpPr>
          <p:spPr>
            <a:xfrm>
              <a:off x="293560" y="234446"/>
              <a:ext cx="722088" cy="846386"/>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d</a:t>
              </a:r>
            </a:p>
          </p:txBody>
        </p:sp>
      </p:grpSp>
      <p:sp>
        <p:nvSpPr>
          <p:cNvPr id="22" name="TextBox 22"/>
          <p:cNvSpPr txBox="1"/>
          <p:nvPr/>
        </p:nvSpPr>
        <p:spPr>
          <a:xfrm>
            <a:off x="685622" y="287867"/>
            <a:ext cx="6645758" cy="423193"/>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 MÔI TRƯỜNG SỐNG CỦA SINH VẬT</a:t>
            </a:r>
          </a:p>
        </p:txBody>
      </p:sp>
      <p:sp>
        <p:nvSpPr>
          <p:cNvPr id="23" name="Freeform 23"/>
          <p:cNvSpPr/>
          <p:nvPr/>
        </p:nvSpPr>
        <p:spPr>
          <a:xfrm>
            <a:off x="10445720" y="0"/>
            <a:ext cx="1743105" cy="1028700"/>
          </a:xfrm>
          <a:custGeom>
            <a:avLst/>
            <a:gdLst/>
            <a:ahLst/>
            <a:cxnLst/>
            <a:rect l="l" t="t" r="r" b="b"/>
            <a:pathLst>
              <a:path w="2615339" h="1543050">
                <a:moveTo>
                  <a:pt x="0" y="0"/>
                </a:moveTo>
                <a:lnTo>
                  <a:pt x="2615339" y="0"/>
                </a:lnTo>
                <a:lnTo>
                  <a:pt x="2615339" y="1543050"/>
                </a:lnTo>
                <a:lnTo>
                  <a:pt x="0" y="15430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2811" y="-1028700"/>
            <a:ext cx="14656470" cy="2057400"/>
            <a:chOff x="0" y="0"/>
            <a:chExt cx="5791719" cy="812800"/>
          </a:xfrm>
        </p:grpSpPr>
        <p:sp>
          <p:nvSpPr>
            <p:cNvPr id="3" name="Freeform 3"/>
            <p:cNvSpPr/>
            <p:nvPr/>
          </p:nvSpPr>
          <p:spPr>
            <a:xfrm>
              <a:off x="0" y="0"/>
              <a:ext cx="5791719" cy="812800"/>
            </a:xfrm>
            <a:custGeom>
              <a:avLst/>
              <a:gdLst/>
              <a:ahLst/>
              <a:cxnLst/>
              <a:rect l="l" t="t" r="r" b="b"/>
              <a:pathLst>
                <a:path w="5791719" h="812800">
                  <a:moveTo>
                    <a:pt x="0" y="0"/>
                  </a:moveTo>
                  <a:lnTo>
                    <a:pt x="5791719" y="0"/>
                  </a:lnTo>
                  <a:lnTo>
                    <a:pt x="5791719" y="812800"/>
                  </a:lnTo>
                  <a:lnTo>
                    <a:pt x="0" y="812800"/>
                  </a:lnTo>
                  <a:close/>
                </a:path>
              </a:pathLst>
            </a:custGeom>
            <a:solidFill>
              <a:srgbClr val="175029"/>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685622" y="1197904"/>
            <a:ext cx="5586877" cy="3095892"/>
            <a:chOff x="0" y="0"/>
            <a:chExt cx="11176665" cy="6191785"/>
          </a:xfrm>
        </p:grpSpPr>
        <p:grpSp>
          <p:nvGrpSpPr>
            <p:cNvPr id="6" name="Group 6"/>
            <p:cNvGrpSpPr/>
            <p:nvPr/>
          </p:nvGrpSpPr>
          <p:grpSpPr>
            <a:xfrm>
              <a:off x="0" y="0"/>
              <a:ext cx="11176665" cy="6112046"/>
              <a:chOff x="0" y="0"/>
              <a:chExt cx="2207736" cy="1207318"/>
            </a:xfrm>
          </p:grpSpPr>
          <p:sp>
            <p:nvSpPr>
              <p:cNvPr id="7" name="Freeform 7"/>
              <p:cNvSpPr/>
              <p:nvPr/>
            </p:nvSpPr>
            <p:spPr>
              <a:xfrm>
                <a:off x="0" y="0"/>
                <a:ext cx="2207736" cy="1207318"/>
              </a:xfrm>
              <a:custGeom>
                <a:avLst/>
                <a:gdLst/>
                <a:ahLst/>
                <a:cxnLst/>
                <a:rect l="l" t="t" r="r" b="b"/>
                <a:pathLst>
                  <a:path w="2207736" h="1207318">
                    <a:moveTo>
                      <a:pt x="0" y="0"/>
                    </a:moveTo>
                    <a:lnTo>
                      <a:pt x="2207736" y="0"/>
                    </a:lnTo>
                    <a:lnTo>
                      <a:pt x="2207736" y="1207318"/>
                    </a:lnTo>
                    <a:lnTo>
                      <a:pt x="0" y="1207318"/>
                    </a:lnTo>
                    <a:close/>
                  </a:path>
                </a:pathLst>
              </a:custGeom>
              <a:solidFill>
                <a:srgbClr val="FFDE59"/>
              </a:solidFill>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9" name="TextBox 9"/>
            <p:cNvSpPr txBox="1"/>
            <p:nvPr/>
          </p:nvSpPr>
          <p:spPr>
            <a:xfrm>
              <a:off x="363471" y="159364"/>
              <a:ext cx="10449725" cy="6032421"/>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Quan sát hình và cho biết: </a:t>
              </a:r>
            </a:p>
            <a:p>
              <a:pPr>
                <a:lnSpc>
                  <a:spcPct val="120000"/>
                </a:lnSpc>
                <a:spcBef>
                  <a:spcPct val="0"/>
                </a:spcBef>
              </a:pPr>
              <a:r>
                <a:rPr lang="en-US" sz="2300" b="1">
                  <a:solidFill>
                    <a:srgbClr val="000000"/>
                  </a:solidFill>
                  <a:latin typeface="Arial" pitchFamily="34" charset="0"/>
                </a:rPr>
                <a:t>a) Nơi sống của các sinh vật có trong hình. </a:t>
              </a:r>
            </a:p>
            <a:p>
              <a:pPr>
                <a:lnSpc>
                  <a:spcPct val="120000"/>
                </a:lnSpc>
                <a:spcBef>
                  <a:spcPct val="0"/>
                </a:spcBef>
              </a:pPr>
              <a:r>
                <a:rPr lang="en-US" sz="2300" b="1">
                  <a:solidFill>
                    <a:srgbClr val="000000"/>
                  </a:solidFill>
                  <a:latin typeface="Arial" pitchFamily="34" charset="0"/>
                </a:rPr>
                <a:t>Từ đó, rút ra các loại môi trường sống của sinh vật.</a:t>
              </a:r>
            </a:p>
            <a:p>
              <a:pPr>
                <a:lnSpc>
                  <a:spcPct val="120000"/>
                </a:lnSpc>
                <a:spcBef>
                  <a:spcPct val="0"/>
                </a:spcBef>
              </a:pPr>
              <a:r>
                <a:rPr lang="en-US" sz="2300" b="1">
                  <a:solidFill>
                    <a:srgbClr val="000000"/>
                  </a:solidFill>
                  <a:latin typeface="Arial" pitchFamily="34" charset="0"/>
                </a:rPr>
                <a:t>b) Những sinh vật nào có cùng loại môi trường sống?</a:t>
              </a:r>
            </a:p>
          </p:txBody>
        </p:sp>
      </p:grpSp>
      <p:grpSp>
        <p:nvGrpSpPr>
          <p:cNvPr id="10" name="Group 10"/>
          <p:cNvGrpSpPr/>
          <p:nvPr/>
        </p:nvGrpSpPr>
        <p:grpSpPr>
          <a:xfrm>
            <a:off x="6361625" y="1197904"/>
            <a:ext cx="5141579" cy="5416149"/>
            <a:chOff x="0" y="0"/>
            <a:chExt cx="10285836" cy="10832297"/>
          </a:xfrm>
        </p:grpSpPr>
        <p:sp>
          <p:nvSpPr>
            <p:cNvPr id="11" name="Freeform 11"/>
            <p:cNvSpPr/>
            <p:nvPr/>
          </p:nvSpPr>
          <p:spPr>
            <a:xfrm>
              <a:off x="0" y="0"/>
              <a:ext cx="10285836" cy="10832297"/>
            </a:xfrm>
            <a:custGeom>
              <a:avLst/>
              <a:gdLst/>
              <a:ahLst/>
              <a:cxnLst/>
              <a:rect l="l" t="t" r="r" b="b"/>
              <a:pathLst>
                <a:path w="10285836" h="10832297">
                  <a:moveTo>
                    <a:pt x="0" y="0"/>
                  </a:moveTo>
                  <a:lnTo>
                    <a:pt x="10285836" y="0"/>
                  </a:lnTo>
                  <a:lnTo>
                    <a:pt x="10285836" y="10832297"/>
                  </a:lnTo>
                  <a:lnTo>
                    <a:pt x="0" y="10832297"/>
                  </a:lnTo>
                  <a:lnTo>
                    <a:pt x="0" y="0"/>
                  </a:lnTo>
                  <a:close/>
                </a:path>
              </a:pathLst>
            </a:custGeom>
            <a:blipFill>
              <a:blip r:embed="rId2"/>
              <a:stretch>
                <a:fillRect l="-29033" r="-29033"/>
              </a:stretch>
            </a:blipFill>
          </p:spPr>
        </p:sp>
        <p:grpSp>
          <p:nvGrpSpPr>
            <p:cNvPr id="12" name="Group 12"/>
            <p:cNvGrpSpPr/>
            <p:nvPr/>
          </p:nvGrpSpPr>
          <p:grpSpPr>
            <a:xfrm>
              <a:off x="8976626" y="0"/>
              <a:ext cx="1309210" cy="1309210"/>
              <a:chOff x="0" y="0"/>
              <a:chExt cx="258609" cy="258609"/>
            </a:xfrm>
          </p:grpSpPr>
          <p:sp>
            <p:nvSpPr>
              <p:cNvPr id="13" name="Freeform 13"/>
              <p:cNvSpPr/>
              <p:nvPr/>
            </p:nvSpPr>
            <p:spPr>
              <a:xfrm>
                <a:off x="0" y="0"/>
                <a:ext cx="258609" cy="258609"/>
              </a:xfrm>
              <a:custGeom>
                <a:avLst/>
                <a:gdLst/>
                <a:ahLst/>
                <a:cxnLst/>
                <a:rect l="l" t="t" r="r" b="b"/>
                <a:pathLst>
                  <a:path w="258609" h="258609">
                    <a:moveTo>
                      <a:pt x="0" y="0"/>
                    </a:moveTo>
                    <a:lnTo>
                      <a:pt x="258609" y="0"/>
                    </a:lnTo>
                    <a:lnTo>
                      <a:pt x="258609" y="258609"/>
                    </a:lnTo>
                    <a:lnTo>
                      <a:pt x="0" y="258609"/>
                    </a:lnTo>
                    <a:close/>
                  </a:path>
                </a:pathLst>
              </a:custGeom>
              <a:solidFill>
                <a:srgbClr val="FFFFFF"/>
              </a:soli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5" name="TextBox 15"/>
            <p:cNvSpPr txBox="1"/>
            <p:nvPr/>
          </p:nvSpPr>
          <p:spPr>
            <a:xfrm>
              <a:off x="9270188" y="234448"/>
              <a:ext cx="722088" cy="846386"/>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g</a:t>
              </a:r>
            </a:p>
          </p:txBody>
        </p:sp>
      </p:grpSp>
      <p:grpSp>
        <p:nvGrpSpPr>
          <p:cNvPr id="16" name="Group 16"/>
          <p:cNvGrpSpPr/>
          <p:nvPr/>
        </p:nvGrpSpPr>
        <p:grpSpPr>
          <a:xfrm>
            <a:off x="685622" y="4330128"/>
            <a:ext cx="5586877" cy="2283925"/>
            <a:chOff x="0" y="0"/>
            <a:chExt cx="11176665" cy="4567851"/>
          </a:xfrm>
        </p:grpSpPr>
        <p:sp>
          <p:nvSpPr>
            <p:cNvPr id="17" name="Freeform 17"/>
            <p:cNvSpPr/>
            <p:nvPr/>
          </p:nvSpPr>
          <p:spPr>
            <a:xfrm>
              <a:off x="0" y="0"/>
              <a:ext cx="11176665" cy="4567851"/>
            </a:xfrm>
            <a:custGeom>
              <a:avLst/>
              <a:gdLst/>
              <a:ahLst/>
              <a:cxnLst/>
              <a:rect l="l" t="t" r="r" b="b"/>
              <a:pathLst>
                <a:path w="11176665" h="4567851">
                  <a:moveTo>
                    <a:pt x="0" y="0"/>
                  </a:moveTo>
                  <a:lnTo>
                    <a:pt x="11176665" y="0"/>
                  </a:lnTo>
                  <a:lnTo>
                    <a:pt x="11176665" y="4567851"/>
                  </a:lnTo>
                  <a:lnTo>
                    <a:pt x="0" y="4567851"/>
                  </a:lnTo>
                  <a:lnTo>
                    <a:pt x="0" y="0"/>
                  </a:lnTo>
                  <a:close/>
                </a:path>
              </a:pathLst>
            </a:custGeom>
            <a:blipFill>
              <a:blip r:embed="rId3"/>
              <a:stretch>
                <a:fillRect t="-31509" b="-31509"/>
              </a:stretch>
            </a:blipFill>
          </p:spPr>
        </p:sp>
        <p:grpSp>
          <p:nvGrpSpPr>
            <p:cNvPr id="18" name="Group 18"/>
            <p:cNvGrpSpPr/>
            <p:nvPr/>
          </p:nvGrpSpPr>
          <p:grpSpPr>
            <a:xfrm>
              <a:off x="0" y="0"/>
              <a:ext cx="1309210" cy="1309210"/>
              <a:chOff x="0" y="0"/>
              <a:chExt cx="258609" cy="258609"/>
            </a:xfrm>
          </p:grpSpPr>
          <p:sp>
            <p:nvSpPr>
              <p:cNvPr id="19" name="Freeform 19"/>
              <p:cNvSpPr/>
              <p:nvPr/>
            </p:nvSpPr>
            <p:spPr>
              <a:xfrm>
                <a:off x="0" y="0"/>
                <a:ext cx="258609" cy="258609"/>
              </a:xfrm>
              <a:custGeom>
                <a:avLst/>
                <a:gdLst/>
                <a:ahLst/>
                <a:cxnLst/>
                <a:rect l="l" t="t" r="r" b="b"/>
                <a:pathLst>
                  <a:path w="258609" h="258609">
                    <a:moveTo>
                      <a:pt x="0" y="0"/>
                    </a:moveTo>
                    <a:lnTo>
                      <a:pt x="258609" y="0"/>
                    </a:lnTo>
                    <a:lnTo>
                      <a:pt x="258609" y="258609"/>
                    </a:lnTo>
                    <a:lnTo>
                      <a:pt x="0" y="258609"/>
                    </a:lnTo>
                    <a:close/>
                  </a:path>
                </a:pathLst>
              </a:custGeom>
              <a:solidFill>
                <a:srgbClr val="FFFFFF"/>
              </a:solidFill>
            </p:spPr>
          </p:sp>
          <p:sp>
            <p:nvSpPr>
              <p:cNvPr id="20" name="TextBox 20"/>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21" name="TextBox 21"/>
            <p:cNvSpPr txBox="1"/>
            <p:nvPr/>
          </p:nvSpPr>
          <p:spPr>
            <a:xfrm>
              <a:off x="293560" y="234446"/>
              <a:ext cx="722088" cy="846386"/>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e</a:t>
              </a:r>
            </a:p>
          </p:txBody>
        </p:sp>
      </p:grpSp>
      <p:sp>
        <p:nvSpPr>
          <p:cNvPr id="22" name="TextBox 22"/>
          <p:cNvSpPr txBox="1"/>
          <p:nvPr/>
        </p:nvSpPr>
        <p:spPr>
          <a:xfrm>
            <a:off x="685622" y="287867"/>
            <a:ext cx="6645758" cy="423193"/>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 MÔI TRƯỜNG SỐNG CỦA SINH VẬT</a:t>
            </a:r>
          </a:p>
        </p:txBody>
      </p:sp>
      <p:sp>
        <p:nvSpPr>
          <p:cNvPr id="23" name="Freeform 23"/>
          <p:cNvSpPr/>
          <p:nvPr/>
        </p:nvSpPr>
        <p:spPr>
          <a:xfrm>
            <a:off x="10445720" y="0"/>
            <a:ext cx="1743105" cy="1028700"/>
          </a:xfrm>
          <a:custGeom>
            <a:avLst/>
            <a:gdLst/>
            <a:ahLst/>
            <a:cxnLst/>
            <a:rect l="l" t="t" r="r" b="b"/>
            <a:pathLst>
              <a:path w="2615339" h="1543050">
                <a:moveTo>
                  <a:pt x="0" y="0"/>
                </a:moveTo>
                <a:lnTo>
                  <a:pt x="2615339" y="0"/>
                </a:lnTo>
                <a:lnTo>
                  <a:pt x="2615339" y="1543050"/>
                </a:lnTo>
                <a:lnTo>
                  <a:pt x="0" y="15430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2811" y="-1028700"/>
            <a:ext cx="14656470" cy="2057400"/>
            <a:chOff x="0" y="0"/>
            <a:chExt cx="5791719" cy="812800"/>
          </a:xfrm>
        </p:grpSpPr>
        <p:sp>
          <p:nvSpPr>
            <p:cNvPr id="3" name="Freeform 3"/>
            <p:cNvSpPr/>
            <p:nvPr/>
          </p:nvSpPr>
          <p:spPr>
            <a:xfrm>
              <a:off x="0" y="0"/>
              <a:ext cx="5791719" cy="812800"/>
            </a:xfrm>
            <a:custGeom>
              <a:avLst/>
              <a:gdLst/>
              <a:ahLst/>
              <a:cxnLst/>
              <a:rect l="l" t="t" r="r" b="b"/>
              <a:pathLst>
                <a:path w="5791719" h="812800">
                  <a:moveTo>
                    <a:pt x="0" y="0"/>
                  </a:moveTo>
                  <a:lnTo>
                    <a:pt x="5791719" y="0"/>
                  </a:lnTo>
                  <a:lnTo>
                    <a:pt x="5791719" y="812800"/>
                  </a:lnTo>
                  <a:lnTo>
                    <a:pt x="0" y="812800"/>
                  </a:lnTo>
                  <a:close/>
                </a:path>
              </a:pathLst>
            </a:custGeom>
            <a:solidFill>
              <a:srgbClr val="175029"/>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10" name="Group 10"/>
          <p:cNvGrpSpPr/>
          <p:nvPr/>
        </p:nvGrpSpPr>
        <p:grpSpPr>
          <a:xfrm>
            <a:off x="6361625" y="1197904"/>
            <a:ext cx="5141579" cy="5416149"/>
            <a:chOff x="0" y="0"/>
            <a:chExt cx="10285836" cy="10832297"/>
          </a:xfrm>
        </p:grpSpPr>
        <p:sp>
          <p:nvSpPr>
            <p:cNvPr id="11" name="Freeform 11"/>
            <p:cNvSpPr/>
            <p:nvPr/>
          </p:nvSpPr>
          <p:spPr>
            <a:xfrm>
              <a:off x="0" y="0"/>
              <a:ext cx="10285836" cy="6576039"/>
            </a:xfrm>
            <a:custGeom>
              <a:avLst/>
              <a:gdLst/>
              <a:ahLst/>
              <a:cxnLst/>
              <a:rect l="l" t="t" r="r" b="b"/>
              <a:pathLst>
                <a:path w="10285836" h="6576039">
                  <a:moveTo>
                    <a:pt x="0" y="0"/>
                  </a:moveTo>
                  <a:lnTo>
                    <a:pt x="10285836" y="0"/>
                  </a:lnTo>
                  <a:lnTo>
                    <a:pt x="10285836" y="6576039"/>
                  </a:lnTo>
                  <a:lnTo>
                    <a:pt x="0" y="6576039"/>
                  </a:lnTo>
                  <a:lnTo>
                    <a:pt x="0" y="0"/>
                  </a:lnTo>
                  <a:close/>
                </a:path>
              </a:pathLst>
            </a:custGeom>
            <a:blipFill>
              <a:blip r:embed="rId2"/>
              <a:stretch>
                <a:fillRect l="-340" r="-340"/>
              </a:stretch>
            </a:blipFill>
          </p:spPr>
        </p:sp>
        <p:grpSp>
          <p:nvGrpSpPr>
            <p:cNvPr id="12" name="Group 12"/>
            <p:cNvGrpSpPr/>
            <p:nvPr/>
          </p:nvGrpSpPr>
          <p:grpSpPr>
            <a:xfrm>
              <a:off x="8976626" y="0"/>
              <a:ext cx="1309210" cy="1309210"/>
              <a:chOff x="0" y="0"/>
              <a:chExt cx="258609" cy="258609"/>
            </a:xfrm>
          </p:grpSpPr>
          <p:sp>
            <p:nvSpPr>
              <p:cNvPr id="13" name="Freeform 13"/>
              <p:cNvSpPr/>
              <p:nvPr/>
            </p:nvSpPr>
            <p:spPr>
              <a:xfrm>
                <a:off x="0" y="0"/>
                <a:ext cx="258609" cy="258609"/>
              </a:xfrm>
              <a:custGeom>
                <a:avLst/>
                <a:gdLst/>
                <a:ahLst/>
                <a:cxnLst/>
                <a:rect l="l" t="t" r="r" b="b"/>
                <a:pathLst>
                  <a:path w="258609" h="258609">
                    <a:moveTo>
                      <a:pt x="0" y="0"/>
                    </a:moveTo>
                    <a:lnTo>
                      <a:pt x="258609" y="0"/>
                    </a:lnTo>
                    <a:lnTo>
                      <a:pt x="258609" y="258609"/>
                    </a:lnTo>
                    <a:lnTo>
                      <a:pt x="0" y="258609"/>
                    </a:lnTo>
                    <a:close/>
                  </a:path>
                </a:pathLst>
              </a:custGeom>
              <a:solidFill>
                <a:srgbClr val="FFFFFF"/>
              </a:soli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5" name="TextBox 15"/>
            <p:cNvSpPr txBox="1"/>
            <p:nvPr/>
          </p:nvSpPr>
          <p:spPr>
            <a:xfrm>
              <a:off x="9270188" y="234448"/>
              <a:ext cx="722088" cy="846386"/>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i</a:t>
              </a:r>
            </a:p>
          </p:txBody>
        </p:sp>
        <p:sp>
          <p:nvSpPr>
            <p:cNvPr id="16" name="Freeform 16"/>
            <p:cNvSpPr/>
            <p:nvPr/>
          </p:nvSpPr>
          <p:spPr>
            <a:xfrm>
              <a:off x="0" y="6734672"/>
              <a:ext cx="10285836" cy="4097625"/>
            </a:xfrm>
            <a:custGeom>
              <a:avLst/>
              <a:gdLst/>
              <a:ahLst/>
              <a:cxnLst/>
              <a:rect l="l" t="t" r="r" b="b"/>
              <a:pathLst>
                <a:path w="10285836" h="4097625">
                  <a:moveTo>
                    <a:pt x="0" y="0"/>
                  </a:moveTo>
                  <a:lnTo>
                    <a:pt x="10285836" y="0"/>
                  </a:lnTo>
                  <a:lnTo>
                    <a:pt x="10285836" y="4097625"/>
                  </a:lnTo>
                  <a:lnTo>
                    <a:pt x="0" y="4097625"/>
                  </a:lnTo>
                  <a:lnTo>
                    <a:pt x="0" y="0"/>
                  </a:lnTo>
                  <a:close/>
                </a:path>
              </a:pathLst>
            </a:custGeom>
            <a:blipFill>
              <a:blip r:embed="rId3"/>
              <a:stretch>
                <a:fillRect t="-33620" b="-33620"/>
              </a:stretch>
            </a:blipFill>
          </p:spPr>
        </p:sp>
      </p:grpSp>
      <p:grpSp>
        <p:nvGrpSpPr>
          <p:cNvPr id="17" name="Group 17"/>
          <p:cNvGrpSpPr/>
          <p:nvPr/>
        </p:nvGrpSpPr>
        <p:grpSpPr>
          <a:xfrm>
            <a:off x="685622" y="4330128"/>
            <a:ext cx="5586877" cy="2283925"/>
            <a:chOff x="0" y="0"/>
            <a:chExt cx="11176665" cy="4567851"/>
          </a:xfrm>
        </p:grpSpPr>
        <p:sp>
          <p:nvSpPr>
            <p:cNvPr id="18" name="Freeform 18"/>
            <p:cNvSpPr/>
            <p:nvPr/>
          </p:nvSpPr>
          <p:spPr>
            <a:xfrm>
              <a:off x="0" y="0"/>
              <a:ext cx="11176665" cy="4567851"/>
            </a:xfrm>
            <a:custGeom>
              <a:avLst/>
              <a:gdLst/>
              <a:ahLst/>
              <a:cxnLst/>
              <a:rect l="l" t="t" r="r" b="b"/>
              <a:pathLst>
                <a:path w="11176665" h="4567851">
                  <a:moveTo>
                    <a:pt x="0" y="0"/>
                  </a:moveTo>
                  <a:lnTo>
                    <a:pt x="11176665" y="0"/>
                  </a:lnTo>
                  <a:lnTo>
                    <a:pt x="11176665" y="4567851"/>
                  </a:lnTo>
                  <a:lnTo>
                    <a:pt x="0" y="4567851"/>
                  </a:lnTo>
                  <a:lnTo>
                    <a:pt x="0" y="0"/>
                  </a:lnTo>
                  <a:close/>
                </a:path>
              </a:pathLst>
            </a:custGeom>
            <a:blipFill>
              <a:blip r:embed="rId4"/>
              <a:stretch>
                <a:fillRect t="-31509" b="-31509"/>
              </a:stretch>
            </a:blipFill>
          </p:spPr>
        </p:sp>
        <p:grpSp>
          <p:nvGrpSpPr>
            <p:cNvPr id="19" name="Group 19"/>
            <p:cNvGrpSpPr/>
            <p:nvPr/>
          </p:nvGrpSpPr>
          <p:grpSpPr>
            <a:xfrm>
              <a:off x="0" y="0"/>
              <a:ext cx="1309210" cy="1309210"/>
              <a:chOff x="0" y="0"/>
              <a:chExt cx="258609" cy="258609"/>
            </a:xfrm>
          </p:grpSpPr>
          <p:sp>
            <p:nvSpPr>
              <p:cNvPr id="20" name="Freeform 20"/>
              <p:cNvSpPr/>
              <p:nvPr/>
            </p:nvSpPr>
            <p:spPr>
              <a:xfrm>
                <a:off x="0" y="0"/>
                <a:ext cx="258609" cy="258609"/>
              </a:xfrm>
              <a:custGeom>
                <a:avLst/>
                <a:gdLst/>
                <a:ahLst/>
                <a:cxnLst/>
                <a:rect l="l" t="t" r="r" b="b"/>
                <a:pathLst>
                  <a:path w="258609" h="258609">
                    <a:moveTo>
                      <a:pt x="0" y="0"/>
                    </a:moveTo>
                    <a:lnTo>
                      <a:pt x="258609" y="0"/>
                    </a:lnTo>
                    <a:lnTo>
                      <a:pt x="258609" y="258609"/>
                    </a:lnTo>
                    <a:lnTo>
                      <a:pt x="0" y="258609"/>
                    </a:lnTo>
                    <a:close/>
                  </a:path>
                </a:pathLst>
              </a:custGeom>
              <a:solidFill>
                <a:srgbClr val="FFFFFF"/>
              </a:solidFill>
            </p:spPr>
          </p:sp>
          <p:sp>
            <p:nvSpPr>
              <p:cNvPr id="21" name="TextBox 21"/>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22" name="TextBox 22"/>
            <p:cNvSpPr txBox="1"/>
            <p:nvPr/>
          </p:nvSpPr>
          <p:spPr>
            <a:xfrm>
              <a:off x="293560" y="234446"/>
              <a:ext cx="722088" cy="846386"/>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h</a:t>
              </a:r>
            </a:p>
          </p:txBody>
        </p:sp>
      </p:grpSp>
      <p:sp>
        <p:nvSpPr>
          <p:cNvPr id="23" name="TextBox 23"/>
          <p:cNvSpPr txBox="1"/>
          <p:nvPr/>
        </p:nvSpPr>
        <p:spPr>
          <a:xfrm>
            <a:off x="685622" y="287867"/>
            <a:ext cx="6645758" cy="423193"/>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 MÔI TRƯỜNG SỐNG CỦA SINH VẬT</a:t>
            </a:r>
          </a:p>
        </p:txBody>
      </p:sp>
      <p:sp>
        <p:nvSpPr>
          <p:cNvPr id="24" name="Freeform 24"/>
          <p:cNvSpPr/>
          <p:nvPr/>
        </p:nvSpPr>
        <p:spPr>
          <a:xfrm>
            <a:off x="10445720" y="0"/>
            <a:ext cx="1743105" cy="1028700"/>
          </a:xfrm>
          <a:custGeom>
            <a:avLst/>
            <a:gdLst/>
            <a:ahLst/>
            <a:cxnLst/>
            <a:rect l="l" t="t" r="r" b="b"/>
            <a:pathLst>
              <a:path w="2615339" h="1543050">
                <a:moveTo>
                  <a:pt x="0" y="0"/>
                </a:moveTo>
                <a:lnTo>
                  <a:pt x="2615339" y="0"/>
                </a:lnTo>
                <a:lnTo>
                  <a:pt x="2615339" y="1543050"/>
                </a:lnTo>
                <a:lnTo>
                  <a:pt x="0" y="15430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25" name="Group 5"/>
          <p:cNvGrpSpPr/>
          <p:nvPr/>
        </p:nvGrpSpPr>
        <p:grpSpPr>
          <a:xfrm>
            <a:off x="685622" y="1197904"/>
            <a:ext cx="5586877" cy="3056267"/>
            <a:chOff x="0" y="0"/>
            <a:chExt cx="11176665" cy="6112534"/>
          </a:xfrm>
        </p:grpSpPr>
        <p:grpSp>
          <p:nvGrpSpPr>
            <p:cNvPr id="26" name="Group 6"/>
            <p:cNvGrpSpPr/>
            <p:nvPr/>
          </p:nvGrpSpPr>
          <p:grpSpPr>
            <a:xfrm>
              <a:off x="0" y="0"/>
              <a:ext cx="11176665" cy="6112046"/>
              <a:chOff x="0" y="0"/>
              <a:chExt cx="2207736" cy="1207318"/>
            </a:xfrm>
          </p:grpSpPr>
          <p:sp>
            <p:nvSpPr>
              <p:cNvPr id="28" name="Freeform 7"/>
              <p:cNvSpPr/>
              <p:nvPr/>
            </p:nvSpPr>
            <p:spPr>
              <a:xfrm>
                <a:off x="0" y="0"/>
                <a:ext cx="2207736" cy="1207318"/>
              </a:xfrm>
              <a:custGeom>
                <a:avLst/>
                <a:gdLst/>
                <a:ahLst/>
                <a:cxnLst/>
                <a:rect l="l" t="t" r="r" b="b"/>
                <a:pathLst>
                  <a:path w="2207736" h="1207318">
                    <a:moveTo>
                      <a:pt x="0" y="0"/>
                    </a:moveTo>
                    <a:lnTo>
                      <a:pt x="2207736" y="0"/>
                    </a:lnTo>
                    <a:lnTo>
                      <a:pt x="2207736" y="1207318"/>
                    </a:lnTo>
                    <a:lnTo>
                      <a:pt x="0" y="1207318"/>
                    </a:lnTo>
                    <a:close/>
                  </a:path>
                </a:pathLst>
              </a:custGeom>
              <a:solidFill>
                <a:srgbClr val="FFDE59"/>
              </a:solidFill>
            </p:spPr>
          </p:sp>
          <p:sp>
            <p:nvSpPr>
              <p:cNvPr id="29" name="TextBox 8"/>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27" name="TextBox 9"/>
            <p:cNvSpPr txBox="1"/>
            <p:nvPr/>
          </p:nvSpPr>
          <p:spPr>
            <a:xfrm>
              <a:off x="363471" y="159364"/>
              <a:ext cx="10449725" cy="5953170"/>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Quan sát hình và cho biết: </a:t>
              </a:r>
            </a:p>
            <a:p>
              <a:pPr>
                <a:lnSpc>
                  <a:spcPct val="120000"/>
                </a:lnSpc>
                <a:spcBef>
                  <a:spcPct val="0"/>
                </a:spcBef>
              </a:pPr>
              <a:r>
                <a:rPr lang="en-US" sz="2300" b="1">
                  <a:solidFill>
                    <a:srgbClr val="000000"/>
                  </a:solidFill>
                  <a:latin typeface="Arial" pitchFamily="34" charset="0"/>
                </a:rPr>
                <a:t>a) Nơi sống của các sinh vật có trong hình. </a:t>
              </a:r>
            </a:p>
            <a:p>
              <a:pPr>
                <a:lnSpc>
                  <a:spcPct val="120000"/>
                </a:lnSpc>
                <a:spcBef>
                  <a:spcPct val="0"/>
                </a:spcBef>
              </a:pPr>
              <a:r>
                <a:rPr lang="en-US" sz="2300" b="1">
                  <a:solidFill>
                    <a:srgbClr val="000000"/>
                  </a:solidFill>
                  <a:latin typeface="Arial" pitchFamily="34" charset="0"/>
                </a:rPr>
                <a:t>Từ đó, rút ra các loại môi trường sống của sinh vật.</a:t>
              </a:r>
            </a:p>
            <a:p>
              <a:pPr>
                <a:lnSpc>
                  <a:spcPct val="120000"/>
                </a:lnSpc>
                <a:spcBef>
                  <a:spcPct val="0"/>
                </a:spcBef>
              </a:pPr>
              <a:r>
                <a:rPr lang="en-US" sz="2300" b="1">
                  <a:solidFill>
                    <a:srgbClr val="000000"/>
                  </a:solidFill>
                  <a:latin typeface="Arial" pitchFamily="34" charset="0"/>
                </a:rPr>
                <a:t>b) Những sinh vật nào có cùng loại môi trường sống?</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2811" y="-1028700"/>
            <a:ext cx="14656470" cy="2057400"/>
            <a:chOff x="0" y="0"/>
            <a:chExt cx="5791719" cy="812800"/>
          </a:xfrm>
        </p:grpSpPr>
        <p:sp>
          <p:nvSpPr>
            <p:cNvPr id="3" name="Freeform 3"/>
            <p:cNvSpPr/>
            <p:nvPr/>
          </p:nvSpPr>
          <p:spPr>
            <a:xfrm>
              <a:off x="0" y="0"/>
              <a:ext cx="5791719" cy="812800"/>
            </a:xfrm>
            <a:custGeom>
              <a:avLst/>
              <a:gdLst/>
              <a:ahLst/>
              <a:cxnLst/>
              <a:rect l="l" t="t" r="r" b="b"/>
              <a:pathLst>
                <a:path w="5791719" h="812800">
                  <a:moveTo>
                    <a:pt x="0" y="0"/>
                  </a:moveTo>
                  <a:lnTo>
                    <a:pt x="5791719" y="0"/>
                  </a:lnTo>
                  <a:lnTo>
                    <a:pt x="5791719" y="812800"/>
                  </a:lnTo>
                  <a:lnTo>
                    <a:pt x="0" y="812800"/>
                  </a:lnTo>
                  <a:close/>
                </a:path>
              </a:pathLst>
            </a:custGeom>
            <a:solidFill>
              <a:srgbClr val="175029"/>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10445720" y="0"/>
            <a:ext cx="1743105" cy="1028700"/>
          </a:xfrm>
          <a:custGeom>
            <a:avLst/>
            <a:gdLst/>
            <a:ahLst/>
            <a:cxnLst/>
            <a:rect l="l" t="t" r="r" b="b"/>
            <a:pathLst>
              <a:path w="2615339" h="1543050">
                <a:moveTo>
                  <a:pt x="0" y="0"/>
                </a:moveTo>
                <a:lnTo>
                  <a:pt x="2615339" y="0"/>
                </a:lnTo>
                <a:lnTo>
                  <a:pt x="2615339" y="1543050"/>
                </a:lnTo>
                <a:lnTo>
                  <a:pt x="0" y="15430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685622" y="1189874"/>
            <a:ext cx="10817582" cy="1536700"/>
            <a:chOff x="0" y="0"/>
            <a:chExt cx="21640800" cy="3073400"/>
          </a:xfrm>
        </p:grpSpPr>
        <p:grpSp>
          <p:nvGrpSpPr>
            <p:cNvPr id="7" name="Group 7"/>
            <p:cNvGrpSpPr/>
            <p:nvPr/>
          </p:nvGrpSpPr>
          <p:grpSpPr>
            <a:xfrm>
              <a:off x="815061" y="554958"/>
              <a:ext cx="20825739" cy="2518442"/>
              <a:chOff x="0" y="0"/>
              <a:chExt cx="4113726" cy="497470"/>
            </a:xfrm>
          </p:grpSpPr>
          <p:sp>
            <p:nvSpPr>
              <p:cNvPr id="8" name="Freeform 8"/>
              <p:cNvSpPr/>
              <p:nvPr/>
            </p:nvSpPr>
            <p:spPr>
              <a:xfrm>
                <a:off x="0" y="0"/>
                <a:ext cx="4113726" cy="497470"/>
              </a:xfrm>
              <a:custGeom>
                <a:avLst/>
                <a:gdLst/>
                <a:ahLst/>
                <a:cxnLst/>
                <a:rect l="l" t="t" r="r" b="b"/>
                <a:pathLst>
                  <a:path w="4113726" h="497470">
                    <a:moveTo>
                      <a:pt x="0" y="0"/>
                    </a:moveTo>
                    <a:lnTo>
                      <a:pt x="4113726" y="0"/>
                    </a:lnTo>
                    <a:lnTo>
                      <a:pt x="4113726" y="497470"/>
                    </a:lnTo>
                    <a:lnTo>
                      <a:pt x="0" y="497470"/>
                    </a:lnTo>
                    <a:close/>
                  </a:path>
                </a:pathLst>
              </a:custGeom>
              <a:solidFill>
                <a:srgbClr val="D2C7FF"/>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10" name="Freeform 10"/>
            <p:cNvSpPr/>
            <p:nvPr/>
          </p:nvSpPr>
          <p:spPr>
            <a:xfrm>
              <a:off x="0" y="0"/>
              <a:ext cx="1630123" cy="1734173"/>
            </a:xfrm>
            <a:custGeom>
              <a:avLst/>
              <a:gdLst/>
              <a:ahLst/>
              <a:cxnLst/>
              <a:rect l="l" t="t" r="r" b="b"/>
              <a:pathLst>
                <a:path w="1630123" h="1734173">
                  <a:moveTo>
                    <a:pt x="0" y="0"/>
                  </a:moveTo>
                  <a:lnTo>
                    <a:pt x="1630123" y="0"/>
                  </a:lnTo>
                  <a:lnTo>
                    <a:pt x="1630123" y="1734173"/>
                  </a:lnTo>
                  <a:lnTo>
                    <a:pt x="0" y="17341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1"/>
            <p:cNvSpPr txBox="1"/>
            <p:nvPr/>
          </p:nvSpPr>
          <p:spPr>
            <a:xfrm>
              <a:off x="1706322" y="1002866"/>
              <a:ext cx="19283742" cy="169892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Kể tên các loại môi trường sống. Lấy ví dụ một số sinh vật sống trong môi trường theo mẫu bảng</a:t>
              </a:r>
            </a:p>
          </p:txBody>
        </p:sp>
      </p:grpSp>
      <p:graphicFrame>
        <p:nvGraphicFramePr>
          <p:cNvPr id="12" name="Table 12"/>
          <p:cNvGraphicFramePr>
            <a:graphicFrameLocks noGrp="1"/>
          </p:cNvGraphicFramePr>
          <p:nvPr>
            <p:extLst>
              <p:ext uri="{D42A27DB-BD31-4B8C-83A1-F6EECF244321}">
                <p14:modId xmlns:p14="http://schemas.microsoft.com/office/powerpoint/2010/main" val="1074833268"/>
              </p:ext>
            </p:extLst>
          </p:nvPr>
        </p:nvGraphicFramePr>
        <p:xfrm>
          <a:off x="685622" y="2885324"/>
          <a:ext cx="10817582" cy="3505200"/>
        </p:xfrm>
        <a:graphic>
          <a:graphicData uri="http://schemas.openxmlformats.org/drawingml/2006/table">
            <a:tbl>
              <a:tblPr/>
              <a:tblGrid>
                <a:gridCol w="5408791">
                  <a:extLst>
                    <a:ext uri="{9D8B030D-6E8A-4147-A177-3AD203B41FA5}">
                      <a16:colId xmlns:a16="http://schemas.microsoft.com/office/drawing/2014/main" val="20000"/>
                    </a:ext>
                  </a:extLst>
                </a:gridCol>
                <a:gridCol w="5408791">
                  <a:extLst>
                    <a:ext uri="{9D8B030D-6E8A-4147-A177-3AD203B41FA5}">
                      <a16:colId xmlns:a16="http://schemas.microsoft.com/office/drawing/2014/main" val="20001"/>
                    </a:ext>
                  </a:extLst>
                </a:gridCol>
              </a:tblGrid>
              <a:tr h="748030">
                <a:tc>
                  <a:txBody>
                    <a:bodyPr/>
                    <a:lstStyle/>
                    <a:p>
                      <a:pPr algn="ctr">
                        <a:lnSpc>
                          <a:spcPts val="4900"/>
                        </a:lnSpc>
                        <a:defRPr/>
                      </a:pPr>
                      <a:r>
                        <a:rPr lang="en-US" sz="2300" b="1">
                          <a:solidFill>
                            <a:srgbClr val="FFFFFF"/>
                          </a:solidFill>
                          <a:latin typeface="Arial" pitchFamily="34" charset="0"/>
                        </a:rPr>
                        <a:t>Môi trường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175F12"/>
                    </a:solidFill>
                  </a:tcPr>
                </a:tc>
                <a:tc>
                  <a:txBody>
                    <a:bodyPr/>
                    <a:lstStyle/>
                    <a:p>
                      <a:pPr algn="ctr">
                        <a:lnSpc>
                          <a:spcPts val="4900"/>
                        </a:lnSpc>
                        <a:defRPr/>
                      </a:pPr>
                      <a:r>
                        <a:rPr lang="en-US" sz="2300" b="1">
                          <a:solidFill>
                            <a:srgbClr val="FFFFFF"/>
                          </a:solidFill>
                          <a:latin typeface="Arial" pitchFamily="34" charset="0"/>
                        </a:rPr>
                        <a:t>Sinh vật</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175F12"/>
                    </a:solidFill>
                  </a:tcPr>
                </a:tc>
                <a:extLst>
                  <a:ext uri="{0D108BD9-81ED-4DB2-BD59-A6C34878D82A}">
                    <a16:rowId xmlns:a16="http://schemas.microsoft.com/office/drawing/2014/main" val="10000"/>
                  </a:ext>
                </a:extLst>
              </a:tr>
              <a:tr h="748030">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48030">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48030">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endParaRPr lang="en-US" sz="70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3" name="TextBox 13"/>
          <p:cNvSpPr txBox="1"/>
          <p:nvPr/>
        </p:nvSpPr>
        <p:spPr>
          <a:xfrm>
            <a:off x="685622" y="287867"/>
            <a:ext cx="6645758" cy="423193"/>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 MÔI TRƯỜNG SỐNG CỦA SINH VẬT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2811" y="-1028700"/>
            <a:ext cx="14656470" cy="2057400"/>
            <a:chOff x="0" y="0"/>
            <a:chExt cx="5791719" cy="812800"/>
          </a:xfrm>
        </p:grpSpPr>
        <p:sp>
          <p:nvSpPr>
            <p:cNvPr id="3" name="Freeform 3"/>
            <p:cNvSpPr/>
            <p:nvPr/>
          </p:nvSpPr>
          <p:spPr>
            <a:xfrm>
              <a:off x="0" y="0"/>
              <a:ext cx="5791719" cy="812800"/>
            </a:xfrm>
            <a:custGeom>
              <a:avLst/>
              <a:gdLst/>
              <a:ahLst/>
              <a:cxnLst/>
              <a:rect l="l" t="t" r="r" b="b"/>
              <a:pathLst>
                <a:path w="5791719" h="812800">
                  <a:moveTo>
                    <a:pt x="0" y="0"/>
                  </a:moveTo>
                  <a:lnTo>
                    <a:pt x="5791719" y="0"/>
                  </a:lnTo>
                  <a:lnTo>
                    <a:pt x="5791719" y="812800"/>
                  </a:lnTo>
                  <a:lnTo>
                    <a:pt x="0" y="812800"/>
                  </a:lnTo>
                  <a:close/>
                </a:path>
              </a:pathLst>
            </a:custGeom>
            <a:solidFill>
              <a:srgbClr val="175029"/>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10445720" y="0"/>
            <a:ext cx="1743105" cy="1028700"/>
          </a:xfrm>
          <a:custGeom>
            <a:avLst/>
            <a:gdLst/>
            <a:ahLst/>
            <a:cxnLst/>
            <a:rect l="l" t="t" r="r" b="b"/>
            <a:pathLst>
              <a:path w="2615339" h="1543050">
                <a:moveTo>
                  <a:pt x="0" y="0"/>
                </a:moveTo>
                <a:lnTo>
                  <a:pt x="2615339" y="0"/>
                </a:lnTo>
                <a:lnTo>
                  <a:pt x="2615339" y="1543050"/>
                </a:lnTo>
                <a:lnTo>
                  <a:pt x="0" y="15430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685622" y="1150013"/>
            <a:ext cx="10817582" cy="4621475"/>
            <a:chOff x="0" y="0"/>
            <a:chExt cx="21640800" cy="9242950"/>
          </a:xfrm>
        </p:grpSpPr>
        <p:grpSp>
          <p:nvGrpSpPr>
            <p:cNvPr id="7" name="Group 7"/>
            <p:cNvGrpSpPr/>
            <p:nvPr/>
          </p:nvGrpSpPr>
          <p:grpSpPr>
            <a:xfrm>
              <a:off x="0" y="0"/>
              <a:ext cx="21640800" cy="9242950"/>
              <a:chOff x="0" y="0"/>
              <a:chExt cx="4274726" cy="1825768"/>
            </a:xfrm>
          </p:grpSpPr>
          <p:sp>
            <p:nvSpPr>
              <p:cNvPr id="8" name="Freeform 8"/>
              <p:cNvSpPr/>
              <p:nvPr/>
            </p:nvSpPr>
            <p:spPr>
              <a:xfrm>
                <a:off x="0" y="0"/>
                <a:ext cx="4274726" cy="1825768"/>
              </a:xfrm>
              <a:custGeom>
                <a:avLst/>
                <a:gdLst/>
                <a:ahLst/>
                <a:cxnLst/>
                <a:rect l="l" t="t" r="r" b="b"/>
                <a:pathLst>
                  <a:path w="4274726" h="1825768">
                    <a:moveTo>
                      <a:pt x="0" y="0"/>
                    </a:moveTo>
                    <a:lnTo>
                      <a:pt x="4274726" y="0"/>
                    </a:lnTo>
                    <a:lnTo>
                      <a:pt x="4274726" y="1825768"/>
                    </a:lnTo>
                    <a:lnTo>
                      <a:pt x="0" y="1825768"/>
                    </a:lnTo>
                    <a:close/>
                  </a:path>
                </a:pathLst>
              </a:custGeom>
              <a:gradFill rotWithShape="1">
                <a:gsLst>
                  <a:gs pos="0">
                    <a:srgbClr val="FFF7AD">
                      <a:alpha val="100000"/>
                    </a:srgbClr>
                  </a:gs>
                  <a:gs pos="100000">
                    <a:srgbClr val="FFA9F9">
                      <a:alpha val="100000"/>
                    </a:srgbClr>
                  </a:gs>
                </a:gsLst>
                <a:lin ang="0"/>
              </a:gra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146"/>
                  </a:lnSpc>
                </a:pPr>
                <a:endParaRPr b="1">
                  <a:latin typeface="Arial" pitchFamily="34" charset="0"/>
                </a:endParaRPr>
              </a:p>
            </p:txBody>
          </p:sp>
        </p:grpSp>
        <p:sp>
          <p:nvSpPr>
            <p:cNvPr id="10" name="TextBox 10"/>
            <p:cNvSpPr txBox="1"/>
            <p:nvPr/>
          </p:nvSpPr>
          <p:spPr>
            <a:xfrm>
              <a:off x="425097" y="301392"/>
              <a:ext cx="20790609" cy="846386"/>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Có bốn loại môi trường sống chủ yếu:</a:t>
              </a:r>
            </a:p>
          </p:txBody>
        </p:sp>
      </p:grpSp>
      <p:grpSp>
        <p:nvGrpSpPr>
          <p:cNvPr id="11" name="Group 11"/>
          <p:cNvGrpSpPr/>
          <p:nvPr/>
        </p:nvGrpSpPr>
        <p:grpSpPr>
          <a:xfrm>
            <a:off x="898114" y="1921176"/>
            <a:ext cx="4818788" cy="1174623"/>
            <a:chOff x="0" y="0"/>
            <a:chExt cx="9640086" cy="2349247"/>
          </a:xfrm>
        </p:grpSpPr>
        <p:grpSp>
          <p:nvGrpSpPr>
            <p:cNvPr id="12" name="Group 12"/>
            <p:cNvGrpSpPr/>
            <p:nvPr/>
          </p:nvGrpSpPr>
          <p:grpSpPr>
            <a:xfrm>
              <a:off x="1174624" y="299493"/>
              <a:ext cx="8465462" cy="1750262"/>
              <a:chOff x="0" y="0"/>
              <a:chExt cx="1914551" cy="395840"/>
            </a:xfrm>
          </p:grpSpPr>
          <p:sp>
            <p:nvSpPr>
              <p:cNvPr id="13" name="Freeform 13"/>
              <p:cNvSpPr/>
              <p:nvPr/>
            </p:nvSpPr>
            <p:spPr>
              <a:xfrm>
                <a:off x="0" y="0"/>
                <a:ext cx="1914551" cy="395840"/>
              </a:xfrm>
              <a:custGeom>
                <a:avLst/>
                <a:gdLst/>
                <a:ahLst/>
                <a:cxnLst/>
                <a:rect l="l" t="t" r="r" b="b"/>
                <a:pathLst>
                  <a:path w="1914551" h="395840">
                    <a:moveTo>
                      <a:pt x="0" y="0"/>
                    </a:moveTo>
                    <a:lnTo>
                      <a:pt x="1914551" y="0"/>
                    </a:lnTo>
                    <a:lnTo>
                      <a:pt x="1914551" y="395840"/>
                    </a:lnTo>
                    <a:lnTo>
                      <a:pt x="0" y="395840"/>
                    </a:lnTo>
                    <a:close/>
                  </a:path>
                </a:pathLst>
              </a:custGeom>
              <a:gradFill rotWithShape="1">
                <a:gsLst>
                  <a:gs pos="0">
                    <a:srgbClr val="0097B2">
                      <a:alpha val="100000"/>
                    </a:srgbClr>
                  </a:gs>
                  <a:gs pos="100000">
                    <a:srgbClr val="7ED957">
                      <a:alpha val="100000"/>
                    </a:srgbClr>
                  </a:gs>
                </a:gsLst>
                <a:lin ang="0"/>
              </a:gradFill>
            </p:spPr>
          </p:sp>
          <p:sp>
            <p:nvSpPr>
              <p:cNvPr id="14" name="TextBox 14"/>
              <p:cNvSpPr txBox="1"/>
              <p:nvPr/>
            </p:nvSpPr>
            <p:spPr>
              <a:xfrm>
                <a:off x="0" y="-47625"/>
                <a:ext cx="812800" cy="860425"/>
              </a:xfrm>
              <a:prstGeom prst="rect">
                <a:avLst/>
              </a:prstGeom>
            </p:spPr>
            <p:txBody>
              <a:bodyPr lIns="88978" tIns="88978" rIns="88978" bIns="88978" rtlCol="0" anchor="ctr"/>
              <a:lstStyle/>
              <a:p>
                <a:pPr algn="ctr">
                  <a:lnSpc>
                    <a:spcPts val="2239"/>
                  </a:lnSpc>
                </a:pPr>
                <a:endParaRPr b="1">
                  <a:latin typeface="Arial" pitchFamily="34" charset="0"/>
                </a:endParaRPr>
              </a:p>
            </p:txBody>
          </p:sp>
        </p:grpSp>
        <p:grpSp>
          <p:nvGrpSpPr>
            <p:cNvPr id="15" name="Group 15"/>
            <p:cNvGrpSpPr/>
            <p:nvPr/>
          </p:nvGrpSpPr>
          <p:grpSpPr>
            <a:xfrm>
              <a:off x="0" y="0"/>
              <a:ext cx="2349247" cy="2349247"/>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E59"/>
              </a:solidFill>
            </p:spPr>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8" name="Freeform 18"/>
            <p:cNvSpPr/>
            <p:nvPr/>
          </p:nvSpPr>
          <p:spPr>
            <a:xfrm>
              <a:off x="411118" y="391541"/>
              <a:ext cx="1527011" cy="1566165"/>
            </a:xfrm>
            <a:custGeom>
              <a:avLst/>
              <a:gdLst/>
              <a:ahLst/>
              <a:cxnLst/>
              <a:rect l="l" t="t" r="r" b="b"/>
              <a:pathLst>
                <a:path w="1527011" h="1566165">
                  <a:moveTo>
                    <a:pt x="0" y="0"/>
                  </a:moveTo>
                  <a:lnTo>
                    <a:pt x="1527011" y="0"/>
                  </a:lnTo>
                  <a:lnTo>
                    <a:pt x="1527011" y="1566165"/>
                  </a:lnTo>
                  <a:lnTo>
                    <a:pt x="0" y="15661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TextBox 19"/>
            <p:cNvSpPr txBox="1"/>
            <p:nvPr/>
          </p:nvSpPr>
          <p:spPr>
            <a:xfrm>
              <a:off x="2688450" y="754464"/>
              <a:ext cx="6951634" cy="846386"/>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Môi trường trên cạn</a:t>
              </a:r>
            </a:p>
          </p:txBody>
        </p:sp>
      </p:grpSp>
      <p:sp>
        <p:nvSpPr>
          <p:cNvPr id="20" name="TextBox 20"/>
          <p:cNvSpPr txBox="1"/>
          <p:nvPr/>
        </p:nvSpPr>
        <p:spPr>
          <a:xfrm>
            <a:off x="685622" y="287867"/>
            <a:ext cx="6645758" cy="423193"/>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 MÔI TRƯỜNG SỐNG CỦA SINH VẬT</a:t>
            </a:r>
          </a:p>
        </p:txBody>
      </p:sp>
      <p:grpSp>
        <p:nvGrpSpPr>
          <p:cNvPr id="21" name="Group 21"/>
          <p:cNvGrpSpPr/>
          <p:nvPr/>
        </p:nvGrpSpPr>
        <p:grpSpPr>
          <a:xfrm>
            <a:off x="6094413" y="2039781"/>
            <a:ext cx="4818788" cy="1174623"/>
            <a:chOff x="0" y="0"/>
            <a:chExt cx="9640086" cy="2349247"/>
          </a:xfrm>
        </p:grpSpPr>
        <p:grpSp>
          <p:nvGrpSpPr>
            <p:cNvPr id="22" name="Group 22"/>
            <p:cNvGrpSpPr/>
            <p:nvPr/>
          </p:nvGrpSpPr>
          <p:grpSpPr>
            <a:xfrm>
              <a:off x="1174624" y="299493"/>
              <a:ext cx="8465462" cy="1750262"/>
              <a:chOff x="0" y="0"/>
              <a:chExt cx="1914551" cy="395840"/>
            </a:xfrm>
          </p:grpSpPr>
          <p:sp>
            <p:nvSpPr>
              <p:cNvPr id="23" name="Freeform 23"/>
              <p:cNvSpPr/>
              <p:nvPr/>
            </p:nvSpPr>
            <p:spPr>
              <a:xfrm>
                <a:off x="0" y="0"/>
                <a:ext cx="1914551" cy="395840"/>
              </a:xfrm>
              <a:custGeom>
                <a:avLst/>
                <a:gdLst/>
                <a:ahLst/>
                <a:cxnLst/>
                <a:rect l="l" t="t" r="r" b="b"/>
                <a:pathLst>
                  <a:path w="1914551" h="395840">
                    <a:moveTo>
                      <a:pt x="0" y="0"/>
                    </a:moveTo>
                    <a:lnTo>
                      <a:pt x="1914551" y="0"/>
                    </a:lnTo>
                    <a:lnTo>
                      <a:pt x="1914551" y="395840"/>
                    </a:lnTo>
                    <a:lnTo>
                      <a:pt x="0" y="395840"/>
                    </a:lnTo>
                    <a:close/>
                  </a:path>
                </a:pathLst>
              </a:custGeom>
              <a:gradFill rotWithShape="1">
                <a:gsLst>
                  <a:gs pos="0">
                    <a:srgbClr val="0097B2">
                      <a:alpha val="100000"/>
                    </a:srgbClr>
                  </a:gs>
                  <a:gs pos="100000">
                    <a:srgbClr val="7ED957">
                      <a:alpha val="100000"/>
                    </a:srgbClr>
                  </a:gs>
                </a:gsLst>
                <a:lin ang="0"/>
              </a:gradFill>
            </p:spPr>
          </p:sp>
          <p:sp>
            <p:nvSpPr>
              <p:cNvPr id="24" name="TextBox 24"/>
              <p:cNvSpPr txBox="1"/>
              <p:nvPr/>
            </p:nvSpPr>
            <p:spPr>
              <a:xfrm>
                <a:off x="0" y="-47625"/>
                <a:ext cx="812800" cy="860425"/>
              </a:xfrm>
              <a:prstGeom prst="rect">
                <a:avLst/>
              </a:prstGeom>
            </p:spPr>
            <p:txBody>
              <a:bodyPr lIns="88978" tIns="88978" rIns="88978" bIns="88978" rtlCol="0" anchor="ctr"/>
              <a:lstStyle/>
              <a:p>
                <a:pPr algn="ctr">
                  <a:lnSpc>
                    <a:spcPts val="2239"/>
                  </a:lnSpc>
                </a:pPr>
                <a:endParaRPr b="1">
                  <a:latin typeface="Arial" pitchFamily="34" charset="0"/>
                </a:endParaRPr>
              </a:p>
            </p:txBody>
          </p:sp>
        </p:grpSp>
        <p:grpSp>
          <p:nvGrpSpPr>
            <p:cNvPr id="25" name="Group 25"/>
            <p:cNvGrpSpPr/>
            <p:nvPr/>
          </p:nvGrpSpPr>
          <p:grpSpPr>
            <a:xfrm>
              <a:off x="0" y="0"/>
              <a:ext cx="2349247" cy="2349247"/>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E59"/>
              </a:solidFill>
            </p:spPr>
          </p:sp>
          <p:sp>
            <p:nvSpPr>
              <p:cNvPr id="27" name="TextBox 27"/>
              <p:cNvSpPr txBox="1"/>
              <p:nvPr/>
            </p:nvSpPr>
            <p:spPr>
              <a:xfrm>
                <a:off x="76200" y="28575"/>
                <a:ext cx="660400" cy="7080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28" name="Freeform 28"/>
            <p:cNvSpPr/>
            <p:nvPr/>
          </p:nvSpPr>
          <p:spPr>
            <a:xfrm>
              <a:off x="411118" y="391541"/>
              <a:ext cx="1527011" cy="1566165"/>
            </a:xfrm>
            <a:custGeom>
              <a:avLst/>
              <a:gdLst/>
              <a:ahLst/>
              <a:cxnLst/>
              <a:rect l="l" t="t" r="r" b="b"/>
              <a:pathLst>
                <a:path w="1527011" h="1566165">
                  <a:moveTo>
                    <a:pt x="0" y="0"/>
                  </a:moveTo>
                  <a:lnTo>
                    <a:pt x="1527011" y="0"/>
                  </a:lnTo>
                  <a:lnTo>
                    <a:pt x="1527011" y="1566165"/>
                  </a:lnTo>
                  <a:lnTo>
                    <a:pt x="0" y="15661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9" name="TextBox 29"/>
            <p:cNvSpPr txBox="1"/>
            <p:nvPr/>
          </p:nvSpPr>
          <p:spPr>
            <a:xfrm>
              <a:off x="2688450" y="754464"/>
              <a:ext cx="6951634" cy="846386"/>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Môi trường dưới nước</a:t>
              </a:r>
            </a:p>
          </p:txBody>
        </p:sp>
      </p:grpSp>
      <p:grpSp>
        <p:nvGrpSpPr>
          <p:cNvPr id="30" name="Group 30"/>
          <p:cNvGrpSpPr/>
          <p:nvPr/>
        </p:nvGrpSpPr>
        <p:grpSpPr>
          <a:xfrm>
            <a:off x="898114" y="3273726"/>
            <a:ext cx="4818788" cy="1174623"/>
            <a:chOff x="0" y="0"/>
            <a:chExt cx="9640086" cy="2349247"/>
          </a:xfrm>
        </p:grpSpPr>
        <p:grpSp>
          <p:nvGrpSpPr>
            <p:cNvPr id="31" name="Group 31"/>
            <p:cNvGrpSpPr/>
            <p:nvPr/>
          </p:nvGrpSpPr>
          <p:grpSpPr>
            <a:xfrm>
              <a:off x="1174624" y="299493"/>
              <a:ext cx="8465462" cy="1750262"/>
              <a:chOff x="0" y="0"/>
              <a:chExt cx="1914551" cy="395840"/>
            </a:xfrm>
          </p:grpSpPr>
          <p:sp>
            <p:nvSpPr>
              <p:cNvPr id="32" name="Freeform 32"/>
              <p:cNvSpPr/>
              <p:nvPr/>
            </p:nvSpPr>
            <p:spPr>
              <a:xfrm>
                <a:off x="0" y="0"/>
                <a:ext cx="1914551" cy="395840"/>
              </a:xfrm>
              <a:custGeom>
                <a:avLst/>
                <a:gdLst/>
                <a:ahLst/>
                <a:cxnLst/>
                <a:rect l="l" t="t" r="r" b="b"/>
                <a:pathLst>
                  <a:path w="1914551" h="395840">
                    <a:moveTo>
                      <a:pt x="0" y="0"/>
                    </a:moveTo>
                    <a:lnTo>
                      <a:pt x="1914551" y="0"/>
                    </a:lnTo>
                    <a:lnTo>
                      <a:pt x="1914551" y="395840"/>
                    </a:lnTo>
                    <a:lnTo>
                      <a:pt x="0" y="395840"/>
                    </a:lnTo>
                    <a:close/>
                  </a:path>
                </a:pathLst>
              </a:custGeom>
              <a:gradFill rotWithShape="1">
                <a:gsLst>
                  <a:gs pos="0">
                    <a:srgbClr val="0097B2">
                      <a:alpha val="100000"/>
                    </a:srgbClr>
                  </a:gs>
                  <a:gs pos="100000">
                    <a:srgbClr val="7ED957">
                      <a:alpha val="100000"/>
                    </a:srgbClr>
                  </a:gs>
                </a:gsLst>
                <a:lin ang="0"/>
              </a:gradFill>
            </p:spPr>
          </p:sp>
          <p:sp>
            <p:nvSpPr>
              <p:cNvPr id="33" name="TextBox 33"/>
              <p:cNvSpPr txBox="1"/>
              <p:nvPr/>
            </p:nvSpPr>
            <p:spPr>
              <a:xfrm>
                <a:off x="0" y="-47625"/>
                <a:ext cx="812800" cy="860425"/>
              </a:xfrm>
              <a:prstGeom prst="rect">
                <a:avLst/>
              </a:prstGeom>
            </p:spPr>
            <p:txBody>
              <a:bodyPr lIns="88978" tIns="88978" rIns="88978" bIns="88978" rtlCol="0" anchor="ctr"/>
              <a:lstStyle/>
              <a:p>
                <a:pPr algn="ctr">
                  <a:lnSpc>
                    <a:spcPts val="2239"/>
                  </a:lnSpc>
                </a:pPr>
                <a:endParaRPr b="1">
                  <a:latin typeface="Arial" pitchFamily="34" charset="0"/>
                </a:endParaRPr>
              </a:p>
            </p:txBody>
          </p:sp>
        </p:grpSp>
        <p:grpSp>
          <p:nvGrpSpPr>
            <p:cNvPr id="34" name="Group 34"/>
            <p:cNvGrpSpPr/>
            <p:nvPr/>
          </p:nvGrpSpPr>
          <p:grpSpPr>
            <a:xfrm>
              <a:off x="0" y="0"/>
              <a:ext cx="2349247" cy="2349247"/>
              <a:chOff x="0" y="0"/>
              <a:chExt cx="812800" cy="812800"/>
            </a:xfrm>
          </p:grpSpPr>
          <p:sp>
            <p:nvSpPr>
              <p:cNvPr id="35" name="Freeform 3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E59"/>
              </a:solidFill>
            </p:spPr>
          </p:sp>
          <p:sp>
            <p:nvSpPr>
              <p:cNvPr id="36" name="TextBox 36"/>
              <p:cNvSpPr txBox="1"/>
              <p:nvPr/>
            </p:nvSpPr>
            <p:spPr>
              <a:xfrm>
                <a:off x="76200" y="28575"/>
                <a:ext cx="660400" cy="7080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37" name="Freeform 37"/>
            <p:cNvSpPr/>
            <p:nvPr/>
          </p:nvSpPr>
          <p:spPr>
            <a:xfrm>
              <a:off x="411118" y="391541"/>
              <a:ext cx="1527011" cy="1566165"/>
            </a:xfrm>
            <a:custGeom>
              <a:avLst/>
              <a:gdLst/>
              <a:ahLst/>
              <a:cxnLst/>
              <a:rect l="l" t="t" r="r" b="b"/>
              <a:pathLst>
                <a:path w="1527011" h="1566165">
                  <a:moveTo>
                    <a:pt x="0" y="0"/>
                  </a:moveTo>
                  <a:lnTo>
                    <a:pt x="1527011" y="0"/>
                  </a:lnTo>
                  <a:lnTo>
                    <a:pt x="1527011" y="1566165"/>
                  </a:lnTo>
                  <a:lnTo>
                    <a:pt x="0" y="15661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8" name="TextBox 38"/>
            <p:cNvSpPr txBox="1"/>
            <p:nvPr/>
          </p:nvSpPr>
          <p:spPr>
            <a:xfrm>
              <a:off x="2688450" y="754464"/>
              <a:ext cx="6951634" cy="846386"/>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Môi trường trong đất</a:t>
              </a:r>
            </a:p>
          </p:txBody>
        </p:sp>
      </p:grpSp>
      <p:grpSp>
        <p:nvGrpSpPr>
          <p:cNvPr id="39" name="Group 39"/>
          <p:cNvGrpSpPr/>
          <p:nvPr/>
        </p:nvGrpSpPr>
        <p:grpSpPr>
          <a:xfrm>
            <a:off x="6094413" y="3392331"/>
            <a:ext cx="4818788" cy="1174623"/>
            <a:chOff x="0" y="0"/>
            <a:chExt cx="9640086" cy="2349247"/>
          </a:xfrm>
        </p:grpSpPr>
        <p:grpSp>
          <p:nvGrpSpPr>
            <p:cNvPr id="40" name="Group 40"/>
            <p:cNvGrpSpPr/>
            <p:nvPr/>
          </p:nvGrpSpPr>
          <p:grpSpPr>
            <a:xfrm>
              <a:off x="1174624" y="299493"/>
              <a:ext cx="8465462" cy="1750262"/>
              <a:chOff x="0" y="0"/>
              <a:chExt cx="1914551" cy="395840"/>
            </a:xfrm>
          </p:grpSpPr>
          <p:sp>
            <p:nvSpPr>
              <p:cNvPr id="41" name="Freeform 41"/>
              <p:cNvSpPr/>
              <p:nvPr/>
            </p:nvSpPr>
            <p:spPr>
              <a:xfrm>
                <a:off x="0" y="0"/>
                <a:ext cx="1914551" cy="395840"/>
              </a:xfrm>
              <a:custGeom>
                <a:avLst/>
                <a:gdLst/>
                <a:ahLst/>
                <a:cxnLst/>
                <a:rect l="l" t="t" r="r" b="b"/>
                <a:pathLst>
                  <a:path w="1914551" h="395840">
                    <a:moveTo>
                      <a:pt x="0" y="0"/>
                    </a:moveTo>
                    <a:lnTo>
                      <a:pt x="1914551" y="0"/>
                    </a:lnTo>
                    <a:lnTo>
                      <a:pt x="1914551" y="395840"/>
                    </a:lnTo>
                    <a:lnTo>
                      <a:pt x="0" y="395840"/>
                    </a:lnTo>
                    <a:close/>
                  </a:path>
                </a:pathLst>
              </a:custGeom>
              <a:gradFill rotWithShape="1">
                <a:gsLst>
                  <a:gs pos="0">
                    <a:srgbClr val="0097B2">
                      <a:alpha val="100000"/>
                    </a:srgbClr>
                  </a:gs>
                  <a:gs pos="100000">
                    <a:srgbClr val="7ED957">
                      <a:alpha val="100000"/>
                    </a:srgbClr>
                  </a:gs>
                </a:gsLst>
                <a:lin ang="0"/>
              </a:gradFill>
            </p:spPr>
          </p:sp>
          <p:sp>
            <p:nvSpPr>
              <p:cNvPr id="42" name="TextBox 42"/>
              <p:cNvSpPr txBox="1"/>
              <p:nvPr/>
            </p:nvSpPr>
            <p:spPr>
              <a:xfrm>
                <a:off x="0" y="-47625"/>
                <a:ext cx="812800" cy="860425"/>
              </a:xfrm>
              <a:prstGeom prst="rect">
                <a:avLst/>
              </a:prstGeom>
            </p:spPr>
            <p:txBody>
              <a:bodyPr lIns="88978" tIns="88978" rIns="88978" bIns="88978" rtlCol="0" anchor="ctr"/>
              <a:lstStyle/>
              <a:p>
                <a:pPr algn="ctr">
                  <a:lnSpc>
                    <a:spcPts val="2239"/>
                  </a:lnSpc>
                </a:pPr>
                <a:endParaRPr b="1">
                  <a:latin typeface="Arial" pitchFamily="34" charset="0"/>
                </a:endParaRPr>
              </a:p>
            </p:txBody>
          </p:sp>
        </p:grpSp>
        <p:grpSp>
          <p:nvGrpSpPr>
            <p:cNvPr id="43" name="Group 43"/>
            <p:cNvGrpSpPr/>
            <p:nvPr/>
          </p:nvGrpSpPr>
          <p:grpSpPr>
            <a:xfrm>
              <a:off x="0" y="0"/>
              <a:ext cx="2349247" cy="2349247"/>
              <a:chOff x="0" y="0"/>
              <a:chExt cx="812800" cy="812800"/>
            </a:xfrm>
          </p:grpSpPr>
          <p:sp>
            <p:nvSpPr>
              <p:cNvPr id="44" name="Freeform 4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E59"/>
              </a:solidFill>
            </p:spPr>
          </p:sp>
          <p:sp>
            <p:nvSpPr>
              <p:cNvPr id="45" name="TextBox 45"/>
              <p:cNvSpPr txBox="1"/>
              <p:nvPr/>
            </p:nvSpPr>
            <p:spPr>
              <a:xfrm>
                <a:off x="76200" y="28575"/>
                <a:ext cx="660400" cy="7080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46" name="Freeform 46"/>
            <p:cNvSpPr/>
            <p:nvPr/>
          </p:nvSpPr>
          <p:spPr>
            <a:xfrm>
              <a:off x="411118" y="391541"/>
              <a:ext cx="1527011" cy="1566165"/>
            </a:xfrm>
            <a:custGeom>
              <a:avLst/>
              <a:gdLst/>
              <a:ahLst/>
              <a:cxnLst/>
              <a:rect l="l" t="t" r="r" b="b"/>
              <a:pathLst>
                <a:path w="1527011" h="1566165">
                  <a:moveTo>
                    <a:pt x="0" y="0"/>
                  </a:moveTo>
                  <a:lnTo>
                    <a:pt x="1527011" y="0"/>
                  </a:lnTo>
                  <a:lnTo>
                    <a:pt x="1527011" y="1566165"/>
                  </a:lnTo>
                  <a:lnTo>
                    <a:pt x="0" y="15661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7" name="TextBox 47"/>
            <p:cNvSpPr txBox="1"/>
            <p:nvPr/>
          </p:nvSpPr>
          <p:spPr>
            <a:xfrm>
              <a:off x="2688450" y="754464"/>
              <a:ext cx="6951634" cy="846386"/>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Môi trường sinh vật</a:t>
              </a:r>
            </a:p>
          </p:txBody>
        </p:sp>
      </p:grpSp>
      <p:sp>
        <p:nvSpPr>
          <p:cNvPr id="48" name="TextBox 48"/>
          <p:cNvSpPr txBox="1"/>
          <p:nvPr/>
        </p:nvSpPr>
        <p:spPr>
          <a:xfrm>
            <a:off x="898114" y="4638849"/>
            <a:ext cx="10015086" cy="86177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Cơ thể sinh vật cũng được coi là môi trường sống của các sinh vật khác như sinh vật kí sinh, cộng sinh,...</a:t>
            </a:r>
          </a:p>
        </p:txBody>
      </p:sp>
      <p:sp>
        <p:nvSpPr>
          <p:cNvPr id="49" name="TextBox 49"/>
          <p:cNvSpPr txBox="1"/>
          <p:nvPr/>
        </p:nvSpPr>
        <p:spPr>
          <a:xfrm>
            <a:off x="685622" y="5904838"/>
            <a:ext cx="10817582" cy="846386"/>
          </a:xfrm>
          <a:prstGeom prst="rect">
            <a:avLst/>
          </a:prstGeom>
        </p:spPr>
        <p:txBody>
          <a:bodyPr lIns="0" tIns="0" rIns="0" bIns="0" rtlCol="0" anchor="t">
            <a:spAutoFit/>
          </a:bodyPr>
          <a:lstStyle/>
          <a:p>
            <a:pPr algn="just">
              <a:lnSpc>
                <a:spcPts val="3266"/>
              </a:lnSpc>
              <a:spcBef>
                <a:spcPct val="0"/>
              </a:spcBef>
            </a:pPr>
            <a:r>
              <a:rPr lang="en-US" sz="2300" i="1">
                <a:solidFill>
                  <a:srgbClr val="000000"/>
                </a:solidFill>
                <a:latin typeface="Arial" pitchFamily="34" charset="0"/>
              </a:rPr>
              <a:t>Ví dụ: Thân cây là môi trường sống của sâu đục thân cây, Cơ thể người có thể là môi trường sống của nhiều loài động vật kí sinh như: giun, sán, chấy, rận,...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1000"/>
                                        <p:tgtEl>
                                          <p:spTgt spid="39"/>
                                        </p:tgtEl>
                                      </p:cBhvr>
                                    </p:animEffect>
                                    <p:anim calcmode="lin" valueType="num">
                                      <p:cBhvr>
                                        <p:cTn id="36" dur="1000" fill="hold"/>
                                        <p:tgtEl>
                                          <p:spTgt spid="39"/>
                                        </p:tgtEl>
                                        <p:attrNameLst>
                                          <p:attrName>ppt_x</p:attrName>
                                        </p:attrNameLst>
                                      </p:cBhvr>
                                      <p:tavLst>
                                        <p:tav tm="0">
                                          <p:val>
                                            <p:strVal val="#ppt_x"/>
                                          </p:val>
                                        </p:tav>
                                        <p:tav tm="100000">
                                          <p:val>
                                            <p:strVal val="#ppt_x"/>
                                          </p:val>
                                        </p:tav>
                                      </p:tavLst>
                                    </p:anim>
                                    <p:anim calcmode="lin" valueType="num">
                                      <p:cBhvr>
                                        <p:cTn id="3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1000"/>
                                        <p:tgtEl>
                                          <p:spTgt spid="48"/>
                                        </p:tgtEl>
                                      </p:cBhvr>
                                    </p:animEffect>
                                    <p:anim calcmode="lin" valueType="num">
                                      <p:cBhvr>
                                        <p:cTn id="43" dur="1000" fill="hold"/>
                                        <p:tgtEl>
                                          <p:spTgt spid="48"/>
                                        </p:tgtEl>
                                        <p:attrNameLst>
                                          <p:attrName>ppt_x</p:attrName>
                                        </p:attrNameLst>
                                      </p:cBhvr>
                                      <p:tavLst>
                                        <p:tav tm="0">
                                          <p:val>
                                            <p:strVal val="#ppt_x"/>
                                          </p:val>
                                        </p:tav>
                                        <p:tav tm="100000">
                                          <p:val>
                                            <p:strVal val="#ppt_x"/>
                                          </p:val>
                                        </p:tav>
                                      </p:tavLst>
                                    </p:anim>
                                    <p:anim calcmode="lin" valueType="num">
                                      <p:cBhvr>
                                        <p:cTn id="44"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1000"/>
                                        <p:tgtEl>
                                          <p:spTgt spid="49"/>
                                        </p:tgtEl>
                                      </p:cBhvr>
                                    </p:animEffect>
                                    <p:anim calcmode="lin" valueType="num">
                                      <p:cBhvr>
                                        <p:cTn id="50" dur="1000" fill="hold"/>
                                        <p:tgtEl>
                                          <p:spTgt spid="49"/>
                                        </p:tgtEl>
                                        <p:attrNameLst>
                                          <p:attrName>ppt_x</p:attrName>
                                        </p:attrNameLst>
                                      </p:cBhvr>
                                      <p:tavLst>
                                        <p:tav tm="0">
                                          <p:val>
                                            <p:strVal val="#ppt_x"/>
                                          </p:val>
                                        </p:tav>
                                        <p:tav tm="100000">
                                          <p:val>
                                            <p:strVal val="#ppt_x"/>
                                          </p:val>
                                        </p:tav>
                                      </p:tavLst>
                                    </p:anim>
                                    <p:anim calcmode="lin" valueType="num">
                                      <p:cBhvr>
                                        <p:cTn id="5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2811" y="-1028700"/>
            <a:ext cx="14656470" cy="2057400"/>
            <a:chOff x="0" y="0"/>
            <a:chExt cx="5791719" cy="812800"/>
          </a:xfrm>
        </p:grpSpPr>
        <p:sp>
          <p:nvSpPr>
            <p:cNvPr id="3" name="Freeform 3"/>
            <p:cNvSpPr/>
            <p:nvPr/>
          </p:nvSpPr>
          <p:spPr>
            <a:xfrm>
              <a:off x="0" y="0"/>
              <a:ext cx="5791719" cy="812800"/>
            </a:xfrm>
            <a:custGeom>
              <a:avLst/>
              <a:gdLst/>
              <a:ahLst/>
              <a:cxnLst/>
              <a:rect l="l" t="t" r="r" b="b"/>
              <a:pathLst>
                <a:path w="5791719" h="812800">
                  <a:moveTo>
                    <a:pt x="0" y="0"/>
                  </a:moveTo>
                  <a:lnTo>
                    <a:pt x="5791719" y="0"/>
                  </a:lnTo>
                  <a:lnTo>
                    <a:pt x="5791719"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10577241" y="0"/>
            <a:ext cx="1611584" cy="1035713"/>
          </a:xfrm>
          <a:custGeom>
            <a:avLst/>
            <a:gdLst/>
            <a:ahLst/>
            <a:cxnLst/>
            <a:rect l="l" t="t" r="r" b="b"/>
            <a:pathLst>
              <a:path w="2418006" h="1553569">
                <a:moveTo>
                  <a:pt x="0" y="0"/>
                </a:moveTo>
                <a:lnTo>
                  <a:pt x="2418006" y="0"/>
                </a:lnTo>
                <a:lnTo>
                  <a:pt x="2418006" y="1553569"/>
                </a:lnTo>
                <a:lnTo>
                  <a:pt x="0" y="15535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685622" y="1197904"/>
            <a:ext cx="3338538" cy="5210703"/>
            <a:chOff x="0" y="0"/>
            <a:chExt cx="6678815" cy="10421406"/>
          </a:xfrm>
        </p:grpSpPr>
        <p:grpSp>
          <p:nvGrpSpPr>
            <p:cNvPr id="7" name="Group 7"/>
            <p:cNvGrpSpPr/>
            <p:nvPr/>
          </p:nvGrpSpPr>
          <p:grpSpPr>
            <a:xfrm>
              <a:off x="0" y="0"/>
              <a:ext cx="6678815" cy="10239546"/>
              <a:chOff x="0" y="0"/>
              <a:chExt cx="1319272" cy="2022626"/>
            </a:xfrm>
          </p:grpSpPr>
          <p:sp>
            <p:nvSpPr>
              <p:cNvPr id="8" name="Freeform 8"/>
              <p:cNvSpPr/>
              <p:nvPr/>
            </p:nvSpPr>
            <p:spPr>
              <a:xfrm>
                <a:off x="0" y="0"/>
                <a:ext cx="1319272" cy="2022626"/>
              </a:xfrm>
              <a:custGeom>
                <a:avLst/>
                <a:gdLst/>
                <a:ahLst/>
                <a:cxnLst/>
                <a:rect l="l" t="t" r="r" b="b"/>
                <a:pathLst>
                  <a:path w="1319272" h="2022626">
                    <a:moveTo>
                      <a:pt x="0" y="0"/>
                    </a:moveTo>
                    <a:lnTo>
                      <a:pt x="1319272" y="0"/>
                    </a:lnTo>
                    <a:lnTo>
                      <a:pt x="1319272" y="2022626"/>
                    </a:lnTo>
                    <a:lnTo>
                      <a:pt x="0" y="2022626"/>
                    </a:lnTo>
                    <a:close/>
                  </a:path>
                </a:pathLst>
              </a:custGeom>
              <a:solidFill>
                <a:srgbClr val="FFDE59"/>
              </a:soli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0" name="TextBox 10"/>
            <p:cNvSpPr txBox="1"/>
            <p:nvPr/>
          </p:nvSpPr>
          <p:spPr>
            <a:xfrm>
              <a:off x="217197" y="159364"/>
              <a:ext cx="6244419" cy="10262042"/>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và trả lời các câu hỏi sau:</a:t>
              </a:r>
            </a:p>
            <a:p>
              <a:pPr algn="just">
                <a:lnSpc>
                  <a:spcPct val="120000"/>
                </a:lnSpc>
              </a:pPr>
              <a:r>
                <a:rPr lang="en-US" sz="2300" b="1">
                  <a:solidFill>
                    <a:srgbClr val="000000"/>
                  </a:solidFill>
                  <a:latin typeface="Arial" pitchFamily="34" charset="0"/>
                </a:rPr>
                <a:t>a) Có những nhân tố nào của môi trường tác động đến sự sinh trưởng và phát triển của cây?</a:t>
              </a:r>
            </a:p>
            <a:p>
              <a:pPr algn="just">
                <a:lnSpc>
                  <a:spcPct val="120000"/>
                </a:lnSpc>
                <a:spcBef>
                  <a:spcPct val="0"/>
                </a:spcBef>
              </a:pPr>
              <a:r>
                <a:rPr lang="en-US" sz="2300" b="1">
                  <a:solidFill>
                    <a:srgbClr val="000000"/>
                  </a:solidFill>
                  <a:latin typeface="Arial" pitchFamily="34" charset="0"/>
                </a:rPr>
                <a:t>b) Trong các nhân tố đó, những nhân tố nào là nhân vô sinh, những nhân tố nào là nhân tố hữu sinh?</a:t>
              </a:r>
            </a:p>
          </p:txBody>
        </p:sp>
      </p:grpSp>
      <p:grpSp>
        <p:nvGrpSpPr>
          <p:cNvPr id="11" name="Group 11"/>
          <p:cNvGrpSpPr/>
          <p:nvPr/>
        </p:nvGrpSpPr>
        <p:grpSpPr>
          <a:xfrm>
            <a:off x="4571918" y="1197904"/>
            <a:ext cx="6931286" cy="5409273"/>
            <a:chOff x="0" y="0"/>
            <a:chExt cx="13866183" cy="10818546"/>
          </a:xfrm>
        </p:grpSpPr>
        <p:sp>
          <p:nvSpPr>
            <p:cNvPr id="12" name="Freeform 12"/>
            <p:cNvSpPr/>
            <p:nvPr/>
          </p:nvSpPr>
          <p:spPr>
            <a:xfrm>
              <a:off x="4437577" y="3095533"/>
              <a:ext cx="5639154" cy="5124582"/>
            </a:xfrm>
            <a:custGeom>
              <a:avLst/>
              <a:gdLst/>
              <a:ahLst/>
              <a:cxnLst/>
              <a:rect l="l" t="t" r="r" b="b"/>
              <a:pathLst>
                <a:path w="5639154" h="5124582">
                  <a:moveTo>
                    <a:pt x="0" y="0"/>
                  </a:moveTo>
                  <a:lnTo>
                    <a:pt x="5639154" y="0"/>
                  </a:lnTo>
                  <a:lnTo>
                    <a:pt x="5639154" y="5124582"/>
                  </a:lnTo>
                  <a:lnTo>
                    <a:pt x="0" y="5124582"/>
                  </a:lnTo>
                  <a:lnTo>
                    <a:pt x="0" y="0"/>
                  </a:lnTo>
                  <a:close/>
                </a:path>
              </a:pathLst>
            </a:custGeom>
            <a:blipFill>
              <a:blip r:embed="rId4"/>
              <a:stretch>
                <a:fillRect/>
              </a:stretch>
            </a:blipFill>
          </p:spPr>
        </p:sp>
        <p:sp>
          <p:nvSpPr>
            <p:cNvPr id="13" name="Freeform 13"/>
            <p:cNvSpPr/>
            <p:nvPr/>
          </p:nvSpPr>
          <p:spPr>
            <a:xfrm>
              <a:off x="4132310" y="0"/>
              <a:ext cx="2627935" cy="2627935"/>
            </a:xfrm>
            <a:custGeom>
              <a:avLst/>
              <a:gdLst/>
              <a:ahLst/>
              <a:cxnLst/>
              <a:rect l="l" t="t" r="r" b="b"/>
              <a:pathLst>
                <a:path w="2627935" h="2627935">
                  <a:moveTo>
                    <a:pt x="0" y="0"/>
                  </a:moveTo>
                  <a:lnTo>
                    <a:pt x="2627935" y="0"/>
                  </a:lnTo>
                  <a:lnTo>
                    <a:pt x="2627935" y="2627935"/>
                  </a:lnTo>
                  <a:lnTo>
                    <a:pt x="0" y="26279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0" y="2225579"/>
              <a:ext cx="4132310" cy="2236613"/>
            </a:xfrm>
            <a:custGeom>
              <a:avLst/>
              <a:gdLst/>
              <a:ahLst/>
              <a:cxnLst/>
              <a:rect l="l" t="t" r="r" b="b"/>
              <a:pathLst>
                <a:path w="4132310" h="2236613">
                  <a:moveTo>
                    <a:pt x="0" y="0"/>
                  </a:moveTo>
                  <a:lnTo>
                    <a:pt x="4132310" y="0"/>
                  </a:lnTo>
                  <a:lnTo>
                    <a:pt x="4132310" y="2236612"/>
                  </a:lnTo>
                  <a:lnTo>
                    <a:pt x="0" y="2236612"/>
                  </a:lnTo>
                  <a:lnTo>
                    <a:pt x="0" y="0"/>
                  </a:lnTo>
                  <a:close/>
                </a:path>
              </a:pathLst>
            </a:custGeom>
            <a:blipFill>
              <a:blip r:embed="rId7"/>
              <a:stretch>
                <a:fillRect/>
              </a:stretch>
            </a:blipFill>
          </p:spPr>
        </p:sp>
        <p:sp>
          <p:nvSpPr>
            <p:cNvPr id="15" name="Freeform 15"/>
            <p:cNvSpPr/>
            <p:nvPr/>
          </p:nvSpPr>
          <p:spPr>
            <a:xfrm>
              <a:off x="691259" y="5657824"/>
              <a:ext cx="1959257" cy="3061339"/>
            </a:xfrm>
            <a:custGeom>
              <a:avLst/>
              <a:gdLst/>
              <a:ahLst/>
              <a:cxnLst/>
              <a:rect l="l" t="t" r="r" b="b"/>
              <a:pathLst>
                <a:path w="1959257" h="3061339">
                  <a:moveTo>
                    <a:pt x="0" y="0"/>
                  </a:moveTo>
                  <a:lnTo>
                    <a:pt x="1959257" y="0"/>
                  </a:lnTo>
                  <a:lnTo>
                    <a:pt x="1959257" y="3061339"/>
                  </a:lnTo>
                  <a:lnTo>
                    <a:pt x="0" y="30613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Freeform 16"/>
            <p:cNvSpPr/>
            <p:nvPr/>
          </p:nvSpPr>
          <p:spPr>
            <a:xfrm>
              <a:off x="3245595" y="8220115"/>
              <a:ext cx="1773429" cy="2598431"/>
            </a:xfrm>
            <a:custGeom>
              <a:avLst/>
              <a:gdLst/>
              <a:ahLst/>
              <a:cxnLst/>
              <a:rect l="l" t="t" r="r" b="b"/>
              <a:pathLst>
                <a:path w="1773429" h="2598431">
                  <a:moveTo>
                    <a:pt x="0" y="0"/>
                  </a:moveTo>
                  <a:lnTo>
                    <a:pt x="1773429" y="0"/>
                  </a:lnTo>
                  <a:lnTo>
                    <a:pt x="1773429" y="2598431"/>
                  </a:lnTo>
                  <a:lnTo>
                    <a:pt x="0" y="25984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Freeform 17"/>
            <p:cNvSpPr/>
            <p:nvPr/>
          </p:nvSpPr>
          <p:spPr>
            <a:xfrm>
              <a:off x="8762764" y="0"/>
              <a:ext cx="2627935" cy="2627935"/>
            </a:xfrm>
            <a:custGeom>
              <a:avLst/>
              <a:gdLst/>
              <a:ahLst/>
              <a:cxnLst/>
              <a:rect l="l" t="t" r="r" b="b"/>
              <a:pathLst>
                <a:path w="2627935" h="2627935">
                  <a:moveTo>
                    <a:pt x="0" y="0"/>
                  </a:moveTo>
                  <a:lnTo>
                    <a:pt x="2627935" y="0"/>
                  </a:lnTo>
                  <a:lnTo>
                    <a:pt x="2627935" y="2627935"/>
                  </a:lnTo>
                  <a:lnTo>
                    <a:pt x="0" y="262793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a:off x="11044839" y="2651097"/>
              <a:ext cx="2821344" cy="2468676"/>
            </a:xfrm>
            <a:custGeom>
              <a:avLst/>
              <a:gdLst/>
              <a:ahLst/>
              <a:cxnLst/>
              <a:rect l="l" t="t" r="r" b="b"/>
              <a:pathLst>
                <a:path w="2821344" h="2468676">
                  <a:moveTo>
                    <a:pt x="0" y="0"/>
                  </a:moveTo>
                  <a:lnTo>
                    <a:pt x="2821344" y="0"/>
                  </a:lnTo>
                  <a:lnTo>
                    <a:pt x="2821344" y="2468676"/>
                  </a:lnTo>
                  <a:lnTo>
                    <a:pt x="0" y="246867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Freeform 19"/>
            <p:cNvSpPr/>
            <p:nvPr/>
          </p:nvSpPr>
          <p:spPr>
            <a:xfrm>
              <a:off x="9542177" y="6891437"/>
              <a:ext cx="3697044" cy="3655453"/>
            </a:xfrm>
            <a:custGeom>
              <a:avLst/>
              <a:gdLst/>
              <a:ahLst/>
              <a:cxnLst/>
              <a:rect l="l" t="t" r="r" b="b"/>
              <a:pathLst>
                <a:path w="3697044" h="3655453">
                  <a:moveTo>
                    <a:pt x="0" y="0"/>
                  </a:moveTo>
                  <a:lnTo>
                    <a:pt x="3697044" y="0"/>
                  </a:lnTo>
                  <a:lnTo>
                    <a:pt x="3697044" y="3655452"/>
                  </a:lnTo>
                  <a:lnTo>
                    <a:pt x="0" y="365545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sp>
        <p:nvSpPr>
          <p:cNvPr id="20" name="TextBox 20"/>
          <p:cNvSpPr txBox="1"/>
          <p:nvPr/>
        </p:nvSpPr>
        <p:spPr>
          <a:xfrm>
            <a:off x="685621" y="287867"/>
            <a:ext cx="7513928" cy="423193"/>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II. CÁC NHÂN TỐ SINH THÁI CỦA MÔI TRƯỜNG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2811" y="-1028700"/>
            <a:ext cx="14656470" cy="2057400"/>
            <a:chOff x="0" y="0"/>
            <a:chExt cx="5791719" cy="812800"/>
          </a:xfrm>
        </p:grpSpPr>
        <p:sp>
          <p:nvSpPr>
            <p:cNvPr id="3" name="Freeform 3"/>
            <p:cNvSpPr/>
            <p:nvPr/>
          </p:nvSpPr>
          <p:spPr>
            <a:xfrm>
              <a:off x="0" y="0"/>
              <a:ext cx="5791719" cy="812800"/>
            </a:xfrm>
            <a:custGeom>
              <a:avLst/>
              <a:gdLst/>
              <a:ahLst/>
              <a:cxnLst/>
              <a:rect l="l" t="t" r="r" b="b"/>
              <a:pathLst>
                <a:path w="5791719" h="812800">
                  <a:moveTo>
                    <a:pt x="0" y="0"/>
                  </a:moveTo>
                  <a:lnTo>
                    <a:pt x="5791719" y="0"/>
                  </a:lnTo>
                  <a:lnTo>
                    <a:pt x="5791719"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10577241" y="0"/>
            <a:ext cx="1611584" cy="1035713"/>
          </a:xfrm>
          <a:custGeom>
            <a:avLst/>
            <a:gdLst/>
            <a:ahLst/>
            <a:cxnLst/>
            <a:rect l="l" t="t" r="r" b="b"/>
            <a:pathLst>
              <a:path w="2418006" h="1553569">
                <a:moveTo>
                  <a:pt x="0" y="0"/>
                </a:moveTo>
                <a:lnTo>
                  <a:pt x="2418006" y="0"/>
                </a:lnTo>
                <a:lnTo>
                  <a:pt x="2418006" y="1553569"/>
                </a:lnTo>
                <a:lnTo>
                  <a:pt x="0" y="15535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685622" y="1201818"/>
            <a:ext cx="10817582" cy="5320418"/>
            <a:chOff x="0" y="0"/>
            <a:chExt cx="4274726" cy="2101893"/>
          </a:xfrm>
        </p:grpSpPr>
        <p:sp>
          <p:nvSpPr>
            <p:cNvPr id="7" name="Freeform 7"/>
            <p:cNvSpPr/>
            <p:nvPr/>
          </p:nvSpPr>
          <p:spPr>
            <a:xfrm>
              <a:off x="0" y="0"/>
              <a:ext cx="4274726" cy="2101893"/>
            </a:xfrm>
            <a:custGeom>
              <a:avLst/>
              <a:gdLst/>
              <a:ahLst/>
              <a:cxnLst/>
              <a:rect l="l" t="t" r="r" b="b"/>
              <a:pathLst>
                <a:path w="4274726" h="2101893">
                  <a:moveTo>
                    <a:pt x="0" y="0"/>
                  </a:moveTo>
                  <a:lnTo>
                    <a:pt x="4274726" y="0"/>
                  </a:lnTo>
                  <a:lnTo>
                    <a:pt x="4274726" y="2101893"/>
                  </a:lnTo>
                  <a:lnTo>
                    <a:pt x="0" y="2101893"/>
                  </a:lnTo>
                  <a:close/>
                </a:path>
              </a:pathLst>
            </a:custGeom>
            <a:gradFill rotWithShape="1">
              <a:gsLst>
                <a:gs pos="0">
                  <a:srgbClr val="FFF7AD">
                    <a:alpha val="100000"/>
                  </a:srgbClr>
                </a:gs>
                <a:gs pos="100000">
                  <a:srgbClr val="FFA9F9">
                    <a:alpha val="100000"/>
                  </a:srgbClr>
                </a:gs>
              </a:gsLst>
              <a:lin ang="0"/>
            </a:gradFill>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2146"/>
                </a:lnSpc>
              </a:pPr>
              <a:endParaRPr>
                <a:latin typeface="Arial" pitchFamily="34" charset="0"/>
              </a:endParaRPr>
            </a:p>
          </p:txBody>
        </p:sp>
      </p:grpSp>
      <p:grpSp>
        <p:nvGrpSpPr>
          <p:cNvPr id="9" name="Group 9"/>
          <p:cNvGrpSpPr/>
          <p:nvPr/>
        </p:nvGrpSpPr>
        <p:grpSpPr>
          <a:xfrm>
            <a:off x="898114" y="2400300"/>
            <a:ext cx="10392597" cy="3921438"/>
            <a:chOff x="0" y="0"/>
            <a:chExt cx="20790608" cy="7842876"/>
          </a:xfrm>
        </p:grpSpPr>
        <p:grpSp>
          <p:nvGrpSpPr>
            <p:cNvPr id="10" name="Group 10"/>
            <p:cNvGrpSpPr/>
            <p:nvPr/>
          </p:nvGrpSpPr>
          <p:grpSpPr>
            <a:xfrm>
              <a:off x="0" y="0"/>
              <a:ext cx="20790608" cy="7811053"/>
              <a:chOff x="0" y="0"/>
              <a:chExt cx="4106787" cy="1542924"/>
            </a:xfrm>
          </p:grpSpPr>
          <p:sp>
            <p:nvSpPr>
              <p:cNvPr id="11" name="Freeform 11"/>
              <p:cNvSpPr/>
              <p:nvPr/>
            </p:nvSpPr>
            <p:spPr>
              <a:xfrm>
                <a:off x="0" y="0"/>
                <a:ext cx="4106787" cy="1542924"/>
              </a:xfrm>
              <a:custGeom>
                <a:avLst/>
                <a:gdLst/>
                <a:ahLst/>
                <a:cxnLst/>
                <a:rect l="l" t="t" r="r" b="b"/>
                <a:pathLst>
                  <a:path w="4106787" h="1542924">
                    <a:moveTo>
                      <a:pt x="0" y="0"/>
                    </a:moveTo>
                    <a:lnTo>
                      <a:pt x="4106787" y="0"/>
                    </a:lnTo>
                    <a:lnTo>
                      <a:pt x="4106787" y="1542924"/>
                    </a:lnTo>
                    <a:lnTo>
                      <a:pt x="0" y="1542924"/>
                    </a:lnTo>
                    <a:close/>
                  </a:path>
                </a:pathLst>
              </a:custGeom>
              <a:gradFill rotWithShape="1">
                <a:gsLst>
                  <a:gs pos="0">
                    <a:srgbClr val="FF3131">
                      <a:alpha val="100000"/>
                    </a:srgbClr>
                  </a:gs>
                  <a:gs pos="100000">
                    <a:srgbClr val="FF914D">
                      <a:alpha val="100000"/>
                    </a:srgbClr>
                  </a:gs>
                </a:gsLst>
                <a:lin ang="0"/>
              </a:gra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13" name="Freeform 13"/>
            <p:cNvSpPr/>
            <p:nvPr/>
          </p:nvSpPr>
          <p:spPr>
            <a:xfrm>
              <a:off x="17407887" y="232833"/>
              <a:ext cx="3114980" cy="3270320"/>
            </a:xfrm>
            <a:custGeom>
              <a:avLst/>
              <a:gdLst/>
              <a:ahLst/>
              <a:cxnLst/>
              <a:rect l="l" t="t" r="r" b="b"/>
              <a:pathLst>
                <a:path w="3114980" h="3270320">
                  <a:moveTo>
                    <a:pt x="0" y="0"/>
                  </a:moveTo>
                  <a:lnTo>
                    <a:pt x="3114979" y="0"/>
                  </a:lnTo>
                  <a:lnTo>
                    <a:pt x="3114979" y="3270320"/>
                  </a:lnTo>
                  <a:lnTo>
                    <a:pt x="0" y="3270320"/>
                  </a:lnTo>
                  <a:lnTo>
                    <a:pt x="0" y="0"/>
                  </a:lnTo>
                  <a:close/>
                </a:path>
              </a:pathLst>
            </a:custGeom>
            <a:blipFill>
              <a:blip r:embed="rId4"/>
              <a:stretch>
                <a:fillRect/>
              </a:stretch>
            </a:blipFill>
          </p:spPr>
        </p:sp>
        <p:sp>
          <p:nvSpPr>
            <p:cNvPr id="14" name="Freeform 14"/>
            <p:cNvSpPr/>
            <p:nvPr/>
          </p:nvSpPr>
          <p:spPr>
            <a:xfrm>
              <a:off x="14221511" y="759953"/>
              <a:ext cx="3128363" cy="3128363"/>
            </a:xfrm>
            <a:custGeom>
              <a:avLst/>
              <a:gdLst/>
              <a:ahLst/>
              <a:cxnLst/>
              <a:rect l="l" t="t" r="r" b="b"/>
              <a:pathLst>
                <a:path w="3128363" h="3128363">
                  <a:moveTo>
                    <a:pt x="0" y="0"/>
                  </a:moveTo>
                  <a:lnTo>
                    <a:pt x="3128364" y="0"/>
                  </a:lnTo>
                  <a:lnTo>
                    <a:pt x="3128364" y="3128364"/>
                  </a:lnTo>
                  <a:lnTo>
                    <a:pt x="0" y="31283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a:off x="13865760" y="3888317"/>
              <a:ext cx="3839866" cy="3638273"/>
            </a:xfrm>
            <a:custGeom>
              <a:avLst/>
              <a:gdLst/>
              <a:ahLst/>
              <a:cxnLst/>
              <a:rect l="l" t="t" r="r" b="b"/>
              <a:pathLst>
                <a:path w="3839866" h="3638273">
                  <a:moveTo>
                    <a:pt x="0" y="0"/>
                  </a:moveTo>
                  <a:lnTo>
                    <a:pt x="3839866" y="0"/>
                  </a:lnTo>
                  <a:lnTo>
                    <a:pt x="3839866" y="3638273"/>
                  </a:lnTo>
                  <a:lnTo>
                    <a:pt x="0" y="3638273"/>
                  </a:lnTo>
                  <a:lnTo>
                    <a:pt x="0" y="0"/>
                  </a:lnTo>
                  <a:close/>
                </a:path>
              </a:pathLst>
            </a:custGeom>
            <a:blipFill>
              <a:blip r:embed="rId7"/>
              <a:stretch>
                <a:fillRect/>
              </a:stretch>
            </a:blipFill>
          </p:spPr>
        </p:sp>
        <p:sp>
          <p:nvSpPr>
            <p:cNvPr id="16" name="Freeform 16"/>
            <p:cNvSpPr/>
            <p:nvPr/>
          </p:nvSpPr>
          <p:spPr>
            <a:xfrm flipH="1">
              <a:off x="16322974" y="3503153"/>
              <a:ext cx="4199893" cy="4040647"/>
            </a:xfrm>
            <a:custGeom>
              <a:avLst/>
              <a:gdLst/>
              <a:ahLst/>
              <a:cxnLst/>
              <a:rect l="l" t="t" r="r" b="b"/>
              <a:pathLst>
                <a:path w="4199893" h="4040647">
                  <a:moveTo>
                    <a:pt x="4199892" y="0"/>
                  </a:moveTo>
                  <a:lnTo>
                    <a:pt x="0" y="0"/>
                  </a:lnTo>
                  <a:lnTo>
                    <a:pt x="0" y="4040647"/>
                  </a:lnTo>
                  <a:lnTo>
                    <a:pt x="4199892" y="4040647"/>
                  </a:lnTo>
                  <a:lnTo>
                    <a:pt x="4199892" y="0"/>
                  </a:lnTo>
                  <a:close/>
                </a:path>
              </a:pathLst>
            </a:custGeom>
            <a:blipFill>
              <a:blip r:embed="rId8"/>
              <a:stretch>
                <a:fillRect/>
              </a:stretch>
            </a:blipFill>
          </p:spPr>
        </p:sp>
        <p:sp>
          <p:nvSpPr>
            <p:cNvPr id="17" name="TextBox 17"/>
            <p:cNvSpPr txBox="1"/>
            <p:nvPr/>
          </p:nvSpPr>
          <p:spPr>
            <a:xfrm>
              <a:off x="443169" y="166159"/>
              <a:ext cx="13295240" cy="7676717"/>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Nhóm nhân tố sinh thái vô sinh là những nhân tố vật lí, hoá học của môi trường như: ánh sáng, nhiệt độ, độ ẩm, không khí,... Các nhân tố này tác động đến đặc điểm hình thái (màu sắc, hình dạng,...), chức năng sinh lí (quang hợp, hô hấp, sinh sản,...) và tập tính của sinh vật. Sinh vật mang nhiều đặc điểm thích nghi với các điều kiện sinh thái khác nhau của môi trường sống</a:t>
              </a:r>
            </a:p>
          </p:txBody>
        </p:sp>
      </p:grpSp>
      <p:sp>
        <p:nvSpPr>
          <p:cNvPr id="18" name="TextBox 18"/>
          <p:cNvSpPr txBox="1"/>
          <p:nvPr/>
        </p:nvSpPr>
        <p:spPr>
          <a:xfrm>
            <a:off x="685621" y="287867"/>
            <a:ext cx="7513928" cy="423193"/>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II. CÁC NHÂN TỐ SINH THÁI CỦA MÔI TRƯỜNG</a:t>
            </a:r>
          </a:p>
        </p:txBody>
      </p:sp>
      <p:sp>
        <p:nvSpPr>
          <p:cNvPr id="19" name="TextBox 19"/>
          <p:cNvSpPr txBox="1"/>
          <p:nvPr/>
        </p:nvSpPr>
        <p:spPr>
          <a:xfrm>
            <a:off x="898114" y="1341401"/>
            <a:ext cx="10392597" cy="846386"/>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Các nhân tố của môi trường có tác động tới sinh vật được gọi là nhân tố sinh thái của sinh vật đó, chúng được chia thành hai nhóm:</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a">
            <a:extLst>
              <a:ext uri="{FF2B5EF4-FFF2-40B4-BE49-F238E27FC236}">
                <a16:creationId xmlns:a16="http://schemas.microsoft.com/office/drawing/2014/main" id="{65DA152C-4C6C-4037-B246-7F8E64CF95AF}"/>
              </a:ext>
            </a:extLst>
          </p:cNvPr>
          <p:cNvSpPr txBox="1"/>
          <p:nvPr/>
        </p:nvSpPr>
        <p:spPr>
          <a:xfrm>
            <a:off x="841609" y="2845377"/>
            <a:ext cx="10920428" cy="2492341"/>
          </a:xfrm>
          <a:prstGeom prst="rect">
            <a:avLst/>
          </a:prstGeom>
          <a:noFill/>
        </p:spPr>
        <p:txBody>
          <a:bodyPr wrap="square" rtlCol="0">
            <a:spAutoFit/>
          </a:bodyPr>
          <a:lstStyle/>
          <a:p>
            <a:pPr algn="ctr" defTabSz="914126">
              <a:lnSpc>
                <a:spcPct val="150000"/>
              </a:lnSpc>
            </a:pP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Chọn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1 ô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mật</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thư</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tham</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gia</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giải</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mật</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thư</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điền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vào</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ô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chữ</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hoàn</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tất</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7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mật</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thư</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để</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tìm</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ra</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từ</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khóa</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của</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 ô </a:t>
            </a:r>
            <a:r>
              <a:rPr lang="en-US" sz="31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chữ</a:t>
            </a:r>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a:t>
            </a:r>
          </a:p>
          <a:p>
            <a:pPr algn="ctr" defTabSz="914126">
              <a:lnSpc>
                <a:spcPct val="150000"/>
              </a:lnSpc>
            </a:pPr>
            <a:r>
              <a:rPr lang="en-US" sz="1999" dirty="0" err="1">
                <a:solidFill>
                  <a:srgbClr val="A0D468">
                    <a:lumMod val="75000"/>
                  </a:srgbClr>
                </a:solidFill>
                <a:latin typeface="Averta Std ExtraBold" panose="00000900000000000000" pitchFamily="50" charset="0"/>
              </a:rPr>
              <a:t>Mật</a:t>
            </a:r>
            <a:r>
              <a:rPr lang="en-US" sz="1999" dirty="0">
                <a:solidFill>
                  <a:srgbClr val="A0D468">
                    <a:lumMod val="75000"/>
                  </a:srgbClr>
                </a:solidFill>
                <a:latin typeface="Averta Std ExtraBold" panose="00000900000000000000" pitchFamily="50" charset="0"/>
              </a:rPr>
              <a:t> </a:t>
            </a:r>
            <a:r>
              <a:rPr lang="en-US" sz="1999" dirty="0" err="1">
                <a:solidFill>
                  <a:srgbClr val="A0D468">
                    <a:lumMod val="75000"/>
                  </a:srgbClr>
                </a:solidFill>
                <a:latin typeface="Averta Std ExtraBold" panose="00000900000000000000" pitchFamily="50" charset="0"/>
              </a:rPr>
              <a:t>thư</a:t>
            </a:r>
            <a:r>
              <a:rPr lang="en-US" sz="1999" dirty="0">
                <a:solidFill>
                  <a:srgbClr val="A0D468">
                    <a:lumMod val="75000"/>
                  </a:srgbClr>
                </a:solidFill>
                <a:latin typeface="Averta Std ExtraBold" panose="00000900000000000000" pitchFamily="50" charset="0"/>
              </a:rPr>
              <a:t> </a:t>
            </a:r>
            <a:r>
              <a:rPr lang="en-US" sz="1999" dirty="0" err="1">
                <a:solidFill>
                  <a:srgbClr val="A0D468">
                    <a:lumMod val="75000"/>
                  </a:srgbClr>
                </a:solidFill>
                <a:latin typeface="Averta Std ExtraBold" panose="00000900000000000000" pitchFamily="50" charset="0"/>
              </a:rPr>
              <a:t>đúng</a:t>
            </a:r>
            <a:r>
              <a:rPr lang="en-US" sz="1999" dirty="0">
                <a:solidFill>
                  <a:srgbClr val="A0D468">
                    <a:lumMod val="75000"/>
                  </a:srgbClr>
                </a:solidFill>
                <a:latin typeface="Averta Std ExtraBold" panose="00000900000000000000" pitchFamily="50" charset="0"/>
              </a:rPr>
              <a:t> </a:t>
            </a:r>
            <a:r>
              <a:rPr lang="en-US" sz="1999" dirty="0">
                <a:solidFill>
                  <a:srgbClr val="FC6E51"/>
                </a:solidFill>
                <a:latin typeface="Averta Std ExtraBold" panose="00000900000000000000" pitchFamily="50" charset="0"/>
              </a:rPr>
              <a:t>+1đ</a:t>
            </a:r>
          </a:p>
          <a:p>
            <a:pPr algn="ctr" defTabSz="914126">
              <a:lnSpc>
                <a:spcPct val="150000"/>
              </a:lnSpc>
            </a:pPr>
            <a:r>
              <a:rPr lang="en-US" sz="1999" dirty="0" err="1">
                <a:solidFill>
                  <a:srgbClr val="A0D468">
                    <a:lumMod val="75000"/>
                  </a:srgbClr>
                </a:solidFill>
                <a:latin typeface="Averta Std ExtraBold" panose="00000900000000000000" pitchFamily="50" charset="0"/>
              </a:rPr>
              <a:t>Từ</a:t>
            </a:r>
            <a:r>
              <a:rPr lang="en-US" sz="1999" dirty="0">
                <a:solidFill>
                  <a:srgbClr val="A0D468">
                    <a:lumMod val="75000"/>
                  </a:srgbClr>
                </a:solidFill>
                <a:latin typeface="Averta Std ExtraBold" panose="00000900000000000000" pitchFamily="50" charset="0"/>
              </a:rPr>
              <a:t> </a:t>
            </a:r>
            <a:r>
              <a:rPr lang="en-US" sz="1999" dirty="0" err="1">
                <a:solidFill>
                  <a:srgbClr val="A0D468">
                    <a:lumMod val="75000"/>
                  </a:srgbClr>
                </a:solidFill>
                <a:latin typeface="Averta Std ExtraBold" panose="00000900000000000000" pitchFamily="50" charset="0"/>
              </a:rPr>
              <a:t>khóa</a:t>
            </a:r>
            <a:r>
              <a:rPr lang="en-US" sz="1999" dirty="0">
                <a:solidFill>
                  <a:srgbClr val="A0D468">
                    <a:lumMod val="75000"/>
                  </a:srgbClr>
                </a:solidFill>
                <a:latin typeface="Averta Std ExtraBold" panose="00000900000000000000" pitchFamily="50" charset="0"/>
              </a:rPr>
              <a:t> </a:t>
            </a:r>
            <a:r>
              <a:rPr lang="en-US" sz="1999" dirty="0" err="1">
                <a:solidFill>
                  <a:srgbClr val="A0D468">
                    <a:lumMod val="75000"/>
                  </a:srgbClr>
                </a:solidFill>
                <a:latin typeface="Averta Std ExtraBold" panose="00000900000000000000" pitchFamily="50" charset="0"/>
              </a:rPr>
              <a:t>đúng</a:t>
            </a:r>
            <a:r>
              <a:rPr lang="en-US" sz="1999" dirty="0">
                <a:solidFill>
                  <a:srgbClr val="A0D468">
                    <a:lumMod val="75000"/>
                  </a:srgbClr>
                </a:solidFill>
                <a:latin typeface="Averta Std ExtraBold" panose="00000900000000000000" pitchFamily="50" charset="0"/>
              </a:rPr>
              <a:t> </a:t>
            </a:r>
            <a:r>
              <a:rPr lang="en-US" sz="1999" b="1" dirty="0">
                <a:solidFill>
                  <a:srgbClr val="FC6E51"/>
                </a:solidFill>
                <a:latin typeface="Averta Std ExtraBold" panose="00000900000000000000" pitchFamily="50" charset="0"/>
              </a:rPr>
              <a:t>+3đ</a:t>
            </a:r>
          </a:p>
        </p:txBody>
      </p:sp>
      <p:sp>
        <p:nvSpPr>
          <p:cNvPr id="2" name="Rectangle: Rounded Corners 115">
            <a:extLst>
              <a:ext uri="{FF2B5EF4-FFF2-40B4-BE49-F238E27FC236}">
                <a16:creationId xmlns:a16="http://schemas.microsoft.com/office/drawing/2014/main" id="{82F53C26-248E-4AEB-9999-D41DB034BA6C}"/>
              </a:ext>
            </a:extLst>
          </p:cNvPr>
          <p:cNvSpPr/>
          <p:nvPr/>
        </p:nvSpPr>
        <p:spPr>
          <a:xfrm>
            <a:off x="3165446" y="1970532"/>
            <a:ext cx="6170082" cy="857985"/>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3" name="!!1a">
            <a:extLst>
              <a:ext uri="{FF2B5EF4-FFF2-40B4-BE49-F238E27FC236}">
                <a16:creationId xmlns:a16="http://schemas.microsoft.com/office/drawing/2014/main" id="{65DA152C-4C6C-4037-B246-7F8E64CF95AF}"/>
              </a:ext>
            </a:extLst>
          </p:cNvPr>
          <p:cNvSpPr txBox="1"/>
          <p:nvPr/>
        </p:nvSpPr>
        <p:spPr>
          <a:xfrm>
            <a:off x="3852179" y="2045673"/>
            <a:ext cx="4980902" cy="707702"/>
          </a:xfrm>
          <a:prstGeom prst="rect">
            <a:avLst/>
          </a:prstGeom>
          <a:noFill/>
        </p:spPr>
        <p:txBody>
          <a:bodyPr wrap="square" rtlCol="0">
            <a:spAutoFit/>
          </a:bodyPr>
          <a:lstStyle/>
          <a:p>
            <a:pPr algn="ctr" defTabSz="914126"/>
            <a:r>
              <a:rPr lang="en-US" sz="3999" b="1" dirty="0">
                <a:solidFill>
                  <a:prstClr val="white"/>
                </a:solidFill>
                <a:effectLst>
                  <a:outerShdw blurRad="38100" dist="38100" dir="2700000" algn="tl">
                    <a:srgbClr val="000000">
                      <a:alpha val="43137"/>
                    </a:srgbClr>
                  </a:outerShdw>
                </a:effectLst>
                <a:latin typeface="Averta Std ExtraBold" panose="00000900000000000000" pitchFamily="50" charset="0"/>
              </a:rPr>
              <a:t>KHÁM PHÁ Ô CHỮ</a:t>
            </a:r>
          </a:p>
        </p:txBody>
      </p:sp>
      <p:grpSp>
        <p:nvGrpSpPr>
          <p:cNvPr id="4" name="Group 3">
            <a:extLst>
              <a:ext uri="{FF2B5EF4-FFF2-40B4-BE49-F238E27FC236}">
                <a16:creationId xmlns:a16="http://schemas.microsoft.com/office/drawing/2014/main" id="{9AE76C8D-9DAB-4AE4-B856-EF1264754410}"/>
              </a:ext>
            </a:extLst>
          </p:cNvPr>
          <p:cNvGrpSpPr/>
          <p:nvPr/>
        </p:nvGrpSpPr>
        <p:grpSpPr>
          <a:xfrm>
            <a:off x="8609096" y="2062534"/>
            <a:ext cx="641050" cy="638320"/>
            <a:chOff x="3626754" y="167081"/>
            <a:chExt cx="801748" cy="801748"/>
          </a:xfrm>
        </p:grpSpPr>
        <p:sp>
          <p:nvSpPr>
            <p:cNvPr id="5" name="Oval 4">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 name="Picture 5">
              <a:extLst>
                <a:ext uri="{FF2B5EF4-FFF2-40B4-BE49-F238E27FC236}">
                  <a16:creationId xmlns:a16="http://schemas.microsoft.com/office/drawing/2014/main" id="{0FCD2E41-0FD0-41DB-AD3C-1D1992610D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7" name="Group 6">
            <a:extLst>
              <a:ext uri="{FF2B5EF4-FFF2-40B4-BE49-F238E27FC236}">
                <a16:creationId xmlns:a16="http://schemas.microsoft.com/office/drawing/2014/main" id="{80D076BC-083F-4DED-A9EC-590CC6F2322B}"/>
              </a:ext>
            </a:extLst>
          </p:cNvPr>
          <p:cNvGrpSpPr/>
          <p:nvPr/>
        </p:nvGrpSpPr>
        <p:grpSpPr>
          <a:xfrm>
            <a:off x="3328722" y="2062534"/>
            <a:ext cx="641050" cy="638320"/>
            <a:chOff x="7758026" y="167081"/>
            <a:chExt cx="801748" cy="801748"/>
          </a:xfrm>
        </p:grpSpPr>
        <p:sp>
          <p:nvSpPr>
            <p:cNvPr id="8" name="Oval 7">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9" name="Picture 8">
              <a:extLst>
                <a:ext uri="{FF2B5EF4-FFF2-40B4-BE49-F238E27FC236}">
                  <a16:creationId xmlns:a16="http://schemas.microsoft.com/office/drawing/2014/main" id="{26DAE24C-9B8A-489A-AAEE-BFA50806E0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grpSp>
        <p:nvGrpSpPr>
          <p:cNvPr id="10" name="Group 7"/>
          <p:cNvGrpSpPr/>
          <p:nvPr/>
        </p:nvGrpSpPr>
        <p:grpSpPr>
          <a:xfrm>
            <a:off x="593830" y="489347"/>
            <a:ext cx="556781" cy="562926"/>
            <a:chOff x="0" y="0"/>
            <a:chExt cx="489869" cy="461803"/>
          </a:xfrm>
        </p:grpSpPr>
        <p:sp>
          <p:nvSpPr>
            <p:cNvPr id="11" name="AutoShape 8"/>
            <p:cNvSpPr/>
            <p:nvPr/>
          </p:nvSpPr>
          <p:spPr>
            <a:xfrm>
              <a:off x="0" y="0"/>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2" name="AutoShape 9"/>
            <p:cNvSpPr/>
            <p:nvPr/>
          </p:nvSpPr>
          <p:spPr>
            <a:xfrm>
              <a:off x="0" y="205275"/>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3" name="AutoShape 10"/>
            <p:cNvSpPr/>
            <p:nvPr/>
          </p:nvSpPr>
          <p:spPr>
            <a:xfrm>
              <a:off x="0" y="410931"/>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grpSp>
      <p:sp>
        <p:nvSpPr>
          <p:cNvPr id="14" name="!!1a">
            <a:extLst>
              <a:ext uri="{FF2B5EF4-FFF2-40B4-BE49-F238E27FC236}">
                <a16:creationId xmlns:a16="http://schemas.microsoft.com/office/drawing/2014/main" id="{65DA152C-4C6C-4037-B246-7F8E64CF95AF}"/>
              </a:ext>
            </a:extLst>
          </p:cNvPr>
          <p:cNvSpPr txBox="1"/>
          <p:nvPr/>
        </p:nvSpPr>
        <p:spPr>
          <a:xfrm>
            <a:off x="1559452" y="548879"/>
            <a:ext cx="9382068" cy="1138476"/>
          </a:xfrm>
          <a:prstGeom prst="rect">
            <a:avLst/>
          </a:prstGeom>
          <a:noFill/>
        </p:spPr>
        <p:txBody>
          <a:bodyPr wrap="square" rtlCol="0">
            <a:spAutoFit/>
          </a:bodyPr>
          <a:lstStyle/>
          <a:p>
            <a:pPr algn="ctr" defTabSz="914126"/>
            <a:r>
              <a:rPr lang="en-US" sz="2399" b="1" dirty="0">
                <a:solidFill>
                  <a:srgbClr val="FC6E51"/>
                </a:solidFill>
                <a:effectLst>
                  <a:outerShdw blurRad="38100" dist="38100" dir="2700000" algn="tl">
                    <a:srgbClr val="000000">
                      <a:alpha val="43137"/>
                    </a:srgbClr>
                  </a:outerShdw>
                </a:effectLst>
                <a:latin typeface="Averta Std ExtraBold" panose="00000900000000000000" pitchFamily="50" charset="0"/>
              </a:rPr>
              <a:t>KHTN 8</a:t>
            </a:r>
          </a:p>
          <a:p>
            <a:pPr algn="ctr" defTabSz="914126"/>
            <a:r>
              <a:rPr lang="en-US" sz="4399" b="1" dirty="0">
                <a:solidFill>
                  <a:srgbClr val="FC6E51"/>
                </a:solidFill>
                <a:effectLst>
                  <a:outerShdw blurRad="38100" dist="38100" dir="2700000" algn="tl">
                    <a:srgbClr val="000000">
                      <a:alpha val="43137"/>
                    </a:srgbClr>
                  </a:outerShdw>
                </a:effectLst>
                <a:latin typeface="Averta Std ExtraBold" panose="00000900000000000000" pitchFamily="50" charset="0"/>
              </a:rPr>
              <a:t>SINH VẬT VÀ MÔI TRƯỜNG SỐNG</a:t>
            </a:r>
          </a:p>
        </p:txBody>
      </p:sp>
    </p:spTree>
    <p:extLst>
      <p:ext uri="{BB962C8B-B14F-4D97-AF65-F5344CB8AC3E}">
        <p14:creationId xmlns:p14="http://schemas.microsoft.com/office/powerpoint/2010/main" val="17554751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ppt_x"/>
                                          </p:val>
                                        </p:tav>
                                        <p:tav tm="100000">
                                          <p:val>
                                            <p:strVal val="#ppt_x"/>
                                          </p:val>
                                        </p:tav>
                                      </p:tavLst>
                                    </p:anim>
                                    <p:anim calcmode="lin" valueType="num">
                                      <p:cBhvr additive="base">
                                        <p:cTn id="8" dur="1250" fill="hold"/>
                                        <p:tgtEl>
                                          <p:spTgt spid="2"/>
                                        </p:tgtEl>
                                        <p:attrNameLst>
                                          <p:attrName>ppt_y</p:attrName>
                                        </p:attrNameLst>
                                      </p:cBhvr>
                                      <p:tavLst>
                                        <p:tav tm="0">
                                          <p:val>
                                            <p:strVal val="1+#ppt_h/2"/>
                                          </p:val>
                                        </p:tav>
                                        <p:tav tm="100000">
                                          <p:val>
                                            <p:strVal val="#ppt_y"/>
                                          </p:val>
                                        </p:tav>
                                      </p:tavLst>
                                    </p:anim>
                                  </p:childTnLst>
                                </p:cTn>
                              </p:par>
                              <p:par>
                                <p:cTn id="9" presetID="22" presetClass="entr" presetSubtype="4" fill="hold" grpId="2"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1000"/>
                                        <p:tgtEl>
                                          <p:spTgt spid="14"/>
                                        </p:tgtEl>
                                      </p:cBhvr>
                                    </p:animEffect>
                                  </p:childTnLst>
                                </p:cTn>
                              </p:par>
                              <p:par>
                                <p:cTn id="12" presetID="2" presetClass="entr" presetSubtype="4" fill="hold" grpId="1"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1250" fill="hold"/>
                                        <p:tgtEl>
                                          <p:spTgt spid="3"/>
                                        </p:tgtEl>
                                        <p:attrNameLst>
                                          <p:attrName>ppt_x</p:attrName>
                                        </p:attrNameLst>
                                      </p:cBhvr>
                                      <p:tavLst>
                                        <p:tav tm="0">
                                          <p:val>
                                            <p:strVal val="#ppt_x"/>
                                          </p:val>
                                        </p:tav>
                                        <p:tav tm="100000">
                                          <p:val>
                                            <p:strVal val="#ppt_x"/>
                                          </p:val>
                                        </p:tav>
                                      </p:tavLst>
                                    </p:anim>
                                    <p:anim calcmode="lin" valueType="num">
                                      <p:cBhvr additive="base">
                                        <p:cTn id="15" dur="125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250" fill="hold"/>
                                        <p:tgtEl>
                                          <p:spTgt spid="4"/>
                                        </p:tgtEl>
                                        <p:attrNameLst>
                                          <p:attrName>ppt_x</p:attrName>
                                        </p:attrNameLst>
                                      </p:cBhvr>
                                      <p:tavLst>
                                        <p:tav tm="0">
                                          <p:val>
                                            <p:strVal val="#ppt_x"/>
                                          </p:val>
                                        </p:tav>
                                        <p:tav tm="100000">
                                          <p:val>
                                            <p:strVal val="#ppt_x"/>
                                          </p:val>
                                        </p:tav>
                                      </p:tavLst>
                                    </p:anim>
                                    <p:anim calcmode="lin" valueType="num">
                                      <p:cBhvr additive="base">
                                        <p:cTn id="19" dur="1250" fill="hold"/>
                                        <p:tgtEl>
                                          <p:spTgt spid="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250" fill="hold"/>
                                        <p:tgtEl>
                                          <p:spTgt spid="7"/>
                                        </p:tgtEl>
                                        <p:attrNameLst>
                                          <p:attrName>ppt_x</p:attrName>
                                        </p:attrNameLst>
                                      </p:cBhvr>
                                      <p:tavLst>
                                        <p:tav tm="0">
                                          <p:val>
                                            <p:strVal val="#ppt_x"/>
                                          </p:val>
                                        </p:tav>
                                        <p:tav tm="100000">
                                          <p:val>
                                            <p:strVal val="#ppt_x"/>
                                          </p:val>
                                        </p:tav>
                                      </p:tavLst>
                                    </p:anim>
                                    <p:anim calcmode="lin" valueType="num">
                                      <p:cBhvr additive="base">
                                        <p:cTn id="23" dur="125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1250"/>
                            </p:stCondLst>
                            <p:childTnLst>
                              <p:par>
                                <p:cTn id="25" presetID="53" presetClass="entr" presetSubtype="16"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1000" fill="hold"/>
                                        <p:tgtEl>
                                          <p:spTgt spid="15"/>
                                        </p:tgtEl>
                                        <p:attrNameLst>
                                          <p:attrName>ppt_w</p:attrName>
                                        </p:attrNameLst>
                                      </p:cBhvr>
                                      <p:tavLst>
                                        <p:tav tm="0">
                                          <p:val>
                                            <p:fltVal val="0"/>
                                          </p:val>
                                        </p:tav>
                                        <p:tav tm="100000">
                                          <p:val>
                                            <p:strVal val="#ppt_w"/>
                                          </p:val>
                                        </p:tav>
                                      </p:tavLst>
                                    </p:anim>
                                    <p:anim calcmode="lin" valueType="num">
                                      <p:cBhvr>
                                        <p:cTn id="28" dur="1000" fill="hold"/>
                                        <p:tgtEl>
                                          <p:spTgt spid="15"/>
                                        </p:tgtEl>
                                        <p:attrNameLst>
                                          <p:attrName>ppt_h</p:attrName>
                                        </p:attrNameLst>
                                      </p:cBhvr>
                                      <p:tavLst>
                                        <p:tav tm="0">
                                          <p:val>
                                            <p:fltVal val="0"/>
                                          </p:val>
                                        </p:tav>
                                        <p:tav tm="100000">
                                          <p:val>
                                            <p:strVal val="#ppt_h"/>
                                          </p:val>
                                        </p:tav>
                                      </p:tavLst>
                                    </p:anim>
                                    <p:animEffect transition="in" filter="fade">
                                      <p:cBhvr>
                                        <p:cTn id="29" dur="1000"/>
                                        <p:tgtEl>
                                          <p:spTgt spid="15"/>
                                        </p:tgtEl>
                                      </p:cBhvr>
                                    </p:animEffect>
                                  </p:childTnLst>
                                </p:cTn>
                              </p:par>
                            </p:childTnLst>
                          </p:cTn>
                        </p:par>
                        <p:par>
                          <p:cTn id="30" fill="hold">
                            <p:stCondLst>
                              <p:cond delay="2250"/>
                            </p:stCondLst>
                            <p:childTnLst>
                              <p:par>
                                <p:cTn id="31" presetID="32" presetClass="emph" presetSubtype="0" repeatCount="4000" fill="hold" grpId="2" nodeType="afterEffect">
                                  <p:stCondLst>
                                    <p:cond delay="0"/>
                                  </p:stCondLst>
                                  <p:childTnLst>
                                    <p:animRot by="120000">
                                      <p:cBhvr>
                                        <p:cTn id="32" dur="100" fill="hold">
                                          <p:stCondLst>
                                            <p:cond delay="0"/>
                                          </p:stCondLst>
                                        </p:cTn>
                                        <p:tgtEl>
                                          <p:spTgt spid="2"/>
                                        </p:tgtEl>
                                        <p:attrNameLst>
                                          <p:attrName>r</p:attrName>
                                        </p:attrNameLst>
                                      </p:cBhvr>
                                    </p:animRot>
                                    <p:animRot by="-240000">
                                      <p:cBhvr>
                                        <p:cTn id="33" dur="200" fill="hold">
                                          <p:stCondLst>
                                            <p:cond delay="200"/>
                                          </p:stCondLst>
                                        </p:cTn>
                                        <p:tgtEl>
                                          <p:spTgt spid="2"/>
                                        </p:tgtEl>
                                        <p:attrNameLst>
                                          <p:attrName>r</p:attrName>
                                        </p:attrNameLst>
                                      </p:cBhvr>
                                    </p:animRot>
                                    <p:animRot by="240000">
                                      <p:cBhvr>
                                        <p:cTn id="34" dur="200" fill="hold">
                                          <p:stCondLst>
                                            <p:cond delay="400"/>
                                          </p:stCondLst>
                                        </p:cTn>
                                        <p:tgtEl>
                                          <p:spTgt spid="2"/>
                                        </p:tgtEl>
                                        <p:attrNameLst>
                                          <p:attrName>r</p:attrName>
                                        </p:attrNameLst>
                                      </p:cBhvr>
                                    </p:animRot>
                                    <p:animRot by="-240000">
                                      <p:cBhvr>
                                        <p:cTn id="35" dur="200" fill="hold">
                                          <p:stCondLst>
                                            <p:cond delay="600"/>
                                          </p:stCondLst>
                                        </p:cTn>
                                        <p:tgtEl>
                                          <p:spTgt spid="2"/>
                                        </p:tgtEl>
                                        <p:attrNameLst>
                                          <p:attrName>r</p:attrName>
                                        </p:attrNameLst>
                                      </p:cBhvr>
                                    </p:animRot>
                                    <p:animRot by="120000">
                                      <p:cBhvr>
                                        <p:cTn id="36" dur="200" fill="hold">
                                          <p:stCondLst>
                                            <p:cond delay="800"/>
                                          </p:stCondLst>
                                        </p:cTn>
                                        <p:tgtEl>
                                          <p:spTgt spid="2"/>
                                        </p:tgtEl>
                                        <p:attrNameLst>
                                          <p:attrName>r</p:attrName>
                                        </p:attrNameLst>
                                      </p:cBhvr>
                                    </p:animRot>
                                  </p:childTnLst>
                                </p:cTn>
                              </p:par>
                            </p:childTnLst>
                          </p:cTn>
                        </p:par>
                        <p:par>
                          <p:cTn id="37" fill="hold">
                            <p:stCondLst>
                              <p:cond delay="6250"/>
                            </p:stCondLst>
                            <p:childTnLst>
                              <p:par>
                                <p:cTn id="38" presetID="32" presetClass="emph" presetSubtype="0" repeatCount="4000" fill="hold" nodeType="afterEffect">
                                  <p:stCondLst>
                                    <p:cond delay="0"/>
                                  </p:stCondLst>
                                  <p:childTnLst>
                                    <p:animRot by="120000">
                                      <p:cBhvr>
                                        <p:cTn id="39" dur="100" fill="hold">
                                          <p:stCondLst>
                                            <p:cond delay="0"/>
                                          </p:stCondLst>
                                        </p:cTn>
                                        <p:tgtEl>
                                          <p:spTgt spid="7"/>
                                        </p:tgtEl>
                                        <p:attrNameLst>
                                          <p:attrName>r</p:attrName>
                                        </p:attrNameLst>
                                      </p:cBhvr>
                                    </p:animRot>
                                    <p:animRot by="-240000">
                                      <p:cBhvr>
                                        <p:cTn id="40" dur="200" fill="hold">
                                          <p:stCondLst>
                                            <p:cond delay="200"/>
                                          </p:stCondLst>
                                        </p:cTn>
                                        <p:tgtEl>
                                          <p:spTgt spid="7"/>
                                        </p:tgtEl>
                                        <p:attrNameLst>
                                          <p:attrName>r</p:attrName>
                                        </p:attrNameLst>
                                      </p:cBhvr>
                                    </p:animRot>
                                    <p:animRot by="240000">
                                      <p:cBhvr>
                                        <p:cTn id="41" dur="200" fill="hold">
                                          <p:stCondLst>
                                            <p:cond delay="400"/>
                                          </p:stCondLst>
                                        </p:cTn>
                                        <p:tgtEl>
                                          <p:spTgt spid="7"/>
                                        </p:tgtEl>
                                        <p:attrNameLst>
                                          <p:attrName>r</p:attrName>
                                        </p:attrNameLst>
                                      </p:cBhvr>
                                    </p:animRot>
                                    <p:animRot by="-240000">
                                      <p:cBhvr>
                                        <p:cTn id="42" dur="200" fill="hold">
                                          <p:stCondLst>
                                            <p:cond delay="600"/>
                                          </p:stCondLst>
                                        </p:cTn>
                                        <p:tgtEl>
                                          <p:spTgt spid="7"/>
                                        </p:tgtEl>
                                        <p:attrNameLst>
                                          <p:attrName>r</p:attrName>
                                        </p:attrNameLst>
                                      </p:cBhvr>
                                    </p:animRot>
                                    <p:animRot by="120000">
                                      <p:cBhvr>
                                        <p:cTn id="43" dur="200" fill="hold">
                                          <p:stCondLst>
                                            <p:cond delay="800"/>
                                          </p:stCondLst>
                                        </p:cTn>
                                        <p:tgtEl>
                                          <p:spTgt spid="7"/>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grpId="0" nodeType="clickEffect">
                                  <p:stCondLst>
                                    <p:cond delay="0"/>
                                  </p:stCondLst>
                                  <p:childTnLst>
                                    <p:animMotion origin="layout" path="M 1.875E-6 1.85185E-6 L 0.00117 -0.54607 " pathEditMode="relative" rAng="0" ptsTypes="AA">
                                      <p:cBhvr>
                                        <p:cTn id="47" dur="2000" fill="hold"/>
                                        <p:tgtEl>
                                          <p:spTgt spid="2"/>
                                        </p:tgtEl>
                                        <p:attrNameLst>
                                          <p:attrName>ppt_x</p:attrName>
                                          <p:attrName>ppt_y</p:attrName>
                                        </p:attrNameLst>
                                      </p:cBhvr>
                                      <p:rCtr x="52" y="-27315"/>
                                    </p:animMotion>
                                  </p:childTnLst>
                                </p:cTn>
                              </p:par>
                              <p:par>
                                <p:cTn id="48" presetID="42" presetClass="path" presetSubtype="0" accel="50000" decel="50000" fill="hold" grpId="0" nodeType="withEffect">
                                  <p:stCondLst>
                                    <p:cond delay="0"/>
                                  </p:stCondLst>
                                  <p:childTnLst>
                                    <p:animMotion origin="layout" path="M -3.33333E-6 2.59259E-6 L 0.00417 -0.55185 " pathEditMode="relative" rAng="0" ptsTypes="AA">
                                      <p:cBhvr>
                                        <p:cTn id="49" dur="2000" fill="hold"/>
                                        <p:tgtEl>
                                          <p:spTgt spid="3"/>
                                        </p:tgtEl>
                                        <p:attrNameLst>
                                          <p:attrName>ppt_x</p:attrName>
                                          <p:attrName>ppt_y</p:attrName>
                                        </p:attrNameLst>
                                      </p:cBhvr>
                                      <p:rCtr x="208" y="-27593"/>
                                    </p:animMotion>
                                  </p:childTnLst>
                                </p:cTn>
                              </p:par>
                              <p:par>
                                <p:cTn id="50" presetID="42" presetClass="path" presetSubtype="0" accel="50000" decel="50000" fill="hold" nodeType="withEffect">
                                  <p:stCondLst>
                                    <p:cond delay="0"/>
                                  </p:stCondLst>
                                  <p:childTnLst>
                                    <p:animMotion origin="layout" path="M -2.70833E-6 4.44444E-6 L 0.00287 -0.58426 " pathEditMode="relative" rAng="0" ptsTypes="AA">
                                      <p:cBhvr>
                                        <p:cTn id="51" dur="2000" fill="hold"/>
                                        <p:tgtEl>
                                          <p:spTgt spid="4"/>
                                        </p:tgtEl>
                                        <p:attrNameLst>
                                          <p:attrName>ppt_x</p:attrName>
                                          <p:attrName>ppt_y</p:attrName>
                                        </p:attrNameLst>
                                      </p:cBhvr>
                                      <p:rCtr x="143" y="-29213"/>
                                    </p:animMotion>
                                  </p:childTnLst>
                                </p:cTn>
                              </p:par>
                              <p:par>
                                <p:cTn id="52" presetID="42" presetClass="path" presetSubtype="0" accel="50000" decel="50000" fill="hold" nodeType="withEffect">
                                  <p:stCondLst>
                                    <p:cond delay="0"/>
                                  </p:stCondLst>
                                  <p:childTnLst>
                                    <p:animMotion origin="layout" path="M -4.375E-6 4.44444E-6 L -0.00299 -0.58658 " pathEditMode="relative" rAng="0" ptsTypes="AA">
                                      <p:cBhvr>
                                        <p:cTn id="53" dur="2000" fill="hold"/>
                                        <p:tgtEl>
                                          <p:spTgt spid="7"/>
                                        </p:tgtEl>
                                        <p:attrNameLst>
                                          <p:attrName>ppt_x</p:attrName>
                                          <p:attrName>ppt_y</p:attrName>
                                        </p:attrNameLst>
                                      </p:cBhvr>
                                      <p:rCtr x="-156" y="-29329"/>
                                    </p:animMotion>
                                  </p:childTnLst>
                                </p:cTn>
                              </p:par>
                              <p:par>
                                <p:cTn id="54" presetID="2" presetClass="entr" presetSubtype="4" fill="hold" grpId="1" nodeType="with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additive="base">
                                        <p:cTn id="56" dur="1250" fill="hold"/>
                                        <p:tgtEl>
                                          <p:spTgt spid="14"/>
                                        </p:tgtEl>
                                        <p:attrNameLst>
                                          <p:attrName>ppt_x</p:attrName>
                                        </p:attrNameLst>
                                      </p:cBhvr>
                                      <p:tavLst>
                                        <p:tav tm="0">
                                          <p:val>
                                            <p:strVal val="#ppt_x"/>
                                          </p:val>
                                        </p:tav>
                                        <p:tav tm="100000">
                                          <p:val>
                                            <p:strVal val="#ppt_x"/>
                                          </p:val>
                                        </p:tav>
                                      </p:tavLst>
                                    </p:anim>
                                    <p:anim calcmode="lin" valueType="num">
                                      <p:cBhvr additive="base">
                                        <p:cTn id="57" dur="1250" fill="hold"/>
                                        <p:tgtEl>
                                          <p:spTgt spid="14"/>
                                        </p:tgtEl>
                                        <p:attrNameLst>
                                          <p:attrName>ppt_y</p:attrName>
                                        </p:attrNameLst>
                                      </p:cBhvr>
                                      <p:tavLst>
                                        <p:tav tm="0">
                                          <p:val>
                                            <p:strVal val="1+#ppt_h/2"/>
                                          </p:val>
                                        </p:tav>
                                        <p:tav tm="100000">
                                          <p:val>
                                            <p:strVal val="#ppt_y"/>
                                          </p:val>
                                        </p:tav>
                                      </p:tavLst>
                                    </p:anim>
                                  </p:childTnLst>
                                </p:cTn>
                              </p:par>
                              <p:par>
                                <p:cTn id="58" presetID="42" presetClass="path" presetSubtype="0" accel="50000" decel="50000" fill="hold" grpId="0" nodeType="withEffect">
                                  <p:stCondLst>
                                    <p:cond delay="0"/>
                                  </p:stCondLst>
                                  <p:childTnLst>
                                    <p:animMotion origin="layout" path="M -3.33333E-6 2.59259E-6 L 0.00417 -0.55185 " pathEditMode="relative" rAng="0" ptsTypes="AA">
                                      <p:cBhvr>
                                        <p:cTn id="59" dur="2000" fill="hold"/>
                                        <p:tgtEl>
                                          <p:spTgt spid="14"/>
                                        </p:tgtEl>
                                        <p:attrNameLst>
                                          <p:attrName>ppt_x</p:attrName>
                                          <p:attrName>ppt_y</p:attrName>
                                        </p:attrNameLst>
                                      </p:cBhvr>
                                      <p:rCtr x="208" y="-27593"/>
                                    </p:animMotion>
                                  </p:childTnLst>
                                </p:cTn>
                              </p:par>
                              <p:par>
                                <p:cTn id="60" presetID="42" presetClass="path" presetSubtype="0" accel="50000" decel="50000" fill="hold" grpId="1" nodeType="withEffect">
                                  <p:stCondLst>
                                    <p:cond delay="0"/>
                                  </p:stCondLst>
                                  <p:childTnLst>
                                    <p:animMotion origin="layout" path="M 2.91667E-6 2.22222E-6 L -0.00065 -0.82917 " pathEditMode="relative" rAng="0" ptsTypes="AA">
                                      <p:cBhvr>
                                        <p:cTn id="61" dur="2000" fill="hold"/>
                                        <p:tgtEl>
                                          <p:spTgt spid="15"/>
                                        </p:tgtEl>
                                        <p:attrNameLst>
                                          <p:attrName>ppt_x</p:attrName>
                                          <p:attrName>ppt_y</p:attrName>
                                        </p:attrNameLst>
                                      </p:cBhvr>
                                      <p:rCtr x="-39" y="-414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2" grpId="0" animBg="1"/>
      <p:bldP spid="2" grpId="1" animBg="1"/>
      <p:bldP spid="2" grpId="2" animBg="1"/>
      <p:bldP spid="3" grpId="0"/>
      <p:bldP spid="3" grpId="1"/>
      <p:bldP spid="14" grpId="0"/>
      <p:bldP spid="14" grpId="1"/>
      <p:bldP spid="14"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2811" y="-1028700"/>
            <a:ext cx="14656470" cy="2057400"/>
            <a:chOff x="0" y="0"/>
            <a:chExt cx="5791719" cy="812800"/>
          </a:xfrm>
        </p:grpSpPr>
        <p:sp>
          <p:nvSpPr>
            <p:cNvPr id="3" name="Freeform 3"/>
            <p:cNvSpPr/>
            <p:nvPr/>
          </p:nvSpPr>
          <p:spPr>
            <a:xfrm>
              <a:off x="0" y="0"/>
              <a:ext cx="5791719" cy="812800"/>
            </a:xfrm>
            <a:custGeom>
              <a:avLst/>
              <a:gdLst/>
              <a:ahLst/>
              <a:cxnLst/>
              <a:rect l="l" t="t" r="r" b="b"/>
              <a:pathLst>
                <a:path w="5791719" h="812800">
                  <a:moveTo>
                    <a:pt x="0" y="0"/>
                  </a:moveTo>
                  <a:lnTo>
                    <a:pt x="5791719" y="0"/>
                  </a:lnTo>
                  <a:lnTo>
                    <a:pt x="5791719"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10577241" y="0"/>
            <a:ext cx="1611584" cy="1035713"/>
          </a:xfrm>
          <a:custGeom>
            <a:avLst/>
            <a:gdLst/>
            <a:ahLst/>
            <a:cxnLst/>
            <a:rect l="l" t="t" r="r" b="b"/>
            <a:pathLst>
              <a:path w="2418006" h="1553569">
                <a:moveTo>
                  <a:pt x="0" y="0"/>
                </a:moveTo>
                <a:lnTo>
                  <a:pt x="2418006" y="0"/>
                </a:lnTo>
                <a:lnTo>
                  <a:pt x="2418006" y="1553569"/>
                </a:lnTo>
                <a:lnTo>
                  <a:pt x="0" y="15535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685622" y="1201818"/>
            <a:ext cx="10817582" cy="5320418"/>
            <a:chOff x="0" y="0"/>
            <a:chExt cx="4274726" cy="2101893"/>
          </a:xfrm>
        </p:grpSpPr>
        <p:sp>
          <p:nvSpPr>
            <p:cNvPr id="7" name="Freeform 7"/>
            <p:cNvSpPr/>
            <p:nvPr/>
          </p:nvSpPr>
          <p:spPr>
            <a:xfrm>
              <a:off x="0" y="0"/>
              <a:ext cx="4274726" cy="2101893"/>
            </a:xfrm>
            <a:custGeom>
              <a:avLst/>
              <a:gdLst/>
              <a:ahLst/>
              <a:cxnLst/>
              <a:rect l="l" t="t" r="r" b="b"/>
              <a:pathLst>
                <a:path w="4274726" h="2101893">
                  <a:moveTo>
                    <a:pt x="0" y="0"/>
                  </a:moveTo>
                  <a:lnTo>
                    <a:pt x="4274726" y="0"/>
                  </a:lnTo>
                  <a:lnTo>
                    <a:pt x="4274726" y="2101893"/>
                  </a:lnTo>
                  <a:lnTo>
                    <a:pt x="0" y="2101893"/>
                  </a:lnTo>
                  <a:close/>
                </a:path>
              </a:pathLst>
            </a:custGeom>
            <a:gradFill rotWithShape="1">
              <a:gsLst>
                <a:gs pos="0">
                  <a:srgbClr val="FFF7AD">
                    <a:alpha val="100000"/>
                  </a:srgbClr>
                </a:gs>
                <a:gs pos="100000">
                  <a:srgbClr val="FFA9F9">
                    <a:alpha val="100000"/>
                  </a:srgbClr>
                </a:gs>
              </a:gsLst>
              <a:lin ang="0"/>
            </a:gradFill>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2146"/>
                </a:lnSpc>
              </a:pPr>
              <a:endParaRPr>
                <a:latin typeface="Arial" pitchFamily="34" charset="0"/>
              </a:endParaRPr>
            </a:p>
          </p:txBody>
        </p:sp>
      </p:grpSp>
      <p:grpSp>
        <p:nvGrpSpPr>
          <p:cNvPr id="9" name="Group 9"/>
          <p:cNvGrpSpPr/>
          <p:nvPr/>
        </p:nvGrpSpPr>
        <p:grpSpPr>
          <a:xfrm>
            <a:off x="898114" y="2400300"/>
            <a:ext cx="10392597" cy="3905527"/>
            <a:chOff x="0" y="0"/>
            <a:chExt cx="4106787" cy="1542924"/>
          </a:xfrm>
        </p:grpSpPr>
        <p:sp>
          <p:nvSpPr>
            <p:cNvPr id="10" name="Freeform 10"/>
            <p:cNvSpPr/>
            <p:nvPr/>
          </p:nvSpPr>
          <p:spPr>
            <a:xfrm>
              <a:off x="0" y="0"/>
              <a:ext cx="4106787" cy="1542924"/>
            </a:xfrm>
            <a:custGeom>
              <a:avLst/>
              <a:gdLst/>
              <a:ahLst/>
              <a:cxnLst/>
              <a:rect l="l" t="t" r="r" b="b"/>
              <a:pathLst>
                <a:path w="4106787" h="1542924">
                  <a:moveTo>
                    <a:pt x="0" y="0"/>
                  </a:moveTo>
                  <a:lnTo>
                    <a:pt x="4106787" y="0"/>
                  </a:lnTo>
                  <a:lnTo>
                    <a:pt x="4106787" y="1542924"/>
                  </a:lnTo>
                  <a:lnTo>
                    <a:pt x="0" y="1542924"/>
                  </a:lnTo>
                  <a:close/>
                </a:path>
              </a:pathLst>
            </a:custGeom>
            <a:gradFill rotWithShape="1">
              <a:gsLst>
                <a:gs pos="0">
                  <a:srgbClr val="FF3131">
                    <a:alpha val="100000"/>
                  </a:srgbClr>
                </a:gs>
                <a:gs pos="100000">
                  <a:srgbClr val="FF914D">
                    <a:alpha val="100000"/>
                  </a:srgbClr>
                </a:gs>
              </a:gsLst>
              <a:lin ang="0"/>
            </a:gradFill>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12" name="Freeform 12"/>
          <p:cNvSpPr/>
          <p:nvPr/>
        </p:nvSpPr>
        <p:spPr>
          <a:xfrm>
            <a:off x="6414756" y="2507685"/>
            <a:ext cx="3545778" cy="3725361"/>
          </a:xfrm>
          <a:custGeom>
            <a:avLst/>
            <a:gdLst/>
            <a:ahLst/>
            <a:cxnLst/>
            <a:rect l="l" t="t" r="r" b="b"/>
            <a:pathLst>
              <a:path w="5320053" h="5588042">
                <a:moveTo>
                  <a:pt x="0" y="0"/>
                </a:moveTo>
                <a:lnTo>
                  <a:pt x="5320053" y="0"/>
                </a:lnTo>
                <a:lnTo>
                  <a:pt x="5320053" y="5588042"/>
                </a:lnTo>
                <a:lnTo>
                  <a:pt x="0" y="5588042"/>
                </a:lnTo>
                <a:lnTo>
                  <a:pt x="0" y="0"/>
                </a:lnTo>
                <a:close/>
              </a:path>
            </a:pathLst>
          </a:custGeom>
          <a:blipFill>
            <a:blip r:embed="rId4"/>
            <a:stretch>
              <a:fillRect b="-7891"/>
            </a:stretch>
          </a:blipFill>
        </p:spPr>
      </p:sp>
      <p:sp>
        <p:nvSpPr>
          <p:cNvPr id="13" name="Freeform 13"/>
          <p:cNvSpPr/>
          <p:nvPr/>
        </p:nvSpPr>
        <p:spPr>
          <a:xfrm>
            <a:off x="9672370" y="2400300"/>
            <a:ext cx="3421327" cy="3905527"/>
          </a:xfrm>
          <a:custGeom>
            <a:avLst/>
            <a:gdLst/>
            <a:ahLst/>
            <a:cxnLst/>
            <a:rect l="l" t="t" r="r" b="b"/>
            <a:pathLst>
              <a:path w="5133327" h="5858290">
                <a:moveTo>
                  <a:pt x="0" y="0"/>
                </a:moveTo>
                <a:lnTo>
                  <a:pt x="5133326" y="0"/>
                </a:lnTo>
                <a:lnTo>
                  <a:pt x="5133326" y="5858290"/>
                </a:lnTo>
                <a:lnTo>
                  <a:pt x="0" y="58582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TextBox 14"/>
          <p:cNvSpPr txBox="1"/>
          <p:nvPr/>
        </p:nvSpPr>
        <p:spPr>
          <a:xfrm>
            <a:off x="685621" y="287867"/>
            <a:ext cx="7513928" cy="423193"/>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II. CÁC NHÂN TỐ SINH THÁI CỦA MÔI TRƯỜNG</a:t>
            </a:r>
          </a:p>
        </p:txBody>
      </p:sp>
      <p:sp>
        <p:nvSpPr>
          <p:cNvPr id="15" name="TextBox 15"/>
          <p:cNvSpPr txBox="1"/>
          <p:nvPr/>
        </p:nvSpPr>
        <p:spPr>
          <a:xfrm>
            <a:off x="898114" y="1341402"/>
            <a:ext cx="10392597" cy="84946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Các nhân tố của môi trường có tác động tới sinh vật được gọi là nhân tố sinh thái của sinh vật đó, chúng được chia thành hai nhóm:</a:t>
            </a:r>
          </a:p>
        </p:txBody>
      </p:sp>
      <p:sp>
        <p:nvSpPr>
          <p:cNvPr id="16" name="TextBox 16"/>
          <p:cNvSpPr txBox="1"/>
          <p:nvPr/>
        </p:nvSpPr>
        <p:spPr>
          <a:xfrm>
            <a:off x="1085142" y="2463800"/>
            <a:ext cx="5196298" cy="3877985"/>
          </a:xfrm>
          <a:prstGeom prst="rect">
            <a:avLst/>
          </a:prstGeom>
        </p:spPr>
        <p:txBody>
          <a:bodyPr lIns="0" tIns="0" rIns="0" bIns="0" rtlCol="0" anchor="t">
            <a:spAutoFit/>
          </a:bodyPr>
          <a:lstStyle/>
          <a:p>
            <a:pPr algn="just">
              <a:lnSpc>
                <a:spcPct val="120000"/>
              </a:lnSpc>
              <a:spcBef>
                <a:spcPct val="0"/>
              </a:spcBef>
            </a:pPr>
            <a:r>
              <a:rPr lang="en-US" sz="2300" i="1">
                <a:solidFill>
                  <a:srgbClr val="000000"/>
                </a:solidFill>
                <a:latin typeface="Arial" pitchFamily="34" charset="0"/>
              </a:rPr>
              <a:t>Ví dụ: </a:t>
            </a:r>
          </a:p>
          <a:p>
            <a:pPr marL="503641" lvl="1" indent="-251820" algn="just">
              <a:lnSpc>
                <a:spcPct val="120000"/>
              </a:lnSpc>
              <a:spcBef>
                <a:spcPct val="0"/>
              </a:spcBef>
              <a:buFont typeface="Arial"/>
              <a:buChar char="•"/>
            </a:pPr>
            <a:r>
              <a:rPr lang="en-US" sz="2300" i="1">
                <a:solidFill>
                  <a:srgbClr val="000000"/>
                </a:solidFill>
                <a:latin typeface="Arial" pitchFamily="34" charset="0"/>
              </a:rPr>
              <a:t>Thực vật sống ở những nơi có ánh sáng mạnh, lá cây thường có phiến lá nhỏ, cứng, màu xanh nhạt, lá mọc xiên; </a:t>
            </a:r>
          </a:p>
          <a:p>
            <a:pPr marL="503641" lvl="1" indent="-251820" algn="just">
              <a:lnSpc>
                <a:spcPct val="120000"/>
              </a:lnSpc>
              <a:spcBef>
                <a:spcPct val="0"/>
              </a:spcBef>
              <a:buFont typeface="Arial"/>
              <a:buChar char="•"/>
            </a:pPr>
            <a:r>
              <a:rPr lang="en-US" sz="2300" i="1">
                <a:solidFill>
                  <a:srgbClr val="000000"/>
                </a:solidFill>
                <a:latin typeface="Arial" pitchFamily="34" charset="0"/>
              </a:rPr>
              <a:t>Thực vật sống ở những nơi có ánh sáng yếu (ví dụ dưới tán cây), lá cây thường có phiến lá rộng, mỏng, màu xanh đậm, lá nằm ngang,...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2811" y="-1028700"/>
            <a:ext cx="14656470" cy="2057400"/>
            <a:chOff x="0" y="0"/>
            <a:chExt cx="5791719" cy="812800"/>
          </a:xfrm>
        </p:grpSpPr>
        <p:sp>
          <p:nvSpPr>
            <p:cNvPr id="3" name="Freeform 3"/>
            <p:cNvSpPr/>
            <p:nvPr/>
          </p:nvSpPr>
          <p:spPr>
            <a:xfrm>
              <a:off x="0" y="0"/>
              <a:ext cx="5791719" cy="812800"/>
            </a:xfrm>
            <a:custGeom>
              <a:avLst/>
              <a:gdLst/>
              <a:ahLst/>
              <a:cxnLst/>
              <a:rect l="l" t="t" r="r" b="b"/>
              <a:pathLst>
                <a:path w="5791719" h="812800">
                  <a:moveTo>
                    <a:pt x="0" y="0"/>
                  </a:moveTo>
                  <a:lnTo>
                    <a:pt x="5791719" y="0"/>
                  </a:lnTo>
                  <a:lnTo>
                    <a:pt x="5791719"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10577241" y="0"/>
            <a:ext cx="1611584" cy="1035713"/>
          </a:xfrm>
          <a:custGeom>
            <a:avLst/>
            <a:gdLst/>
            <a:ahLst/>
            <a:cxnLst/>
            <a:rect l="l" t="t" r="r" b="b"/>
            <a:pathLst>
              <a:path w="2418006" h="1553569">
                <a:moveTo>
                  <a:pt x="0" y="0"/>
                </a:moveTo>
                <a:lnTo>
                  <a:pt x="2418006" y="0"/>
                </a:lnTo>
                <a:lnTo>
                  <a:pt x="2418006" y="1553569"/>
                </a:lnTo>
                <a:lnTo>
                  <a:pt x="0" y="15535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685622" y="1201818"/>
            <a:ext cx="10817582" cy="5320418"/>
            <a:chOff x="0" y="0"/>
            <a:chExt cx="4274726" cy="2101893"/>
          </a:xfrm>
        </p:grpSpPr>
        <p:sp>
          <p:nvSpPr>
            <p:cNvPr id="7" name="Freeform 7"/>
            <p:cNvSpPr/>
            <p:nvPr/>
          </p:nvSpPr>
          <p:spPr>
            <a:xfrm>
              <a:off x="0" y="0"/>
              <a:ext cx="4274726" cy="2101893"/>
            </a:xfrm>
            <a:custGeom>
              <a:avLst/>
              <a:gdLst/>
              <a:ahLst/>
              <a:cxnLst/>
              <a:rect l="l" t="t" r="r" b="b"/>
              <a:pathLst>
                <a:path w="4274726" h="2101893">
                  <a:moveTo>
                    <a:pt x="0" y="0"/>
                  </a:moveTo>
                  <a:lnTo>
                    <a:pt x="4274726" y="0"/>
                  </a:lnTo>
                  <a:lnTo>
                    <a:pt x="4274726" y="2101893"/>
                  </a:lnTo>
                  <a:lnTo>
                    <a:pt x="0" y="2101893"/>
                  </a:lnTo>
                  <a:close/>
                </a:path>
              </a:pathLst>
            </a:custGeom>
            <a:gradFill rotWithShape="1">
              <a:gsLst>
                <a:gs pos="0">
                  <a:srgbClr val="FFF7AD">
                    <a:alpha val="100000"/>
                  </a:srgbClr>
                </a:gs>
                <a:gs pos="100000">
                  <a:srgbClr val="FFA9F9">
                    <a:alpha val="100000"/>
                  </a:srgbClr>
                </a:gs>
              </a:gsLst>
              <a:lin ang="0"/>
            </a:gradFill>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2146"/>
                </a:lnSpc>
              </a:pPr>
              <a:endParaRPr>
                <a:latin typeface="Arial" pitchFamily="34" charset="0"/>
              </a:endParaRPr>
            </a:p>
          </p:txBody>
        </p:sp>
      </p:grpSp>
      <p:grpSp>
        <p:nvGrpSpPr>
          <p:cNvPr id="9" name="Group 9"/>
          <p:cNvGrpSpPr/>
          <p:nvPr/>
        </p:nvGrpSpPr>
        <p:grpSpPr>
          <a:xfrm>
            <a:off x="898114" y="2400300"/>
            <a:ext cx="10392597" cy="3905527"/>
            <a:chOff x="0" y="0"/>
            <a:chExt cx="4106787" cy="1542924"/>
          </a:xfrm>
        </p:grpSpPr>
        <p:sp>
          <p:nvSpPr>
            <p:cNvPr id="10" name="Freeform 10"/>
            <p:cNvSpPr/>
            <p:nvPr/>
          </p:nvSpPr>
          <p:spPr>
            <a:xfrm>
              <a:off x="0" y="0"/>
              <a:ext cx="4106787" cy="1542924"/>
            </a:xfrm>
            <a:custGeom>
              <a:avLst/>
              <a:gdLst/>
              <a:ahLst/>
              <a:cxnLst/>
              <a:rect l="l" t="t" r="r" b="b"/>
              <a:pathLst>
                <a:path w="4106787" h="1542924">
                  <a:moveTo>
                    <a:pt x="0" y="0"/>
                  </a:moveTo>
                  <a:lnTo>
                    <a:pt x="4106787" y="0"/>
                  </a:lnTo>
                  <a:lnTo>
                    <a:pt x="4106787" y="1542924"/>
                  </a:lnTo>
                  <a:lnTo>
                    <a:pt x="0" y="1542924"/>
                  </a:lnTo>
                  <a:close/>
                </a:path>
              </a:pathLst>
            </a:custGeom>
            <a:gradFill rotWithShape="1">
              <a:gsLst>
                <a:gs pos="0">
                  <a:srgbClr val="8C52FF">
                    <a:alpha val="100000"/>
                  </a:srgbClr>
                </a:gs>
                <a:gs pos="100000">
                  <a:srgbClr val="00BF63">
                    <a:alpha val="100000"/>
                  </a:srgbClr>
                </a:gs>
              </a:gsLst>
              <a:lin ang="0"/>
            </a:gradFill>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12" name="Freeform 12"/>
          <p:cNvSpPr/>
          <p:nvPr/>
        </p:nvSpPr>
        <p:spPr>
          <a:xfrm>
            <a:off x="6558701" y="2516717"/>
            <a:ext cx="4552543" cy="3745441"/>
          </a:xfrm>
          <a:custGeom>
            <a:avLst/>
            <a:gdLst/>
            <a:ahLst/>
            <a:cxnLst/>
            <a:rect l="l" t="t" r="r" b="b"/>
            <a:pathLst>
              <a:path w="6830593" h="5618162">
                <a:moveTo>
                  <a:pt x="0" y="0"/>
                </a:moveTo>
                <a:lnTo>
                  <a:pt x="6830593" y="0"/>
                </a:lnTo>
                <a:lnTo>
                  <a:pt x="6830593" y="5618163"/>
                </a:lnTo>
                <a:lnTo>
                  <a:pt x="0" y="5618163"/>
                </a:lnTo>
                <a:lnTo>
                  <a:pt x="0" y="0"/>
                </a:lnTo>
                <a:close/>
              </a:path>
            </a:pathLst>
          </a:custGeom>
          <a:blipFill>
            <a:blip r:embed="rId4"/>
            <a:stretch>
              <a:fillRect/>
            </a:stretch>
          </a:blipFill>
        </p:spPr>
      </p:sp>
      <p:sp>
        <p:nvSpPr>
          <p:cNvPr id="13" name="Freeform 13"/>
          <p:cNvSpPr/>
          <p:nvPr/>
        </p:nvSpPr>
        <p:spPr>
          <a:xfrm>
            <a:off x="2209692" y="5574693"/>
            <a:ext cx="3041096" cy="521307"/>
          </a:xfrm>
          <a:custGeom>
            <a:avLst/>
            <a:gdLst/>
            <a:ahLst/>
            <a:cxnLst/>
            <a:rect l="l" t="t" r="r" b="b"/>
            <a:pathLst>
              <a:path w="4562832" h="781961">
                <a:moveTo>
                  <a:pt x="0" y="0"/>
                </a:moveTo>
                <a:lnTo>
                  <a:pt x="4562832" y="0"/>
                </a:lnTo>
                <a:lnTo>
                  <a:pt x="4562832" y="781961"/>
                </a:lnTo>
                <a:lnTo>
                  <a:pt x="0" y="7819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TextBox 14"/>
          <p:cNvSpPr txBox="1"/>
          <p:nvPr/>
        </p:nvSpPr>
        <p:spPr>
          <a:xfrm>
            <a:off x="1119641" y="2472267"/>
            <a:ext cx="5221199" cy="3016210"/>
          </a:xfrm>
          <a:prstGeom prst="rect">
            <a:avLst/>
          </a:prstGeom>
        </p:spPr>
        <p:txBody>
          <a:bodyPr lIns="0" tIns="0" rIns="0" bIns="0" rtlCol="0" anchor="t">
            <a:spAutoFit/>
          </a:bodyPr>
          <a:lstStyle/>
          <a:p>
            <a:pPr algn="just">
              <a:lnSpc>
                <a:spcPct val="120000"/>
              </a:lnSpc>
            </a:pPr>
            <a:r>
              <a:rPr lang="en-US" sz="2300" b="1">
                <a:solidFill>
                  <a:srgbClr val="FFFFFF"/>
                </a:solidFill>
                <a:latin typeface="Arial" pitchFamily="34" charset="0"/>
              </a:rPr>
              <a:t>Nhóm nhân tố sinh thái hữu sinh là các nhân tố sống tác động đến sinh vật. </a:t>
            </a:r>
          </a:p>
          <a:p>
            <a:pPr algn="just">
              <a:lnSpc>
                <a:spcPct val="120000"/>
              </a:lnSpc>
              <a:spcBef>
                <a:spcPct val="0"/>
              </a:spcBef>
            </a:pPr>
            <a:r>
              <a:rPr lang="en-US" sz="2300" b="1">
                <a:solidFill>
                  <a:srgbClr val="FFFFFF"/>
                </a:solidFill>
                <a:latin typeface="Arial" pitchFamily="34" charset="0"/>
              </a:rPr>
              <a:t>Các tác động này tạo nên mối quan hệ giữa các sinh vật trong môi trường, đó có thể là quan hệ hỗ trợ, cạnh tranh hoặc đối địch</a:t>
            </a:r>
          </a:p>
        </p:txBody>
      </p:sp>
      <p:sp>
        <p:nvSpPr>
          <p:cNvPr id="15" name="TextBox 15"/>
          <p:cNvSpPr txBox="1"/>
          <p:nvPr/>
        </p:nvSpPr>
        <p:spPr>
          <a:xfrm>
            <a:off x="685621" y="287867"/>
            <a:ext cx="7513928" cy="423193"/>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II. CÁC NHÂN TỐ SINH THÁI CỦA MÔI TRƯỜNG</a:t>
            </a:r>
          </a:p>
        </p:txBody>
      </p:sp>
      <p:sp>
        <p:nvSpPr>
          <p:cNvPr id="16" name="TextBox 16"/>
          <p:cNvSpPr txBox="1"/>
          <p:nvPr/>
        </p:nvSpPr>
        <p:spPr>
          <a:xfrm>
            <a:off x="898114" y="1341401"/>
            <a:ext cx="10392597" cy="86177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Các nhân tố của môi trường có tác động tới sinh vật được gọi là nhân tố sinh thái của sinh vật đó, chúng được chia thành hai nhóm:</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2811" y="-1028700"/>
            <a:ext cx="14656470" cy="2057400"/>
            <a:chOff x="0" y="0"/>
            <a:chExt cx="5791719" cy="812800"/>
          </a:xfrm>
        </p:grpSpPr>
        <p:sp>
          <p:nvSpPr>
            <p:cNvPr id="3" name="Freeform 3"/>
            <p:cNvSpPr/>
            <p:nvPr/>
          </p:nvSpPr>
          <p:spPr>
            <a:xfrm>
              <a:off x="0" y="0"/>
              <a:ext cx="5791719" cy="812800"/>
            </a:xfrm>
            <a:custGeom>
              <a:avLst/>
              <a:gdLst/>
              <a:ahLst/>
              <a:cxnLst/>
              <a:rect l="l" t="t" r="r" b="b"/>
              <a:pathLst>
                <a:path w="5791719" h="812800">
                  <a:moveTo>
                    <a:pt x="0" y="0"/>
                  </a:moveTo>
                  <a:lnTo>
                    <a:pt x="5791719" y="0"/>
                  </a:lnTo>
                  <a:lnTo>
                    <a:pt x="5791719"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10577241" y="0"/>
            <a:ext cx="1611584" cy="1035713"/>
          </a:xfrm>
          <a:custGeom>
            <a:avLst/>
            <a:gdLst/>
            <a:ahLst/>
            <a:cxnLst/>
            <a:rect l="l" t="t" r="r" b="b"/>
            <a:pathLst>
              <a:path w="2418006" h="1553569">
                <a:moveTo>
                  <a:pt x="0" y="0"/>
                </a:moveTo>
                <a:lnTo>
                  <a:pt x="2418006" y="0"/>
                </a:lnTo>
                <a:lnTo>
                  <a:pt x="2418006" y="1553569"/>
                </a:lnTo>
                <a:lnTo>
                  <a:pt x="0" y="15535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685622" y="1201818"/>
            <a:ext cx="10817582" cy="5320418"/>
            <a:chOff x="0" y="0"/>
            <a:chExt cx="4274726" cy="2101893"/>
          </a:xfrm>
        </p:grpSpPr>
        <p:sp>
          <p:nvSpPr>
            <p:cNvPr id="7" name="Freeform 7"/>
            <p:cNvSpPr/>
            <p:nvPr/>
          </p:nvSpPr>
          <p:spPr>
            <a:xfrm>
              <a:off x="0" y="0"/>
              <a:ext cx="4274726" cy="2101893"/>
            </a:xfrm>
            <a:custGeom>
              <a:avLst/>
              <a:gdLst/>
              <a:ahLst/>
              <a:cxnLst/>
              <a:rect l="l" t="t" r="r" b="b"/>
              <a:pathLst>
                <a:path w="4274726" h="2101893">
                  <a:moveTo>
                    <a:pt x="0" y="0"/>
                  </a:moveTo>
                  <a:lnTo>
                    <a:pt x="4274726" y="0"/>
                  </a:lnTo>
                  <a:lnTo>
                    <a:pt x="4274726" y="2101893"/>
                  </a:lnTo>
                  <a:lnTo>
                    <a:pt x="0" y="2101893"/>
                  </a:lnTo>
                  <a:close/>
                </a:path>
              </a:pathLst>
            </a:custGeom>
            <a:gradFill rotWithShape="1">
              <a:gsLst>
                <a:gs pos="0">
                  <a:srgbClr val="FFF7AD">
                    <a:alpha val="100000"/>
                  </a:srgbClr>
                </a:gs>
                <a:gs pos="100000">
                  <a:srgbClr val="FFA9F9">
                    <a:alpha val="100000"/>
                  </a:srgbClr>
                </a:gs>
              </a:gsLst>
              <a:lin ang="0"/>
            </a:gradFill>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2146"/>
                </a:lnSpc>
              </a:pPr>
              <a:endParaRPr>
                <a:latin typeface="Arial" pitchFamily="34" charset="0"/>
              </a:endParaRPr>
            </a:p>
          </p:txBody>
        </p:sp>
      </p:grpSp>
      <p:grpSp>
        <p:nvGrpSpPr>
          <p:cNvPr id="9" name="Group 9"/>
          <p:cNvGrpSpPr/>
          <p:nvPr/>
        </p:nvGrpSpPr>
        <p:grpSpPr>
          <a:xfrm>
            <a:off x="898114" y="2400300"/>
            <a:ext cx="10392597" cy="3905527"/>
            <a:chOff x="0" y="0"/>
            <a:chExt cx="20790608" cy="7811053"/>
          </a:xfrm>
        </p:grpSpPr>
        <p:grpSp>
          <p:nvGrpSpPr>
            <p:cNvPr id="10" name="Group 10"/>
            <p:cNvGrpSpPr/>
            <p:nvPr/>
          </p:nvGrpSpPr>
          <p:grpSpPr>
            <a:xfrm>
              <a:off x="0" y="0"/>
              <a:ext cx="20790608" cy="7811053"/>
              <a:chOff x="0" y="0"/>
              <a:chExt cx="4106787" cy="1542924"/>
            </a:xfrm>
          </p:grpSpPr>
          <p:sp>
            <p:nvSpPr>
              <p:cNvPr id="11" name="Freeform 11"/>
              <p:cNvSpPr/>
              <p:nvPr/>
            </p:nvSpPr>
            <p:spPr>
              <a:xfrm>
                <a:off x="0" y="0"/>
                <a:ext cx="4106787" cy="1542924"/>
              </a:xfrm>
              <a:custGeom>
                <a:avLst/>
                <a:gdLst/>
                <a:ahLst/>
                <a:cxnLst/>
                <a:rect l="l" t="t" r="r" b="b"/>
                <a:pathLst>
                  <a:path w="4106787" h="1542924">
                    <a:moveTo>
                      <a:pt x="0" y="0"/>
                    </a:moveTo>
                    <a:lnTo>
                      <a:pt x="4106787" y="0"/>
                    </a:lnTo>
                    <a:lnTo>
                      <a:pt x="4106787" y="1542924"/>
                    </a:lnTo>
                    <a:lnTo>
                      <a:pt x="0" y="1542924"/>
                    </a:lnTo>
                    <a:close/>
                  </a:path>
                </a:pathLst>
              </a:custGeom>
              <a:gradFill rotWithShape="1">
                <a:gsLst>
                  <a:gs pos="0">
                    <a:srgbClr val="8C52FF">
                      <a:alpha val="100000"/>
                    </a:srgbClr>
                  </a:gs>
                  <a:gs pos="100000">
                    <a:srgbClr val="00BF63">
                      <a:alpha val="100000"/>
                    </a:srgbClr>
                  </a:gs>
                </a:gsLst>
                <a:lin ang="0"/>
              </a:gra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13" name="Freeform 13"/>
            <p:cNvSpPr/>
            <p:nvPr/>
          </p:nvSpPr>
          <p:spPr>
            <a:xfrm>
              <a:off x="11316765" y="232833"/>
              <a:ext cx="9222774" cy="7310967"/>
            </a:xfrm>
            <a:custGeom>
              <a:avLst/>
              <a:gdLst/>
              <a:ahLst/>
              <a:cxnLst/>
              <a:rect l="l" t="t" r="r" b="b"/>
              <a:pathLst>
                <a:path w="9222774" h="7310967">
                  <a:moveTo>
                    <a:pt x="0" y="0"/>
                  </a:moveTo>
                  <a:lnTo>
                    <a:pt x="9222774" y="0"/>
                  </a:lnTo>
                  <a:lnTo>
                    <a:pt x="9222774" y="7310967"/>
                  </a:lnTo>
                  <a:lnTo>
                    <a:pt x="0" y="7310967"/>
                  </a:lnTo>
                  <a:lnTo>
                    <a:pt x="0" y="0"/>
                  </a:lnTo>
                  <a:close/>
                </a:path>
              </a:pathLst>
            </a:custGeom>
            <a:blipFill>
              <a:blip r:embed="rId4"/>
              <a:stretch>
                <a:fillRect l="-9490" r="-9490"/>
              </a:stretch>
            </a:blipFill>
          </p:spPr>
        </p:sp>
        <p:sp>
          <p:nvSpPr>
            <p:cNvPr id="14" name="TextBox 14"/>
            <p:cNvSpPr txBox="1"/>
            <p:nvPr/>
          </p:nvSpPr>
          <p:spPr>
            <a:xfrm>
              <a:off x="443169" y="166160"/>
              <a:ext cx="10445118" cy="7617469"/>
            </a:xfrm>
            <a:prstGeom prst="rect">
              <a:avLst/>
            </a:prstGeom>
          </p:spPr>
          <p:txBody>
            <a:bodyPr lIns="0" tIns="0" rIns="0" bIns="0" rtlCol="0" anchor="t">
              <a:spAutoFit/>
            </a:bodyPr>
            <a:lstStyle/>
            <a:p>
              <a:pPr algn="just">
                <a:lnSpc>
                  <a:spcPts val="3266"/>
                </a:lnSpc>
              </a:pPr>
              <a:r>
                <a:rPr lang="en-US" sz="2300" i="1">
                  <a:solidFill>
                    <a:srgbClr val="FFFFFF"/>
                  </a:solidFill>
                  <a:latin typeface="Arial" pitchFamily="34" charset="0"/>
                </a:rPr>
                <a:t>Ví dụ: </a:t>
              </a:r>
            </a:p>
            <a:p>
              <a:pPr marL="503641" lvl="1" indent="-251820" algn="just">
                <a:lnSpc>
                  <a:spcPts val="3266"/>
                </a:lnSpc>
                <a:buFont typeface="Arial"/>
                <a:buChar char="•"/>
              </a:pPr>
              <a:r>
                <a:rPr lang="en-US" sz="2300" i="1">
                  <a:solidFill>
                    <a:srgbClr val="FFFFFF"/>
                  </a:solidFill>
                  <a:latin typeface="Arial" pitchFamily="34" charset="0"/>
                </a:rPr>
                <a:t>Các con trâu sống thành đàn có thể hỗ trợ lẫn nhau, bảo vệ các con già yếu và các con non khỏi bị kẻ thù tấn công; </a:t>
              </a:r>
            </a:p>
            <a:p>
              <a:pPr marL="503641" lvl="1" indent="-251820" algn="just">
                <a:lnSpc>
                  <a:spcPts val="3266"/>
                </a:lnSpc>
                <a:spcBef>
                  <a:spcPct val="0"/>
                </a:spcBef>
                <a:buFont typeface="Arial"/>
                <a:buChar char="•"/>
              </a:pPr>
              <a:r>
                <a:rPr lang="en-US" sz="2300" i="1">
                  <a:solidFill>
                    <a:srgbClr val="FFFFFF"/>
                  </a:solidFill>
                  <a:latin typeface="Arial" pitchFamily="34" charset="0"/>
                </a:rPr>
                <a:t>Cùng sống trên một cánh đồng lúa, cỏ dại cạnh tranh chất dinh dưỡng với lúa nên khi cỏ dại phát triển thì năng suất lúa giảm,...</a:t>
              </a:r>
            </a:p>
          </p:txBody>
        </p:sp>
      </p:grpSp>
      <p:sp>
        <p:nvSpPr>
          <p:cNvPr id="15" name="TextBox 15"/>
          <p:cNvSpPr txBox="1"/>
          <p:nvPr/>
        </p:nvSpPr>
        <p:spPr>
          <a:xfrm>
            <a:off x="685621" y="287867"/>
            <a:ext cx="7513928" cy="423193"/>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II. CÁC NHÂN TỐ SINH THÁI CỦA MÔI TRƯỜNG</a:t>
            </a:r>
          </a:p>
        </p:txBody>
      </p:sp>
      <p:sp>
        <p:nvSpPr>
          <p:cNvPr id="16" name="TextBox 16"/>
          <p:cNvSpPr txBox="1"/>
          <p:nvPr/>
        </p:nvSpPr>
        <p:spPr>
          <a:xfrm>
            <a:off x="898114" y="1341402"/>
            <a:ext cx="10392597" cy="84946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Các nhân tố của môi trường có tác động tới sinh vật được gọi là nhân tố sinh thái của sinh vật đó, chúng được chia thành hai nhóm:</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2811" y="-1028700"/>
            <a:ext cx="14656470" cy="2057400"/>
            <a:chOff x="0" y="0"/>
            <a:chExt cx="5791719" cy="812800"/>
          </a:xfrm>
        </p:grpSpPr>
        <p:sp>
          <p:nvSpPr>
            <p:cNvPr id="3" name="Freeform 3"/>
            <p:cNvSpPr/>
            <p:nvPr/>
          </p:nvSpPr>
          <p:spPr>
            <a:xfrm>
              <a:off x="0" y="0"/>
              <a:ext cx="5791719" cy="812800"/>
            </a:xfrm>
            <a:custGeom>
              <a:avLst/>
              <a:gdLst/>
              <a:ahLst/>
              <a:cxnLst/>
              <a:rect l="l" t="t" r="r" b="b"/>
              <a:pathLst>
                <a:path w="5791719" h="812800">
                  <a:moveTo>
                    <a:pt x="0" y="0"/>
                  </a:moveTo>
                  <a:lnTo>
                    <a:pt x="5791719" y="0"/>
                  </a:lnTo>
                  <a:lnTo>
                    <a:pt x="5791719"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10577241" y="0"/>
            <a:ext cx="1611584" cy="1035713"/>
          </a:xfrm>
          <a:custGeom>
            <a:avLst/>
            <a:gdLst/>
            <a:ahLst/>
            <a:cxnLst/>
            <a:rect l="l" t="t" r="r" b="b"/>
            <a:pathLst>
              <a:path w="2418006" h="1553569">
                <a:moveTo>
                  <a:pt x="0" y="0"/>
                </a:moveTo>
                <a:lnTo>
                  <a:pt x="2418006" y="0"/>
                </a:lnTo>
                <a:lnTo>
                  <a:pt x="2418006" y="1553569"/>
                </a:lnTo>
                <a:lnTo>
                  <a:pt x="0" y="15535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685622" y="1201818"/>
            <a:ext cx="10817582" cy="5320418"/>
            <a:chOff x="0" y="0"/>
            <a:chExt cx="4274726" cy="2101893"/>
          </a:xfrm>
        </p:grpSpPr>
        <p:sp>
          <p:nvSpPr>
            <p:cNvPr id="7" name="Freeform 7"/>
            <p:cNvSpPr/>
            <p:nvPr/>
          </p:nvSpPr>
          <p:spPr>
            <a:xfrm>
              <a:off x="0" y="0"/>
              <a:ext cx="4274726" cy="2101893"/>
            </a:xfrm>
            <a:custGeom>
              <a:avLst/>
              <a:gdLst/>
              <a:ahLst/>
              <a:cxnLst/>
              <a:rect l="l" t="t" r="r" b="b"/>
              <a:pathLst>
                <a:path w="4274726" h="2101893">
                  <a:moveTo>
                    <a:pt x="0" y="0"/>
                  </a:moveTo>
                  <a:lnTo>
                    <a:pt x="4274726" y="0"/>
                  </a:lnTo>
                  <a:lnTo>
                    <a:pt x="4274726" y="2101893"/>
                  </a:lnTo>
                  <a:lnTo>
                    <a:pt x="0" y="2101893"/>
                  </a:lnTo>
                  <a:close/>
                </a:path>
              </a:pathLst>
            </a:custGeom>
            <a:gradFill rotWithShape="1">
              <a:gsLst>
                <a:gs pos="0">
                  <a:srgbClr val="FFF7AD">
                    <a:alpha val="100000"/>
                  </a:srgbClr>
                </a:gs>
                <a:gs pos="100000">
                  <a:srgbClr val="FFA9F9">
                    <a:alpha val="100000"/>
                  </a:srgbClr>
                </a:gs>
              </a:gsLst>
              <a:lin ang="0"/>
            </a:gradFill>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2146"/>
                </a:lnSpc>
              </a:pPr>
              <a:endParaRPr>
                <a:latin typeface="Arial" pitchFamily="34" charset="0"/>
              </a:endParaRPr>
            </a:p>
          </p:txBody>
        </p:sp>
      </p:grpSp>
      <p:grpSp>
        <p:nvGrpSpPr>
          <p:cNvPr id="9" name="Group 9"/>
          <p:cNvGrpSpPr/>
          <p:nvPr/>
        </p:nvGrpSpPr>
        <p:grpSpPr>
          <a:xfrm>
            <a:off x="898114" y="2400300"/>
            <a:ext cx="10392597" cy="3905527"/>
            <a:chOff x="0" y="0"/>
            <a:chExt cx="20790608" cy="7811053"/>
          </a:xfrm>
        </p:grpSpPr>
        <p:grpSp>
          <p:nvGrpSpPr>
            <p:cNvPr id="10" name="Group 10"/>
            <p:cNvGrpSpPr/>
            <p:nvPr/>
          </p:nvGrpSpPr>
          <p:grpSpPr>
            <a:xfrm>
              <a:off x="0" y="0"/>
              <a:ext cx="20790608" cy="7811053"/>
              <a:chOff x="0" y="0"/>
              <a:chExt cx="4106787" cy="1542924"/>
            </a:xfrm>
          </p:grpSpPr>
          <p:sp>
            <p:nvSpPr>
              <p:cNvPr id="11" name="Freeform 11"/>
              <p:cNvSpPr/>
              <p:nvPr/>
            </p:nvSpPr>
            <p:spPr>
              <a:xfrm>
                <a:off x="0" y="0"/>
                <a:ext cx="4106787" cy="1542924"/>
              </a:xfrm>
              <a:custGeom>
                <a:avLst/>
                <a:gdLst/>
                <a:ahLst/>
                <a:cxnLst/>
                <a:rect l="l" t="t" r="r" b="b"/>
                <a:pathLst>
                  <a:path w="4106787" h="1542924">
                    <a:moveTo>
                      <a:pt x="0" y="0"/>
                    </a:moveTo>
                    <a:lnTo>
                      <a:pt x="4106787" y="0"/>
                    </a:lnTo>
                    <a:lnTo>
                      <a:pt x="4106787" y="1542924"/>
                    </a:lnTo>
                    <a:lnTo>
                      <a:pt x="0" y="1542924"/>
                    </a:lnTo>
                    <a:close/>
                  </a:path>
                </a:pathLst>
              </a:custGeom>
              <a:gradFill rotWithShape="1">
                <a:gsLst>
                  <a:gs pos="0">
                    <a:srgbClr val="8C52FF">
                      <a:alpha val="100000"/>
                    </a:srgbClr>
                  </a:gs>
                  <a:gs pos="100000">
                    <a:srgbClr val="00BF63">
                      <a:alpha val="100000"/>
                    </a:srgbClr>
                  </a:gs>
                </a:gsLst>
                <a:lin ang="0"/>
              </a:gra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13" name="Freeform 13"/>
            <p:cNvSpPr/>
            <p:nvPr/>
          </p:nvSpPr>
          <p:spPr>
            <a:xfrm>
              <a:off x="11124673" y="232833"/>
              <a:ext cx="9430527" cy="7310967"/>
            </a:xfrm>
            <a:custGeom>
              <a:avLst/>
              <a:gdLst/>
              <a:ahLst/>
              <a:cxnLst/>
              <a:rect l="l" t="t" r="r" b="b"/>
              <a:pathLst>
                <a:path w="9430527" h="7310967">
                  <a:moveTo>
                    <a:pt x="0" y="0"/>
                  </a:moveTo>
                  <a:lnTo>
                    <a:pt x="9430526" y="0"/>
                  </a:lnTo>
                  <a:lnTo>
                    <a:pt x="9430526" y="7310967"/>
                  </a:lnTo>
                  <a:lnTo>
                    <a:pt x="0" y="7310967"/>
                  </a:lnTo>
                  <a:lnTo>
                    <a:pt x="0" y="0"/>
                  </a:lnTo>
                  <a:close/>
                </a:path>
              </a:pathLst>
            </a:custGeom>
            <a:blipFill>
              <a:blip r:embed="rId4"/>
              <a:stretch>
                <a:fillRect l="-7213" r="-7213"/>
              </a:stretch>
            </a:blipFill>
          </p:spPr>
        </p:sp>
        <p:sp>
          <p:nvSpPr>
            <p:cNvPr id="14" name="Freeform 14"/>
            <p:cNvSpPr/>
            <p:nvPr/>
          </p:nvSpPr>
          <p:spPr>
            <a:xfrm flipH="1">
              <a:off x="0" y="4460786"/>
              <a:ext cx="11124673" cy="3350267"/>
            </a:xfrm>
            <a:custGeom>
              <a:avLst/>
              <a:gdLst/>
              <a:ahLst/>
              <a:cxnLst/>
              <a:rect l="l" t="t" r="r" b="b"/>
              <a:pathLst>
                <a:path w="11124673" h="3350267">
                  <a:moveTo>
                    <a:pt x="11124673" y="0"/>
                  </a:moveTo>
                  <a:lnTo>
                    <a:pt x="0" y="0"/>
                  </a:lnTo>
                  <a:lnTo>
                    <a:pt x="0" y="3350267"/>
                  </a:lnTo>
                  <a:lnTo>
                    <a:pt x="11124673" y="3350267"/>
                  </a:lnTo>
                  <a:lnTo>
                    <a:pt x="11124673" y="0"/>
                  </a:lnTo>
                  <a:close/>
                </a:path>
              </a:pathLst>
            </a:custGeom>
            <a:blipFill>
              <a:blip r:embed="rId5"/>
              <a:stretch>
                <a:fillRect t="-73828" b="-47401"/>
              </a:stretch>
            </a:blipFill>
          </p:spPr>
        </p:sp>
        <p:sp>
          <p:nvSpPr>
            <p:cNvPr id="15" name="TextBox 15"/>
            <p:cNvSpPr txBox="1"/>
            <p:nvPr/>
          </p:nvSpPr>
          <p:spPr>
            <a:xfrm>
              <a:off x="443169" y="166159"/>
              <a:ext cx="10445117" cy="5091394"/>
            </a:xfrm>
            <a:prstGeom prst="rect">
              <a:avLst/>
            </a:prstGeom>
          </p:spPr>
          <p:txBody>
            <a:bodyPr lIns="0" tIns="0" rIns="0" bIns="0" rtlCol="0" anchor="t">
              <a:spAutoFit/>
            </a:bodyPr>
            <a:lstStyle/>
            <a:p>
              <a:pPr algn="just">
                <a:lnSpc>
                  <a:spcPct val="120000"/>
                </a:lnSpc>
                <a:spcBef>
                  <a:spcPct val="0"/>
                </a:spcBef>
              </a:pPr>
              <a:r>
                <a:rPr lang="en-US" sz="2300" i="1">
                  <a:solidFill>
                    <a:srgbClr val="FFFFFF"/>
                  </a:solidFill>
                  <a:latin typeface="Arial" pitchFamily="34" charset="0"/>
                </a:rPr>
                <a:t>Trong các nhân tố sinh thái hữu sinh, con người là nhân tố sinh thái đặc biệt vì con người có trí tuệ, tác động có chủ đích, làm thay đổi các nhân tố khác của môi trường, từ đó ảnh hưởng đến sinh vật và tác động đến chính con người</a:t>
              </a:r>
            </a:p>
          </p:txBody>
        </p:sp>
      </p:grpSp>
      <p:sp>
        <p:nvSpPr>
          <p:cNvPr id="16" name="TextBox 16"/>
          <p:cNvSpPr txBox="1"/>
          <p:nvPr/>
        </p:nvSpPr>
        <p:spPr>
          <a:xfrm>
            <a:off x="685621" y="287867"/>
            <a:ext cx="7513928" cy="423193"/>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II. CÁC NHÂN TỐ SINH THÁI CỦA MÔI TRƯỜNG</a:t>
            </a:r>
          </a:p>
        </p:txBody>
      </p:sp>
      <p:sp>
        <p:nvSpPr>
          <p:cNvPr id="17" name="TextBox 17"/>
          <p:cNvSpPr txBox="1"/>
          <p:nvPr/>
        </p:nvSpPr>
        <p:spPr>
          <a:xfrm>
            <a:off x="898114" y="1341402"/>
            <a:ext cx="10392597" cy="84946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Các nhân tố của môi trường có tác động tới sinh vật được gọi là nhân tố sinh thái của sinh vật đó, chúng được chia thành hai nhóm:</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2811" y="-1028700"/>
            <a:ext cx="14656470" cy="2057400"/>
            <a:chOff x="0" y="0"/>
            <a:chExt cx="5791719" cy="812800"/>
          </a:xfrm>
        </p:grpSpPr>
        <p:sp>
          <p:nvSpPr>
            <p:cNvPr id="3" name="Freeform 3"/>
            <p:cNvSpPr/>
            <p:nvPr/>
          </p:nvSpPr>
          <p:spPr>
            <a:xfrm>
              <a:off x="0" y="0"/>
              <a:ext cx="5791719" cy="812800"/>
            </a:xfrm>
            <a:custGeom>
              <a:avLst/>
              <a:gdLst/>
              <a:ahLst/>
              <a:cxnLst/>
              <a:rect l="l" t="t" r="r" b="b"/>
              <a:pathLst>
                <a:path w="5791719" h="812800">
                  <a:moveTo>
                    <a:pt x="0" y="0"/>
                  </a:moveTo>
                  <a:lnTo>
                    <a:pt x="5791719" y="0"/>
                  </a:lnTo>
                  <a:lnTo>
                    <a:pt x="5791719"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10577241" y="0"/>
            <a:ext cx="1611584" cy="1035713"/>
          </a:xfrm>
          <a:custGeom>
            <a:avLst/>
            <a:gdLst/>
            <a:ahLst/>
            <a:cxnLst/>
            <a:rect l="l" t="t" r="r" b="b"/>
            <a:pathLst>
              <a:path w="2418006" h="1553569">
                <a:moveTo>
                  <a:pt x="0" y="0"/>
                </a:moveTo>
                <a:lnTo>
                  <a:pt x="2418006" y="0"/>
                </a:lnTo>
                <a:lnTo>
                  <a:pt x="2418006" y="1553569"/>
                </a:lnTo>
                <a:lnTo>
                  <a:pt x="0" y="15535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685621" y="287867"/>
            <a:ext cx="7513928" cy="423193"/>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II. CÁC NHÂN TỐ SINH THÁI CỦA MÔI TRƯỜNG</a:t>
            </a:r>
          </a:p>
        </p:txBody>
      </p:sp>
      <p:grpSp>
        <p:nvGrpSpPr>
          <p:cNvPr id="7" name="Group 7"/>
          <p:cNvGrpSpPr/>
          <p:nvPr/>
        </p:nvGrpSpPr>
        <p:grpSpPr>
          <a:xfrm>
            <a:off x="685622" y="1197904"/>
            <a:ext cx="10817582" cy="992273"/>
            <a:chOff x="0" y="0"/>
            <a:chExt cx="21640800" cy="1984546"/>
          </a:xfrm>
        </p:grpSpPr>
        <p:grpSp>
          <p:nvGrpSpPr>
            <p:cNvPr id="8" name="Group 8"/>
            <p:cNvGrpSpPr/>
            <p:nvPr/>
          </p:nvGrpSpPr>
          <p:grpSpPr>
            <a:xfrm>
              <a:off x="0" y="0"/>
              <a:ext cx="21640800" cy="1984546"/>
              <a:chOff x="0" y="0"/>
              <a:chExt cx="4274726" cy="392009"/>
            </a:xfrm>
          </p:grpSpPr>
          <p:sp>
            <p:nvSpPr>
              <p:cNvPr id="9" name="Freeform 9"/>
              <p:cNvSpPr/>
              <p:nvPr/>
            </p:nvSpPr>
            <p:spPr>
              <a:xfrm>
                <a:off x="0" y="0"/>
                <a:ext cx="4274726" cy="392009"/>
              </a:xfrm>
              <a:custGeom>
                <a:avLst/>
                <a:gdLst/>
                <a:ahLst/>
                <a:cxnLst/>
                <a:rect l="l" t="t" r="r" b="b"/>
                <a:pathLst>
                  <a:path w="4274726" h="392009">
                    <a:moveTo>
                      <a:pt x="0" y="0"/>
                    </a:moveTo>
                    <a:lnTo>
                      <a:pt x="4274726" y="0"/>
                    </a:lnTo>
                    <a:lnTo>
                      <a:pt x="4274726" y="392009"/>
                    </a:lnTo>
                    <a:lnTo>
                      <a:pt x="0" y="392009"/>
                    </a:lnTo>
                    <a:close/>
                  </a:path>
                </a:pathLst>
              </a:custGeom>
              <a:solidFill>
                <a:srgbClr val="FFDE59"/>
              </a:soli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1" name="TextBox 11"/>
            <p:cNvSpPr txBox="1"/>
            <p:nvPr/>
          </p:nvSpPr>
          <p:spPr>
            <a:xfrm>
              <a:off x="703769" y="159364"/>
              <a:ext cx="20233263" cy="169892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Phân biệt nhóm nhân tố sinh thái vô sinh và nhóm nhân tố sinh thái hữu sinh. Cho ví dụ.</a:t>
              </a:r>
            </a:p>
          </p:txBody>
        </p:sp>
      </p:grpSp>
      <p:graphicFrame>
        <p:nvGraphicFramePr>
          <p:cNvPr id="13" name="Table 12"/>
          <p:cNvGraphicFramePr>
            <a:graphicFrameLocks noGrp="1"/>
          </p:cNvGraphicFramePr>
          <p:nvPr>
            <p:extLst>
              <p:ext uri="{D42A27DB-BD31-4B8C-83A1-F6EECF244321}">
                <p14:modId xmlns:p14="http://schemas.microsoft.com/office/powerpoint/2010/main" val="4071048574"/>
              </p:ext>
            </p:extLst>
          </p:nvPr>
        </p:nvGraphicFramePr>
        <p:xfrm>
          <a:off x="609600" y="2438400"/>
          <a:ext cx="10893604" cy="3855339"/>
        </p:xfrm>
        <a:graphic>
          <a:graphicData uri="http://schemas.openxmlformats.org/drawingml/2006/table">
            <a:tbl>
              <a:tblPr firstRow="1" firstCol="1" bandRow="1">
                <a:tableStyleId>{5FD0F851-EC5A-4D38-B0AD-8093EC10F338}</a:tableStyleId>
              </a:tblPr>
              <a:tblGrid>
                <a:gridCol w="5193983">
                  <a:extLst>
                    <a:ext uri="{9D8B030D-6E8A-4147-A177-3AD203B41FA5}">
                      <a16:colId xmlns:a16="http://schemas.microsoft.com/office/drawing/2014/main" val="20000"/>
                    </a:ext>
                  </a:extLst>
                </a:gridCol>
                <a:gridCol w="5699621">
                  <a:extLst>
                    <a:ext uri="{9D8B030D-6E8A-4147-A177-3AD203B41FA5}">
                      <a16:colId xmlns:a16="http://schemas.microsoft.com/office/drawing/2014/main" val="20001"/>
                    </a:ext>
                  </a:extLst>
                </a:gridCol>
              </a:tblGrid>
              <a:tr h="228449">
                <a:tc>
                  <a:txBody>
                    <a:bodyPr/>
                    <a:lstStyle/>
                    <a:p>
                      <a:pPr marL="0" marR="0" algn="ctr">
                        <a:lnSpc>
                          <a:spcPct val="120000"/>
                        </a:lnSpc>
                        <a:spcBef>
                          <a:spcPts val="0"/>
                        </a:spcBef>
                        <a:spcAft>
                          <a:spcPts val="0"/>
                        </a:spcAft>
                        <a:tabLst>
                          <a:tab pos="180340" algn="l"/>
                          <a:tab pos="1440180" algn="l"/>
                          <a:tab pos="2970530" algn="l"/>
                          <a:tab pos="4500880" algn="l"/>
                        </a:tabLst>
                      </a:pPr>
                      <a:r>
                        <a:rPr lang="en-US" sz="2400">
                          <a:effectLst/>
                        </a:rPr>
                        <a:t>Nhóm nhân tố sinh thái vô sinh</a:t>
                      </a:r>
                      <a:endParaRPr lang="en-US" sz="2400">
                        <a:effectLst/>
                        <a:latin typeface="Arial" pitchFamily="34" charset="0"/>
                        <a:ea typeface="Calibri"/>
                        <a:cs typeface="Arial" pitchFamily="34" charset="0"/>
                      </a:endParaRPr>
                    </a:p>
                  </a:txBody>
                  <a:tcPr marL="60830" marR="60830" marT="0" marB="0"/>
                </a:tc>
                <a:tc>
                  <a:txBody>
                    <a:bodyPr/>
                    <a:lstStyle/>
                    <a:p>
                      <a:pPr marL="0" marR="0" algn="ctr">
                        <a:lnSpc>
                          <a:spcPct val="120000"/>
                        </a:lnSpc>
                        <a:spcBef>
                          <a:spcPts val="0"/>
                        </a:spcBef>
                        <a:spcAft>
                          <a:spcPts val="0"/>
                        </a:spcAft>
                        <a:tabLst>
                          <a:tab pos="180340" algn="l"/>
                          <a:tab pos="1440180" algn="l"/>
                          <a:tab pos="2970530" algn="l"/>
                          <a:tab pos="4500880" algn="l"/>
                        </a:tabLst>
                      </a:pPr>
                      <a:r>
                        <a:rPr lang="en-US" sz="2400">
                          <a:effectLst/>
                        </a:rPr>
                        <a:t>Nhóm nhân tố sinh thái hữu sinh</a:t>
                      </a:r>
                      <a:endParaRPr lang="en-US" sz="2400">
                        <a:effectLst/>
                        <a:latin typeface="Arial" pitchFamily="34" charset="0"/>
                        <a:ea typeface="Calibri"/>
                        <a:cs typeface="Arial" pitchFamily="34" charset="0"/>
                      </a:endParaRPr>
                    </a:p>
                  </a:txBody>
                  <a:tcPr marL="60830" marR="60830" marT="0" marB="0"/>
                </a:tc>
                <a:extLst>
                  <a:ext uri="{0D108BD9-81ED-4DB2-BD59-A6C34878D82A}">
                    <a16:rowId xmlns:a16="http://schemas.microsoft.com/office/drawing/2014/main" val="10000"/>
                  </a:ext>
                </a:extLst>
              </a:tr>
              <a:tr h="913798">
                <a:tc>
                  <a:txBody>
                    <a:bodyPr/>
                    <a:lstStyle/>
                    <a:p>
                      <a:pPr marL="0" marR="0" algn="just">
                        <a:lnSpc>
                          <a:spcPct val="120000"/>
                        </a:lnSpc>
                        <a:spcBef>
                          <a:spcPts val="0"/>
                        </a:spcBef>
                        <a:spcAft>
                          <a:spcPts val="0"/>
                        </a:spcAft>
                        <a:tabLst>
                          <a:tab pos="180340" algn="l"/>
                          <a:tab pos="1440180" algn="l"/>
                          <a:tab pos="2970530" algn="l"/>
                          <a:tab pos="4500880" algn="l"/>
                        </a:tabLst>
                      </a:pPr>
                      <a:r>
                        <a:rPr lang="en-US" sz="2400">
                          <a:effectLst/>
                        </a:rPr>
                        <a:t>- Là những nhân tố vật lí, hóa học của môi trường; các nhân tố này tác động đến đặc điểm hình thái, chức năng sinh lí và tập tính của sinh vật.</a:t>
                      </a:r>
                      <a:endParaRPr lang="en-US" sz="2400">
                        <a:effectLst/>
                        <a:latin typeface="Arial" pitchFamily="34" charset="0"/>
                        <a:ea typeface="Calibri"/>
                        <a:cs typeface="Arial" pitchFamily="34" charset="0"/>
                      </a:endParaRPr>
                    </a:p>
                  </a:txBody>
                  <a:tcPr marL="60830" marR="60830" marT="0" marB="0"/>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2400">
                          <a:effectLst/>
                        </a:rPr>
                        <a:t>- Là các nhân tố sống tác động đến sinh vật; các nhân tố này tạo nên mối quan hệ giữa các sinh vật trong môi trường (quan hệ hỗ trợ, cạnh tranh hoặc đối địch).</a:t>
                      </a:r>
                      <a:endParaRPr lang="en-US" sz="2400">
                        <a:effectLst/>
                        <a:latin typeface="Arial" pitchFamily="34" charset="0"/>
                        <a:ea typeface="Calibri"/>
                        <a:cs typeface="Arial" pitchFamily="34" charset="0"/>
                      </a:endParaRPr>
                    </a:p>
                  </a:txBody>
                  <a:tcPr marL="60830" marR="60830" marT="0" marB="0"/>
                </a:tc>
                <a:extLst>
                  <a:ext uri="{0D108BD9-81ED-4DB2-BD59-A6C34878D82A}">
                    <a16:rowId xmlns:a16="http://schemas.microsoft.com/office/drawing/2014/main" val="10001"/>
                  </a:ext>
                </a:extLst>
              </a:tr>
              <a:tr h="685348">
                <a:tc>
                  <a:txBody>
                    <a:bodyPr/>
                    <a:lstStyle/>
                    <a:p>
                      <a:pPr marL="0" marR="0" algn="just">
                        <a:lnSpc>
                          <a:spcPct val="120000"/>
                        </a:lnSpc>
                        <a:spcBef>
                          <a:spcPts val="0"/>
                        </a:spcBef>
                        <a:spcAft>
                          <a:spcPts val="0"/>
                        </a:spcAft>
                        <a:tabLst>
                          <a:tab pos="180340" algn="l"/>
                          <a:tab pos="1440180" algn="l"/>
                          <a:tab pos="2970530" algn="l"/>
                          <a:tab pos="4500880" algn="l"/>
                        </a:tabLst>
                      </a:pPr>
                      <a:r>
                        <a:rPr lang="en-US" sz="2400">
                          <a:effectLst/>
                        </a:rPr>
                        <a:t>- Ví dụ: Ánh sáng, nhiệt độ, độ ẩm, không khí,… là các nhân tố vô sinh tác động đến cây xanh.</a:t>
                      </a:r>
                      <a:endParaRPr lang="en-US" sz="2400">
                        <a:effectLst/>
                        <a:latin typeface="Arial" pitchFamily="34" charset="0"/>
                        <a:ea typeface="Calibri"/>
                        <a:cs typeface="Arial" pitchFamily="34" charset="0"/>
                      </a:endParaRPr>
                    </a:p>
                  </a:txBody>
                  <a:tcPr marL="60830" marR="60830" marT="0" marB="0"/>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2400">
                          <a:effectLst/>
                        </a:rPr>
                        <a:t>- Ví dụ: Cùng sống trên một cánh đồng lúa, cỏ dại cạnh tranh chất dinh dưỡng với lúa nên khi cỏ dại phát triển thì năng suất lúa giảm</a:t>
                      </a:r>
                      <a:endParaRPr lang="en-US" sz="2400">
                        <a:effectLst/>
                        <a:latin typeface="Arial" pitchFamily="34" charset="0"/>
                        <a:ea typeface="Calibri"/>
                        <a:cs typeface="Arial" pitchFamily="34" charset="0"/>
                      </a:endParaRPr>
                    </a:p>
                  </a:txBody>
                  <a:tcPr marL="60830" marR="60830" marT="0" marB="0"/>
                </a:tc>
                <a:extLst>
                  <a:ext uri="{0D108BD9-81ED-4DB2-BD59-A6C34878D82A}">
                    <a16:rowId xmlns:a16="http://schemas.microsoft.com/office/drawing/2014/main" val="10002"/>
                  </a:ext>
                </a:extLst>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2811" y="-1028700"/>
            <a:ext cx="14656470" cy="2057400"/>
            <a:chOff x="0" y="0"/>
            <a:chExt cx="5791719" cy="812800"/>
          </a:xfrm>
        </p:grpSpPr>
        <p:sp>
          <p:nvSpPr>
            <p:cNvPr id="3" name="Freeform 3"/>
            <p:cNvSpPr/>
            <p:nvPr/>
          </p:nvSpPr>
          <p:spPr>
            <a:xfrm>
              <a:off x="0" y="0"/>
              <a:ext cx="5791719" cy="812800"/>
            </a:xfrm>
            <a:custGeom>
              <a:avLst/>
              <a:gdLst/>
              <a:ahLst/>
              <a:cxnLst/>
              <a:rect l="l" t="t" r="r" b="b"/>
              <a:pathLst>
                <a:path w="5791719" h="812800">
                  <a:moveTo>
                    <a:pt x="0" y="0"/>
                  </a:moveTo>
                  <a:lnTo>
                    <a:pt x="5791719" y="0"/>
                  </a:lnTo>
                  <a:lnTo>
                    <a:pt x="5791719"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10577241" y="0"/>
            <a:ext cx="1611584" cy="1035713"/>
          </a:xfrm>
          <a:custGeom>
            <a:avLst/>
            <a:gdLst/>
            <a:ahLst/>
            <a:cxnLst/>
            <a:rect l="l" t="t" r="r" b="b"/>
            <a:pathLst>
              <a:path w="2418006" h="1553569">
                <a:moveTo>
                  <a:pt x="0" y="0"/>
                </a:moveTo>
                <a:lnTo>
                  <a:pt x="2418006" y="0"/>
                </a:lnTo>
                <a:lnTo>
                  <a:pt x="2418006" y="1553569"/>
                </a:lnTo>
                <a:lnTo>
                  <a:pt x="0" y="15535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685622" y="1197904"/>
            <a:ext cx="10817582" cy="1918791"/>
            <a:chOff x="0" y="0"/>
            <a:chExt cx="21640800" cy="3837581"/>
          </a:xfrm>
        </p:grpSpPr>
        <p:grpSp>
          <p:nvGrpSpPr>
            <p:cNvPr id="7" name="Group 7"/>
            <p:cNvGrpSpPr/>
            <p:nvPr/>
          </p:nvGrpSpPr>
          <p:grpSpPr>
            <a:xfrm>
              <a:off x="0" y="0"/>
              <a:ext cx="21640800" cy="3837581"/>
              <a:chOff x="0" y="0"/>
              <a:chExt cx="4274726" cy="758041"/>
            </a:xfrm>
          </p:grpSpPr>
          <p:sp>
            <p:nvSpPr>
              <p:cNvPr id="8" name="Freeform 8"/>
              <p:cNvSpPr/>
              <p:nvPr/>
            </p:nvSpPr>
            <p:spPr>
              <a:xfrm>
                <a:off x="0" y="0"/>
                <a:ext cx="4274726" cy="758041"/>
              </a:xfrm>
              <a:custGeom>
                <a:avLst/>
                <a:gdLst/>
                <a:ahLst/>
                <a:cxnLst/>
                <a:rect l="l" t="t" r="r" b="b"/>
                <a:pathLst>
                  <a:path w="4274726" h="758041">
                    <a:moveTo>
                      <a:pt x="0" y="0"/>
                    </a:moveTo>
                    <a:lnTo>
                      <a:pt x="4274726" y="0"/>
                    </a:lnTo>
                    <a:lnTo>
                      <a:pt x="4274726" y="758041"/>
                    </a:lnTo>
                    <a:lnTo>
                      <a:pt x="0" y="758041"/>
                    </a:lnTo>
                    <a:close/>
                  </a:path>
                </a:pathLst>
              </a:custGeom>
              <a:solidFill>
                <a:srgbClr val="FFDE59"/>
              </a:soli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0" name="TextBox 10"/>
            <p:cNvSpPr txBox="1"/>
            <p:nvPr/>
          </p:nvSpPr>
          <p:spPr>
            <a:xfrm>
              <a:off x="338486" y="260384"/>
              <a:ext cx="20963828" cy="3397853"/>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và cho biết: </a:t>
              </a:r>
            </a:p>
            <a:p>
              <a:pPr algn="just">
                <a:lnSpc>
                  <a:spcPct val="120000"/>
                </a:lnSpc>
              </a:pPr>
              <a:r>
                <a:rPr lang="en-US" sz="2300" b="1">
                  <a:solidFill>
                    <a:srgbClr val="000000"/>
                  </a:solidFill>
                  <a:latin typeface="Arial" pitchFamily="34" charset="0"/>
                </a:rPr>
                <a:t>a) Gấu có đặc điểm gì thích nghi với nhiệt độ giá lạnh ở vùng Bắc cực?</a:t>
              </a:r>
            </a:p>
            <a:p>
              <a:pPr algn="just">
                <a:lnSpc>
                  <a:spcPct val="120000"/>
                </a:lnSpc>
                <a:spcBef>
                  <a:spcPct val="0"/>
                </a:spcBef>
              </a:pPr>
              <a:r>
                <a:rPr lang="en-US" sz="2300" b="1">
                  <a:solidFill>
                    <a:srgbClr val="000000"/>
                  </a:solidFill>
                  <a:latin typeface="Arial" pitchFamily="34" charset="0"/>
                </a:rPr>
                <a:t>b) Xương rồng có đặc điểm như thế nào để thích nghi với điều kiện khô hạn ở sa mạc?</a:t>
              </a:r>
            </a:p>
          </p:txBody>
        </p:sp>
      </p:grpSp>
      <p:sp>
        <p:nvSpPr>
          <p:cNvPr id="11" name="Freeform 11"/>
          <p:cNvSpPr/>
          <p:nvPr/>
        </p:nvSpPr>
        <p:spPr>
          <a:xfrm>
            <a:off x="685621" y="3288145"/>
            <a:ext cx="5408791" cy="3375343"/>
          </a:xfrm>
          <a:custGeom>
            <a:avLst/>
            <a:gdLst/>
            <a:ahLst/>
            <a:cxnLst/>
            <a:rect l="l" t="t" r="r" b="b"/>
            <a:pathLst>
              <a:path w="8115300" h="5063015">
                <a:moveTo>
                  <a:pt x="0" y="0"/>
                </a:moveTo>
                <a:lnTo>
                  <a:pt x="8115300" y="0"/>
                </a:lnTo>
                <a:lnTo>
                  <a:pt x="8115300" y="5063015"/>
                </a:lnTo>
                <a:lnTo>
                  <a:pt x="0" y="5063015"/>
                </a:lnTo>
                <a:lnTo>
                  <a:pt x="0" y="0"/>
                </a:lnTo>
                <a:close/>
              </a:path>
            </a:pathLst>
          </a:custGeom>
          <a:blipFill>
            <a:blip r:embed="rId4"/>
            <a:stretch>
              <a:fillRect t="-3295" b="-3295"/>
            </a:stretch>
          </a:blipFill>
        </p:spPr>
      </p:sp>
      <p:sp>
        <p:nvSpPr>
          <p:cNvPr id="12" name="Freeform 12"/>
          <p:cNvSpPr/>
          <p:nvPr/>
        </p:nvSpPr>
        <p:spPr>
          <a:xfrm>
            <a:off x="6249864" y="3281795"/>
            <a:ext cx="5253340" cy="3402509"/>
          </a:xfrm>
          <a:custGeom>
            <a:avLst/>
            <a:gdLst/>
            <a:ahLst/>
            <a:cxnLst/>
            <a:rect l="l" t="t" r="r" b="b"/>
            <a:pathLst>
              <a:path w="7882062" h="5103764">
                <a:moveTo>
                  <a:pt x="0" y="0"/>
                </a:moveTo>
                <a:lnTo>
                  <a:pt x="7882062" y="0"/>
                </a:lnTo>
                <a:lnTo>
                  <a:pt x="7882062" y="5103764"/>
                </a:lnTo>
                <a:lnTo>
                  <a:pt x="0" y="5103764"/>
                </a:lnTo>
                <a:lnTo>
                  <a:pt x="0" y="0"/>
                </a:lnTo>
                <a:close/>
              </a:path>
            </a:pathLst>
          </a:custGeom>
          <a:blipFill>
            <a:blip r:embed="rId5"/>
            <a:stretch>
              <a:fillRect t="-2616" r="-2273" b="-2616"/>
            </a:stretch>
          </a:blipFill>
        </p:spPr>
      </p:sp>
      <p:sp>
        <p:nvSpPr>
          <p:cNvPr id="13" name="TextBox 13"/>
          <p:cNvSpPr txBox="1"/>
          <p:nvPr/>
        </p:nvSpPr>
        <p:spPr>
          <a:xfrm>
            <a:off x="685621" y="287867"/>
            <a:ext cx="7513928" cy="423193"/>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II. CÁC NHÂN TỐ SINH THÁI CỦA MÔI TRƯỜNG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2811" y="-1028700"/>
            <a:ext cx="14656470" cy="2057400"/>
            <a:chOff x="0" y="0"/>
            <a:chExt cx="5791719" cy="812800"/>
          </a:xfrm>
        </p:grpSpPr>
        <p:sp>
          <p:nvSpPr>
            <p:cNvPr id="3" name="Freeform 3"/>
            <p:cNvSpPr/>
            <p:nvPr/>
          </p:nvSpPr>
          <p:spPr>
            <a:xfrm>
              <a:off x="0" y="0"/>
              <a:ext cx="5791719" cy="812800"/>
            </a:xfrm>
            <a:custGeom>
              <a:avLst/>
              <a:gdLst/>
              <a:ahLst/>
              <a:cxnLst/>
              <a:rect l="l" t="t" r="r" b="b"/>
              <a:pathLst>
                <a:path w="5791719" h="812800">
                  <a:moveTo>
                    <a:pt x="0" y="0"/>
                  </a:moveTo>
                  <a:lnTo>
                    <a:pt x="5791719" y="0"/>
                  </a:lnTo>
                  <a:lnTo>
                    <a:pt x="5791719" y="812800"/>
                  </a:lnTo>
                  <a:lnTo>
                    <a:pt x="0" y="812800"/>
                  </a:lnTo>
                  <a:close/>
                </a:path>
              </a:pathLst>
            </a:custGeom>
            <a:gradFill rotWithShape="1">
              <a:gsLst>
                <a:gs pos="0">
                  <a:srgbClr val="004AAD">
                    <a:alpha val="100000"/>
                  </a:srgbClr>
                </a:gs>
                <a:gs pos="100000">
                  <a:srgbClr val="CB6CE6">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8731910" y="0"/>
            <a:ext cx="3456915" cy="1028700"/>
          </a:xfrm>
          <a:custGeom>
            <a:avLst/>
            <a:gdLst/>
            <a:ahLst/>
            <a:cxnLst/>
            <a:rect l="l" t="t" r="r" b="b"/>
            <a:pathLst>
              <a:path w="5186723" h="1543050">
                <a:moveTo>
                  <a:pt x="0" y="0"/>
                </a:moveTo>
                <a:lnTo>
                  <a:pt x="5186723" y="0"/>
                </a:lnTo>
                <a:lnTo>
                  <a:pt x="5186723" y="1543050"/>
                </a:lnTo>
                <a:lnTo>
                  <a:pt x="0" y="15430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685622" y="1197904"/>
            <a:ext cx="10817582" cy="1918791"/>
            <a:chOff x="0" y="0"/>
            <a:chExt cx="21640800" cy="3837581"/>
          </a:xfrm>
        </p:grpSpPr>
        <p:grpSp>
          <p:nvGrpSpPr>
            <p:cNvPr id="7" name="Group 7"/>
            <p:cNvGrpSpPr/>
            <p:nvPr/>
          </p:nvGrpSpPr>
          <p:grpSpPr>
            <a:xfrm>
              <a:off x="0" y="0"/>
              <a:ext cx="21640800" cy="3837581"/>
              <a:chOff x="0" y="0"/>
              <a:chExt cx="4274726" cy="758041"/>
            </a:xfrm>
          </p:grpSpPr>
          <p:sp>
            <p:nvSpPr>
              <p:cNvPr id="8" name="Freeform 8"/>
              <p:cNvSpPr/>
              <p:nvPr/>
            </p:nvSpPr>
            <p:spPr>
              <a:xfrm>
                <a:off x="0" y="0"/>
                <a:ext cx="4274726" cy="758041"/>
              </a:xfrm>
              <a:custGeom>
                <a:avLst/>
                <a:gdLst/>
                <a:ahLst/>
                <a:cxnLst/>
                <a:rect l="l" t="t" r="r" b="b"/>
                <a:pathLst>
                  <a:path w="4274726" h="758041">
                    <a:moveTo>
                      <a:pt x="0" y="0"/>
                    </a:moveTo>
                    <a:lnTo>
                      <a:pt x="4274726" y="0"/>
                    </a:lnTo>
                    <a:lnTo>
                      <a:pt x="4274726" y="758041"/>
                    </a:lnTo>
                    <a:lnTo>
                      <a:pt x="0" y="758041"/>
                    </a:lnTo>
                    <a:close/>
                  </a:path>
                </a:pathLst>
              </a:custGeom>
              <a:solidFill>
                <a:srgbClr val="FFDE59"/>
              </a:soli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0" name="TextBox 10"/>
            <p:cNvSpPr txBox="1"/>
            <p:nvPr/>
          </p:nvSpPr>
          <p:spPr>
            <a:xfrm>
              <a:off x="338486" y="260384"/>
              <a:ext cx="20963828" cy="3388619"/>
            </a:xfrm>
            <a:prstGeom prst="rect">
              <a:avLst/>
            </a:prstGeom>
          </p:spPr>
          <p:txBody>
            <a:bodyPr lIns="0" tIns="0" rIns="0" bIns="0" rtlCol="0" anchor="t">
              <a:spAutoFit/>
            </a:bodyPr>
            <a:lstStyle/>
            <a:p>
              <a:pPr algn="just">
                <a:lnSpc>
                  <a:spcPts val="3266"/>
                </a:lnSpc>
              </a:pPr>
              <a:r>
                <a:rPr lang="en-US" sz="2300" b="1">
                  <a:solidFill>
                    <a:srgbClr val="000000"/>
                  </a:solidFill>
                  <a:latin typeface="Arial" pitchFamily="34" charset="0"/>
                </a:rPr>
                <a:t>Quan sát hình và cho biết cá rô phi có thể:</a:t>
              </a:r>
            </a:p>
            <a:p>
              <a:pPr algn="just">
                <a:lnSpc>
                  <a:spcPts val="3266"/>
                </a:lnSpc>
              </a:pPr>
              <a:r>
                <a:rPr lang="en-US" sz="2300" b="1">
                  <a:solidFill>
                    <a:srgbClr val="000000"/>
                  </a:solidFill>
                  <a:latin typeface="Arial" pitchFamily="34" charset="0"/>
                </a:rPr>
                <a:t>a) Tồn tại được trong khoảng nhiệt độ nào?</a:t>
              </a:r>
            </a:p>
            <a:p>
              <a:pPr algn="just">
                <a:lnSpc>
                  <a:spcPts val="3266"/>
                </a:lnSpc>
              </a:pPr>
              <a:r>
                <a:rPr lang="en-US" sz="2300" b="1">
                  <a:solidFill>
                    <a:srgbClr val="000000"/>
                  </a:solidFill>
                  <a:latin typeface="Arial" pitchFamily="34" charset="0"/>
                </a:rPr>
                <a:t>b) Sinh trưởng, phát triển thuận lợi ở khoảng nhiệt độ nào? </a:t>
              </a:r>
            </a:p>
            <a:p>
              <a:pPr algn="just">
                <a:lnSpc>
                  <a:spcPct val="120000"/>
                </a:lnSpc>
                <a:spcBef>
                  <a:spcPct val="0"/>
                </a:spcBef>
              </a:pPr>
              <a:r>
                <a:rPr lang="en-US" sz="2300" b="1">
                  <a:solidFill>
                    <a:srgbClr val="000000"/>
                  </a:solidFill>
                  <a:latin typeface="Arial" pitchFamily="34" charset="0"/>
                </a:rPr>
                <a:t>c) Sinh trưởng, phát triển tốt nhất ở nhiệt độ nào?</a:t>
              </a:r>
            </a:p>
          </p:txBody>
        </p:sp>
      </p:grpSp>
      <p:sp>
        <p:nvSpPr>
          <p:cNvPr id="11" name="Freeform 11"/>
          <p:cNvSpPr/>
          <p:nvPr/>
        </p:nvSpPr>
        <p:spPr>
          <a:xfrm>
            <a:off x="685622" y="3288145"/>
            <a:ext cx="6990928" cy="3403448"/>
          </a:xfrm>
          <a:custGeom>
            <a:avLst/>
            <a:gdLst/>
            <a:ahLst/>
            <a:cxnLst/>
            <a:rect l="l" t="t" r="r" b="b"/>
            <a:pathLst>
              <a:path w="10489124" h="5105172">
                <a:moveTo>
                  <a:pt x="0" y="0"/>
                </a:moveTo>
                <a:lnTo>
                  <a:pt x="10489124" y="0"/>
                </a:lnTo>
                <a:lnTo>
                  <a:pt x="10489124" y="5105172"/>
                </a:lnTo>
                <a:lnTo>
                  <a:pt x="0" y="5105172"/>
                </a:lnTo>
                <a:lnTo>
                  <a:pt x="0" y="0"/>
                </a:lnTo>
                <a:close/>
              </a:path>
            </a:pathLst>
          </a:custGeom>
          <a:blipFill>
            <a:blip r:embed="rId4"/>
            <a:stretch>
              <a:fillRect/>
            </a:stretch>
          </a:blipFill>
        </p:spPr>
      </p:sp>
      <p:sp>
        <p:nvSpPr>
          <p:cNvPr id="12" name="TextBox 12"/>
          <p:cNvSpPr txBox="1"/>
          <p:nvPr/>
        </p:nvSpPr>
        <p:spPr>
          <a:xfrm>
            <a:off x="685621" y="287867"/>
            <a:ext cx="7513928" cy="423193"/>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III. GIỚI HẠN SINH THÁI</a:t>
            </a:r>
          </a:p>
        </p:txBody>
      </p:sp>
      <p:sp>
        <p:nvSpPr>
          <p:cNvPr id="13" name="TextBox 13"/>
          <p:cNvSpPr txBox="1"/>
          <p:nvPr/>
        </p:nvSpPr>
        <p:spPr>
          <a:xfrm>
            <a:off x="7676550" y="3384550"/>
            <a:ext cx="2365245" cy="423193"/>
          </a:xfrm>
          <a:prstGeom prst="rect">
            <a:avLst/>
          </a:prstGeom>
        </p:spPr>
        <p:txBody>
          <a:bodyPr lIns="0" tIns="0" rIns="0" bIns="0" rtlCol="0" anchor="t">
            <a:spAutoFit/>
          </a:bodyPr>
          <a:lstStyle/>
          <a:p>
            <a:pPr>
              <a:lnSpc>
                <a:spcPts val="3266"/>
              </a:lnSpc>
            </a:pPr>
            <a:r>
              <a:rPr lang="en-US" sz="2300">
                <a:solidFill>
                  <a:srgbClr val="000000"/>
                </a:solidFill>
                <a:latin typeface="Arial" pitchFamily="34" charset="0"/>
              </a:rPr>
              <a:t>Đáp án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2811" y="-1028700"/>
            <a:ext cx="14656470" cy="2057400"/>
            <a:chOff x="0" y="0"/>
            <a:chExt cx="5791719" cy="812800"/>
          </a:xfrm>
        </p:grpSpPr>
        <p:sp>
          <p:nvSpPr>
            <p:cNvPr id="3" name="Freeform 3"/>
            <p:cNvSpPr/>
            <p:nvPr/>
          </p:nvSpPr>
          <p:spPr>
            <a:xfrm>
              <a:off x="0" y="0"/>
              <a:ext cx="5791719" cy="812800"/>
            </a:xfrm>
            <a:custGeom>
              <a:avLst/>
              <a:gdLst/>
              <a:ahLst/>
              <a:cxnLst/>
              <a:rect l="l" t="t" r="r" b="b"/>
              <a:pathLst>
                <a:path w="5791719" h="812800">
                  <a:moveTo>
                    <a:pt x="0" y="0"/>
                  </a:moveTo>
                  <a:lnTo>
                    <a:pt x="5791719" y="0"/>
                  </a:lnTo>
                  <a:lnTo>
                    <a:pt x="5791719" y="812800"/>
                  </a:lnTo>
                  <a:lnTo>
                    <a:pt x="0" y="812800"/>
                  </a:lnTo>
                  <a:close/>
                </a:path>
              </a:pathLst>
            </a:custGeom>
            <a:gradFill rotWithShape="1">
              <a:gsLst>
                <a:gs pos="0">
                  <a:srgbClr val="004AAD">
                    <a:alpha val="100000"/>
                  </a:srgbClr>
                </a:gs>
                <a:gs pos="100000">
                  <a:srgbClr val="CB6CE6">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8731910" y="0"/>
            <a:ext cx="3456915" cy="1028700"/>
          </a:xfrm>
          <a:custGeom>
            <a:avLst/>
            <a:gdLst/>
            <a:ahLst/>
            <a:cxnLst/>
            <a:rect l="l" t="t" r="r" b="b"/>
            <a:pathLst>
              <a:path w="5186723" h="1543050">
                <a:moveTo>
                  <a:pt x="0" y="0"/>
                </a:moveTo>
                <a:lnTo>
                  <a:pt x="5186723" y="0"/>
                </a:lnTo>
                <a:lnTo>
                  <a:pt x="5186723" y="1543050"/>
                </a:lnTo>
                <a:lnTo>
                  <a:pt x="0" y="15430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685622" y="1167685"/>
            <a:ext cx="10817582" cy="992273"/>
            <a:chOff x="0" y="0"/>
            <a:chExt cx="21640800" cy="1984546"/>
          </a:xfrm>
        </p:grpSpPr>
        <p:grpSp>
          <p:nvGrpSpPr>
            <p:cNvPr id="7" name="Group 7"/>
            <p:cNvGrpSpPr/>
            <p:nvPr/>
          </p:nvGrpSpPr>
          <p:grpSpPr>
            <a:xfrm>
              <a:off x="0" y="0"/>
              <a:ext cx="21640800" cy="1984546"/>
              <a:chOff x="0" y="0"/>
              <a:chExt cx="4274726" cy="392009"/>
            </a:xfrm>
          </p:grpSpPr>
          <p:sp>
            <p:nvSpPr>
              <p:cNvPr id="8" name="Freeform 8"/>
              <p:cNvSpPr/>
              <p:nvPr/>
            </p:nvSpPr>
            <p:spPr>
              <a:xfrm>
                <a:off x="0" y="0"/>
                <a:ext cx="4274726" cy="392009"/>
              </a:xfrm>
              <a:custGeom>
                <a:avLst/>
                <a:gdLst/>
                <a:ahLst/>
                <a:cxnLst/>
                <a:rect l="l" t="t" r="r" b="b"/>
                <a:pathLst>
                  <a:path w="4274726" h="392009">
                    <a:moveTo>
                      <a:pt x="0" y="0"/>
                    </a:moveTo>
                    <a:lnTo>
                      <a:pt x="4274726" y="0"/>
                    </a:lnTo>
                    <a:lnTo>
                      <a:pt x="4274726" y="392009"/>
                    </a:lnTo>
                    <a:lnTo>
                      <a:pt x="0" y="392009"/>
                    </a:lnTo>
                    <a:close/>
                  </a:path>
                </a:pathLst>
              </a:custGeom>
              <a:gradFill rotWithShape="1">
                <a:gsLst>
                  <a:gs pos="0">
                    <a:srgbClr val="CDFFD8">
                      <a:alpha val="100000"/>
                    </a:srgbClr>
                  </a:gs>
                  <a:gs pos="100000">
                    <a:srgbClr val="94B9FF">
                      <a:alpha val="100000"/>
                    </a:srgbClr>
                  </a:gs>
                </a:gsLst>
                <a:lin ang="0"/>
              </a:gra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0" name="TextBox 10"/>
            <p:cNvSpPr txBox="1"/>
            <p:nvPr/>
          </p:nvSpPr>
          <p:spPr>
            <a:xfrm>
              <a:off x="703769" y="159364"/>
              <a:ext cx="20233263" cy="1698926"/>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Giới hạn chịu đựng của sinh vật đối với một nhân tố sinh thái nhất định gọi là giới hạn sinh thái. </a:t>
              </a:r>
            </a:p>
          </p:txBody>
        </p:sp>
      </p:grpSp>
      <p:sp>
        <p:nvSpPr>
          <p:cNvPr id="11" name="Freeform 11"/>
          <p:cNvSpPr/>
          <p:nvPr/>
        </p:nvSpPr>
        <p:spPr>
          <a:xfrm>
            <a:off x="6094413" y="2283832"/>
            <a:ext cx="5408791" cy="4424346"/>
          </a:xfrm>
          <a:custGeom>
            <a:avLst/>
            <a:gdLst/>
            <a:ahLst/>
            <a:cxnLst/>
            <a:rect l="l" t="t" r="r" b="b"/>
            <a:pathLst>
              <a:path w="8115300" h="6636519">
                <a:moveTo>
                  <a:pt x="0" y="0"/>
                </a:moveTo>
                <a:lnTo>
                  <a:pt x="8115300" y="0"/>
                </a:lnTo>
                <a:lnTo>
                  <a:pt x="8115300" y="6636519"/>
                </a:lnTo>
                <a:lnTo>
                  <a:pt x="0" y="6636519"/>
                </a:lnTo>
                <a:lnTo>
                  <a:pt x="0" y="0"/>
                </a:lnTo>
                <a:close/>
              </a:path>
            </a:pathLst>
          </a:custGeom>
          <a:blipFill>
            <a:blip r:embed="rId4"/>
            <a:stretch>
              <a:fillRect l="-17031" r="-17031"/>
            </a:stretch>
          </a:blipFill>
        </p:spPr>
      </p:sp>
      <p:sp>
        <p:nvSpPr>
          <p:cNvPr id="12" name="TextBox 12"/>
          <p:cNvSpPr txBox="1"/>
          <p:nvPr/>
        </p:nvSpPr>
        <p:spPr>
          <a:xfrm>
            <a:off x="685621" y="287867"/>
            <a:ext cx="7513928" cy="423193"/>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III. GIỚI HẠN SINH THÁI</a:t>
            </a:r>
          </a:p>
        </p:txBody>
      </p:sp>
      <p:grpSp>
        <p:nvGrpSpPr>
          <p:cNvPr id="13" name="Group 13"/>
          <p:cNvGrpSpPr/>
          <p:nvPr/>
        </p:nvGrpSpPr>
        <p:grpSpPr>
          <a:xfrm>
            <a:off x="685621" y="2283832"/>
            <a:ext cx="5203542" cy="2858561"/>
            <a:chOff x="0" y="0"/>
            <a:chExt cx="10409795" cy="5717121"/>
          </a:xfrm>
        </p:grpSpPr>
        <p:grpSp>
          <p:nvGrpSpPr>
            <p:cNvPr id="14" name="Group 14"/>
            <p:cNvGrpSpPr/>
            <p:nvPr/>
          </p:nvGrpSpPr>
          <p:grpSpPr>
            <a:xfrm>
              <a:off x="0" y="0"/>
              <a:ext cx="10409795" cy="5717121"/>
              <a:chOff x="0" y="0"/>
              <a:chExt cx="2848141" cy="1564216"/>
            </a:xfrm>
          </p:grpSpPr>
          <p:sp>
            <p:nvSpPr>
              <p:cNvPr id="15" name="Freeform 15"/>
              <p:cNvSpPr/>
              <p:nvPr/>
            </p:nvSpPr>
            <p:spPr>
              <a:xfrm>
                <a:off x="0" y="0"/>
                <a:ext cx="2848141" cy="1564216"/>
              </a:xfrm>
              <a:custGeom>
                <a:avLst/>
                <a:gdLst/>
                <a:ahLst/>
                <a:cxnLst/>
                <a:rect l="l" t="t" r="r" b="b"/>
                <a:pathLst>
                  <a:path w="2848141" h="1564216">
                    <a:moveTo>
                      <a:pt x="2723681" y="59690"/>
                    </a:moveTo>
                    <a:cubicBezTo>
                      <a:pt x="2759241" y="59690"/>
                      <a:pt x="2788451" y="88900"/>
                      <a:pt x="2788451" y="124460"/>
                    </a:cubicBezTo>
                    <a:lnTo>
                      <a:pt x="2788451" y="1439756"/>
                    </a:lnTo>
                    <a:cubicBezTo>
                      <a:pt x="2788451" y="1475316"/>
                      <a:pt x="2759241" y="1504526"/>
                      <a:pt x="2723681" y="1504526"/>
                    </a:cubicBezTo>
                    <a:lnTo>
                      <a:pt x="124460" y="1504526"/>
                    </a:lnTo>
                    <a:cubicBezTo>
                      <a:pt x="88900" y="1504526"/>
                      <a:pt x="59690" y="1475316"/>
                      <a:pt x="59690" y="1439756"/>
                    </a:cubicBezTo>
                    <a:lnTo>
                      <a:pt x="59690" y="124460"/>
                    </a:lnTo>
                    <a:cubicBezTo>
                      <a:pt x="59690" y="88900"/>
                      <a:pt x="88900" y="59690"/>
                      <a:pt x="124460" y="59690"/>
                    </a:cubicBezTo>
                    <a:lnTo>
                      <a:pt x="2723681" y="59690"/>
                    </a:lnTo>
                    <a:moveTo>
                      <a:pt x="2723681" y="0"/>
                    </a:moveTo>
                    <a:lnTo>
                      <a:pt x="124460" y="0"/>
                    </a:lnTo>
                    <a:cubicBezTo>
                      <a:pt x="55880" y="0"/>
                      <a:pt x="0" y="55880"/>
                      <a:pt x="0" y="124460"/>
                    </a:cubicBezTo>
                    <a:lnTo>
                      <a:pt x="0" y="1439756"/>
                    </a:lnTo>
                    <a:cubicBezTo>
                      <a:pt x="0" y="1508336"/>
                      <a:pt x="55880" y="1564216"/>
                      <a:pt x="124460" y="1564216"/>
                    </a:cubicBezTo>
                    <a:lnTo>
                      <a:pt x="2723681" y="1564216"/>
                    </a:lnTo>
                    <a:cubicBezTo>
                      <a:pt x="2792261" y="1564216"/>
                      <a:pt x="2848141" y="1508336"/>
                      <a:pt x="2848141" y="1439756"/>
                    </a:cubicBezTo>
                    <a:lnTo>
                      <a:pt x="2848141" y="124460"/>
                    </a:lnTo>
                    <a:cubicBezTo>
                      <a:pt x="2848141" y="55880"/>
                      <a:pt x="2792261" y="0"/>
                      <a:pt x="2723681" y="0"/>
                    </a:cubicBezTo>
                    <a:close/>
                  </a:path>
                </a:pathLst>
              </a:custGeom>
              <a:solidFill>
                <a:srgbClr val="074F68"/>
              </a:solidFill>
            </p:spPr>
          </p:sp>
        </p:grpSp>
        <p:sp>
          <p:nvSpPr>
            <p:cNvPr id="16" name="TextBox 16"/>
            <p:cNvSpPr txBox="1"/>
            <p:nvPr/>
          </p:nvSpPr>
          <p:spPr>
            <a:xfrm>
              <a:off x="463508" y="365125"/>
              <a:ext cx="9482778" cy="517064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Trong giới hạn sinh thái có khoảng thuận lợi và điểm cực thuận cho sự sinh trưởng và phát triển của sinh vật. Ngoài giới hạn sinh thái, sinh vật sẽ không tồn tại được</a:t>
              </a:r>
            </a:p>
          </p:txBody>
        </p:sp>
      </p:grpSp>
      <p:sp>
        <p:nvSpPr>
          <p:cNvPr id="17" name="TextBox 17"/>
          <p:cNvSpPr txBox="1"/>
          <p:nvPr/>
        </p:nvSpPr>
        <p:spPr>
          <a:xfrm>
            <a:off x="685621" y="5158317"/>
            <a:ext cx="5203542" cy="1723549"/>
          </a:xfrm>
          <a:prstGeom prst="rect">
            <a:avLst/>
          </a:prstGeom>
        </p:spPr>
        <p:txBody>
          <a:bodyPr lIns="0" tIns="0" rIns="0" bIns="0" rtlCol="0" anchor="t">
            <a:spAutoFit/>
          </a:bodyPr>
          <a:lstStyle/>
          <a:p>
            <a:pPr algn="just">
              <a:lnSpc>
                <a:spcPct val="120000"/>
              </a:lnSpc>
              <a:spcBef>
                <a:spcPct val="0"/>
              </a:spcBef>
            </a:pPr>
            <a:r>
              <a:rPr lang="en-US" sz="2300" i="1">
                <a:solidFill>
                  <a:srgbClr val="000000"/>
                </a:solidFill>
                <a:latin typeface="Arial" pitchFamily="34" charset="0"/>
              </a:rPr>
              <a:t>Giới hạn chịu đựng về nhiệt độ của cá rô phi ở Việt Nam là từ 5,6°C đến 42°C còn ở loài xương rồng sa mạc là từ 0°C đến 56°C</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2811" y="-1028700"/>
            <a:ext cx="14656470" cy="2057400"/>
            <a:chOff x="0" y="0"/>
            <a:chExt cx="5791719" cy="812800"/>
          </a:xfrm>
        </p:grpSpPr>
        <p:sp>
          <p:nvSpPr>
            <p:cNvPr id="3" name="Freeform 3"/>
            <p:cNvSpPr/>
            <p:nvPr/>
          </p:nvSpPr>
          <p:spPr>
            <a:xfrm>
              <a:off x="0" y="0"/>
              <a:ext cx="5791719" cy="812800"/>
            </a:xfrm>
            <a:custGeom>
              <a:avLst/>
              <a:gdLst/>
              <a:ahLst/>
              <a:cxnLst/>
              <a:rect l="l" t="t" r="r" b="b"/>
              <a:pathLst>
                <a:path w="5791719" h="812800">
                  <a:moveTo>
                    <a:pt x="0" y="0"/>
                  </a:moveTo>
                  <a:lnTo>
                    <a:pt x="5791719" y="0"/>
                  </a:lnTo>
                  <a:lnTo>
                    <a:pt x="5791719" y="812800"/>
                  </a:lnTo>
                  <a:lnTo>
                    <a:pt x="0" y="812800"/>
                  </a:lnTo>
                  <a:close/>
                </a:path>
              </a:pathLst>
            </a:custGeom>
            <a:gradFill rotWithShape="1">
              <a:gsLst>
                <a:gs pos="0">
                  <a:srgbClr val="004AAD">
                    <a:alpha val="100000"/>
                  </a:srgbClr>
                </a:gs>
                <a:gs pos="100000">
                  <a:srgbClr val="CB6CE6">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8731910" y="0"/>
            <a:ext cx="3456915" cy="1028700"/>
          </a:xfrm>
          <a:custGeom>
            <a:avLst/>
            <a:gdLst/>
            <a:ahLst/>
            <a:cxnLst/>
            <a:rect l="l" t="t" r="r" b="b"/>
            <a:pathLst>
              <a:path w="5186723" h="1543050">
                <a:moveTo>
                  <a:pt x="0" y="0"/>
                </a:moveTo>
                <a:lnTo>
                  <a:pt x="5186723" y="0"/>
                </a:lnTo>
                <a:lnTo>
                  <a:pt x="5186723" y="1543050"/>
                </a:lnTo>
                <a:lnTo>
                  <a:pt x="0" y="15430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685622" y="1167685"/>
            <a:ext cx="10817582" cy="992273"/>
            <a:chOff x="0" y="0"/>
            <a:chExt cx="21640800" cy="1984546"/>
          </a:xfrm>
        </p:grpSpPr>
        <p:grpSp>
          <p:nvGrpSpPr>
            <p:cNvPr id="7" name="Group 7"/>
            <p:cNvGrpSpPr/>
            <p:nvPr/>
          </p:nvGrpSpPr>
          <p:grpSpPr>
            <a:xfrm>
              <a:off x="0" y="0"/>
              <a:ext cx="21640800" cy="1984546"/>
              <a:chOff x="0" y="0"/>
              <a:chExt cx="4274726" cy="392009"/>
            </a:xfrm>
          </p:grpSpPr>
          <p:sp>
            <p:nvSpPr>
              <p:cNvPr id="8" name="Freeform 8"/>
              <p:cNvSpPr/>
              <p:nvPr/>
            </p:nvSpPr>
            <p:spPr>
              <a:xfrm>
                <a:off x="0" y="0"/>
                <a:ext cx="4274726" cy="392009"/>
              </a:xfrm>
              <a:custGeom>
                <a:avLst/>
                <a:gdLst/>
                <a:ahLst/>
                <a:cxnLst/>
                <a:rect l="l" t="t" r="r" b="b"/>
                <a:pathLst>
                  <a:path w="4274726" h="392009">
                    <a:moveTo>
                      <a:pt x="0" y="0"/>
                    </a:moveTo>
                    <a:lnTo>
                      <a:pt x="4274726" y="0"/>
                    </a:lnTo>
                    <a:lnTo>
                      <a:pt x="4274726" y="392009"/>
                    </a:lnTo>
                    <a:lnTo>
                      <a:pt x="0" y="392009"/>
                    </a:lnTo>
                    <a:close/>
                  </a:path>
                </a:pathLst>
              </a:custGeom>
              <a:gradFill rotWithShape="1">
                <a:gsLst>
                  <a:gs pos="0">
                    <a:srgbClr val="CDFFD8">
                      <a:alpha val="100000"/>
                    </a:srgbClr>
                  </a:gs>
                  <a:gs pos="100000">
                    <a:srgbClr val="94B9FF">
                      <a:alpha val="100000"/>
                    </a:srgbClr>
                  </a:gs>
                </a:gsLst>
                <a:lin ang="0"/>
              </a:gra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0" name="TextBox 10"/>
            <p:cNvSpPr txBox="1"/>
            <p:nvPr/>
          </p:nvSpPr>
          <p:spPr>
            <a:xfrm>
              <a:off x="703769" y="159364"/>
              <a:ext cx="20233263" cy="1698926"/>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Giới hạn chịu đựng của sinh vật đối với một nhân tố sinh thái nhất định gọi là giới hạn sinh thái. </a:t>
              </a:r>
            </a:p>
          </p:txBody>
        </p:sp>
      </p:grpSp>
      <p:grpSp>
        <p:nvGrpSpPr>
          <p:cNvPr id="11" name="Group 11"/>
          <p:cNvGrpSpPr/>
          <p:nvPr/>
        </p:nvGrpSpPr>
        <p:grpSpPr>
          <a:xfrm>
            <a:off x="685621" y="2283832"/>
            <a:ext cx="5203542" cy="2858561"/>
            <a:chOff x="0" y="0"/>
            <a:chExt cx="10409795" cy="5717121"/>
          </a:xfrm>
        </p:grpSpPr>
        <p:grpSp>
          <p:nvGrpSpPr>
            <p:cNvPr id="12" name="Group 12"/>
            <p:cNvGrpSpPr/>
            <p:nvPr/>
          </p:nvGrpSpPr>
          <p:grpSpPr>
            <a:xfrm>
              <a:off x="0" y="0"/>
              <a:ext cx="10409795" cy="5717121"/>
              <a:chOff x="0" y="0"/>
              <a:chExt cx="2848141" cy="1564216"/>
            </a:xfrm>
          </p:grpSpPr>
          <p:sp>
            <p:nvSpPr>
              <p:cNvPr id="13" name="Freeform 13"/>
              <p:cNvSpPr/>
              <p:nvPr/>
            </p:nvSpPr>
            <p:spPr>
              <a:xfrm>
                <a:off x="0" y="0"/>
                <a:ext cx="2848141" cy="1564216"/>
              </a:xfrm>
              <a:custGeom>
                <a:avLst/>
                <a:gdLst/>
                <a:ahLst/>
                <a:cxnLst/>
                <a:rect l="l" t="t" r="r" b="b"/>
                <a:pathLst>
                  <a:path w="2848141" h="1564216">
                    <a:moveTo>
                      <a:pt x="2723681" y="59690"/>
                    </a:moveTo>
                    <a:cubicBezTo>
                      <a:pt x="2759241" y="59690"/>
                      <a:pt x="2788451" y="88900"/>
                      <a:pt x="2788451" y="124460"/>
                    </a:cubicBezTo>
                    <a:lnTo>
                      <a:pt x="2788451" y="1439756"/>
                    </a:lnTo>
                    <a:cubicBezTo>
                      <a:pt x="2788451" y="1475316"/>
                      <a:pt x="2759241" y="1504526"/>
                      <a:pt x="2723681" y="1504526"/>
                    </a:cubicBezTo>
                    <a:lnTo>
                      <a:pt x="124460" y="1504526"/>
                    </a:lnTo>
                    <a:cubicBezTo>
                      <a:pt x="88900" y="1504526"/>
                      <a:pt x="59690" y="1475316"/>
                      <a:pt x="59690" y="1439756"/>
                    </a:cubicBezTo>
                    <a:lnTo>
                      <a:pt x="59690" y="124460"/>
                    </a:lnTo>
                    <a:cubicBezTo>
                      <a:pt x="59690" y="88900"/>
                      <a:pt x="88900" y="59690"/>
                      <a:pt x="124460" y="59690"/>
                    </a:cubicBezTo>
                    <a:lnTo>
                      <a:pt x="2723681" y="59690"/>
                    </a:lnTo>
                    <a:moveTo>
                      <a:pt x="2723681" y="0"/>
                    </a:moveTo>
                    <a:lnTo>
                      <a:pt x="124460" y="0"/>
                    </a:lnTo>
                    <a:cubicBezTo>
                      <a:pt x="55880" y="0"/>
                      <a:pt x="0" y="55880"/>
                      <a:pt x="0" y="124460"/>
                    </a:cubicBezTo>
                    <a:lnTo>
                      <a:pt x="0" y="1439756"/>
                    </a:lnTo>
                    <a:cubicBezTo>
                      <a:pt x="0" y="1508336"/>
                      <a:pt x="55880" y="1564216"/>
                      <a:pt x="124460" y="1564216"/>
                    </a:cubicBezTo>
                    <a:lnTo>
                      <a:pt x="2723681" y="1564216"/>
                    </a:lnTo>
                    <a:cubicBezTo>
                      <a:pt x="2792261" y="1564216"/>
                      <a:pt x="2848141" y="1508336"/>
                      <a:pt x="2848141" y="1439756"/>
                    </a:cubicBezTo>
                    <a:lnTo>
                      <a:pt x="2848141" y="124460"/>
                    </a:lnTo>
                    <a:cubicBezTo>
                      <a:pt x="2848141" y="55880"/>
                      <a:pt x="2792261" y="0"/>
                      <a:pt x="2723681" y="0"/>
                    </a:cubicBezTo>
                    <a:close/>
                  </a:path>
                </a:pathLst>
              </a:custGeom>
              <a:solidFill>
                <a:srgbClr val="074F68"/>
              </a:solidFill>
            </p:spPr>
          </p:sp>
        </p:grpSp>
        <p:sp>
          <p:nvSpPr>
            <p:cNvPr id="14" name="TextBox 14"/>
            <p:cNvSpPr txBox="1"/>
            <p:nvPr/>
          </p:nvSpPr>
          <p:spPr>
            <a:xfrm>
              <a:off x="463508" y="365125"/>
              <a:ext cx="9482778" cy="517064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Trong giới hạn sinh thái có khoảng thuận lợi và điểm cực thuận cho sự sinh trưởng và phát triển của sinh vật. Ngoài giới hạn sinh thái, sinh vật sẽ không tồn tại được</a:t>
              </a:r>
            </a:p>
          </p:txBody>
        </p:sp>
      </p:grpSp>
      <p:sp>
        <p:nvSpPr>
          <p:cNvPr id="15" name="Freeform 15"/>
          <p:cNvSpPr/>
          <p:nvPr/>
        </p:nvSpPr>
        <p:spPr>
          <a:xfrm>
            <a:off x="6094413" y="2299657"/>
            <a:ext cx="5408791" cy="4494843"/>
          </a:xfrm>
          <a:custGeom>
            <a:avLst/>
            <a:gdLst/>
            <a:ahLst/>
            <a:cxnLst/>
            <a:rect l="l" t="t" r="r" b="b"/>
            <a:pathLst>
              <a:path w="8115300" h="6742264">
                <a:moveTo>
                  <a:pt x="0" y="0"/>
                </a:moveTo>
                <a:lnTo>
                  <a:pt x="8115300" y="0"/>
                </a:lnTo>
                <a:lnTo>
                  <a:pt x="8115300" y="6742264"/>
                </a:lnTo>
                <a:lnTo>
                  <a:pt x="0" y="6742264"/>
                </a:lnTo>
                <a:lnTo>
                  <a:pt x="0" y="0"/>
                </a:lnTo>
                <a:close/>
              </a:path>
            </a:pathLst>
          </a:custGeom>
          <a:blipFill>
            <a:blip r:embed="rId4"/>
            <a:stretch>
              <a:fillRect l="-19234" r="-19234"/>
            </a:stretch>
          </a:blipFill>
        </p:spPr>
      </p:sp>
      <p:sp>
        <p:nvSpPr>
          <p:cNvPr id="16" name="TextBox 16"/>
          <p:cNvSpPr txBox="1"/>
          <p:nvPr/>
        </p:nvSpPr>
        <p:spPr>
          <a:xfrm>
            <a:off x="685621" y="287867"/>
            <a:ext cx="7513928" cy="423193"/>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III. GIỚI HẠN SINH THÁI</a:t>
            </a:r>
          </a:p>
        </p:txBody>
      </p:sp>
      <p:sp>
        <p:nvSpPr>
          <p:cNvPr id="17" name="TextBox 17"/>
          <p:cNvSpPr txBox="1"/>
          <p:nvPr/>
        </p:nvSpPr>
        <p:spPr>
          <a:xfrm>
            <a:off x="685621" y="5158317"/>
            <a:ext cx="5203542" cy="1723549"/>
          </a:xfrm>
          <a:prstGeom prst="rect">
            <a:avLst/>
          </a:prstGeom>
        </p:spPr>
        <p:txBody>
          <a:bodyPr lIns="0" tIns="0" rIns="0" bIns="0" rtlCol="0" anchor="t">
            <a:spAutoFit/>
          </a:bodyPr>
          <a:lstStyle/>
          <a:p>
            <a:pPr algn="just">
              <a:lnSpc>
                <a:spcPct val="120000"/>
              </a:lnSpc>
              <a:spcBef>
                <a:spcPct val="0"/>
              </a:spcBef>
            </a:pPr>
            <a:r>
              <a:rPr lang="en-US" sz="2300" i="1">
                <a:solidFill>
                  <a:srgbClr val="000000"/>
                </a:solidFill>
                <a:latin typeface="Arial" pitchFamily="34" charset="0"/>
              </a:rPr>
              <a:t>Giới hạn chịu đựng về nhiệt độ của cá rô phi ở Việt Nam là từ 5,6°C đến 42°C còn ở loài xương rồng sa mạc là từ 0°C đến 56°C</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2811" y="-1028700"/>
            <a:ext cx="14656470" cy="2057400"/>
            <a:chOff x="0" y="0"/>
            <a:chExt cx="5791719" cy="812800"/>
          </a:xfrm>
        </p:grpSpPr>
        <p:sp>
          <p:nvSpPr>
            <p:cNvPr id="3" name="Freeform 3"/>
            <p:cNvSpPr/>
            <p:nvPr/>
          </p:nvSpPr>
          <p:spPr>
            <a:xfrm>
              <a:off x="0" y="0"/>
              <a:ext cx="5791719" cy="812800"/>
            </a:xfrm>
            <a:custGeom>
              <a:avLst/>
              <a:gdLst/>
              <a:ahLst/>
              <a:cxnLst/>
              <a:rect l="l" t="t" r="r" b="b"/>
              <a:pathLst>
                <a:path w="5791719" h="812800">
                  <a:moveTo>
                    <a:pt x="0" y="0"/>
                  </a:moveTo>
                  <a:lnTo>
                    <a:pt x="5791719" y="0"/>
                  </a:lnTo>
                  <a:lnTo>
                    <a:pt x="5791719" y="812800"/>
                  </a:lnTo>
                  <a:lnTo>
                    <a:pt x="0" y="812800"/>
                  </a:lnTo>
                  <a:close/>
                </a:path>
              </a:pathLst>
            </a:custGeom>
            <a:gradFill rotWithShape="1">
              <a:gsLst>
                <a:gs pos="0">
                  <a:srgbClr val="004AAD">
                    <a:alpha val="100000"/>
                  </a:srgbClr>
                </a:gs>
                <a:gs pos="100000">
                  <a:srgbClr val="CB6CE6">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8731910" y="0"/>
            <a:ext cx="3456915" cy="1028700"/>
          </a:xfrm>
          <a:custGeom>
            <a:avLst/>
            <a:gdLst/>
            <a:ahLst/>
            <a:cxnLst/>
            <a:rect l="l" t="t" r="r" b="b"/>
            <a:pathLst>
              <a:path w="5186723" h="1543050">
                <a:moveTo>
                  <a:pt x="0" y="0"/>
                </a:moveTo>
                <a:lnTo>
                  <a:pt x="5186723" y="0"/>
                </a:lnTo>
                <a:lnTo>
                  <a:pt x="5186723" y="1543050"/>
                </a:lnTo>
                <a:lnTo>
                  <a:pt x="0" y="15430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685622" y="1189874"/>
            <a:ext cx="10817582" cy="1113635"/>
            <a:chOff x="0" y="0"/>
            <a:chExt cx="21640800" cy="2227270"/>
          </a:xfrm>
        </p:grpSpPr>
        <p:grpSp>
          <p:nvGrpSpPr>
            <p:cNvPr id="7" name="Group 7"/>
            <p:cNvGrpSpPr/>
            <p:nvPr/>
          </p:nvGrpSpPr>
          <p:grpSpPr>
            <a:xfrm>
              <a:off x="815061" y="554958"/>
              <a:ext cx="20825739" cy="1672312"/>
              <a:chOff x="0" y="0"/>
              <a:chExt cx="4113726" cy="330333"/>
            </a:xfrm>
          </p:grpSpPr>
          <p:sp>
            <p:nvSpPr>
              <p:cNvPr id="8" name="Freeform 8"/>
              <p:cNvSpPr/>
              <p:nvPr/>
            </p:nvSpPr>
            <p:spPr>
              <a:xfrm>
                <a:off x="0" y="0"/>
                <a:ext cx="4113726" cy="330333"/>
              </a:xfrm>
              <a:custGeom>
                <a:avLst/>
                <a:gdLst/>
                <a:ahLst/>
                <a:cxnLst/>
                <a:rect l="l" t="t" r="r" b="b"/>
                <a:pathLst>
                  <a:path w="4113726" h="330333">
                    <a:moveTo>
                      <a:pt x="0" y="0"/>
                    </a:moveTo>
                    <a:lnTo>
                      <a:pt x="4113726" y="0"/>
                    </a:lnTo>
                    <a:lnTo>
                      <a:pt x="4113726" y="330333"/>
                    </a:lnTo>
                    <a:lnTo>
                      <a:pt x="0" y="330333"/>
                    </a:lnTo>
                    <a:close/>
                  </a:path>
                </a:pathLst>
              </a:custGeom>
              <a:solidFill>
                <a:srgbClr val="D2C7FF"/>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10" name="Freeform 10"/>
            <p:cNvSpPr/>
            <p:nvPr/>
          </p:nvSpPr>
          <p:spPr>
            <a:xfrm>
              <a:off x="0" y="0"/>
              <a:ext cx="1630123" cy="1734173"/>
            </a:xfrm>
            <a:custGeom>
              <a:avLst/>
              <a:gdLst/>
              <a:ahLst/>
              <a:cxnLst/>
              <a:rect l="l" t="t" r="r" b="b"/>
              <a:pathLst>
                <a:path w="1630123" h="1734173">
                  <a:moveTo>
                    <a:pt x="0" y="0"/>
                  </a:moveTo>
                  <a:lnTo>
                    <a:pt x="1630123" y="0"/>
                  </a:lnTo>
                  <a:lnTo>
                    <a:pt x="1630123" y="1734173"/>
                  </a:lnTo>
                  <a:lnTo>
                    <a:pt x="0" y="17341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1"/>
            <p:cNvSpPr txBox="1"/>
            <p:nvPr/>
          </p:nvSpPr>
          <p:spPr>
            <a:xfrm>
              <a:off x="1706322" y="1002866"/>
              <a:ext cx="19283742" cy="846386"/>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Cho biết ưu điểm của trồng cây trong nhà lưới hoặc nhà kính</a:t>
              </a:r>
            </a:p>
          </p:txBody>
        </p:sp>
      </p:grpSp>
      <p:sp>
        <p:nvSpPr>
          <p:cNvPr id="12" name="Freeform 12"/>
          <p:cNvSpPr/>
          <p:nvPr/>
        </p:nvSpPr>
        <p:spPr>
          <a:xfrm>
            <a:off x="685621" y="2462259"/>
            <a:ext cx="5408791" cy="4214015"/>
          </a:xfrm>
          <a:custGeom>
            <a:avLst/>
            <a:gdLst/>
            <a:ahLst/>
            <a:cxnLst/>
            <a:rect l="l" t="t" r="r" b="b"/>
            <a:pathLst>
              <a:path w="8115300" h="6321023">
                <a:moveTo>
                  <a:pt x="0" y="0"/>
                </a:moveTo>
                <a:lnTo>
                  <a:pt x="8115300" y="0"/>
                </a:lnTo>
                <a:lnTo>
                  <a:pt x="8115300" y="6321023"/>
                </a:lnTo>
                <a:lnTo>
                  <a:pt x="0" y="6321023"/>
                </a:lnTo>
                <a:lnTo>
                  <a:pt x="0" y="0"/>
                </a:lnTo>
                <a:close/>
              </a:path>
            </a:pathLst>
          </a:custGeom>
          <a:blipFill>
            <a:blip r:embed="rId6"/>
            <a:stretch>
              <a:fillRect l="-8344" r="-8344"/>
            </a:stretch>
          </a:blipFill>
        </p:spPr>
      </p:sp>
      <p:sp>
        <p:nvSpPr>
          <p:cNvPr id="13" name="TextBox 13"/>
          <p:cNvSpPr txBox="1"/>
          <p:nvPr/>
        </p:nvSpPr>
        <p:spPr>
          <a:xfrm>
            <a:off x="685621" y="287867"/>
            <a:ext cx="7513928" cy="423193"/>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III. GIỚI HẠN SINH THÁI</a:t>
            </a:r>
          </a:p>
        </p:txBody>
      </p:sp>
      <p:sp>
        <p:nvSpPr>
          <p:cNvPr id="14" name="TextBox 14"/>
          <p:cNvSpPr txBox="1"/>
          <p:nvPr/>
        </p:nvSpPr>
        <p:spPr>
          <a:xfrm>
            <a:off x="6366665" y="2417809"/>
            <a:ext cx="5136539" cy="4028732"/>
          </a:xfrm>
          <a:prstGeom prst="rect">
            <a:avLst/>
          </a:prstGeom>
        </p:spPr>
        <p:txBody>
          <a:bodyPr wrap="square" lIns="0" tIns="0" rIns="0" bIns="0" rtlCol="0" anchor="t">
            <a:spAutoFit/>
          </a:bodyPr>
          <a:lstStyle/>
          <a:p>
            <a:pPr algn="just">
              <a:lnSpc>
                <a:spcPct val="120000"/>
              </a:lnSpc>
            </a:pPr>
            <a:r>
              <a:rPr lang="vi-VN" sz="2000">
                <a:solidFill>
                  <a:srgbClr val="000000"/>
                </a:solidFill>
                <a:latin typeface="Arial" pitchFamily="34" charset="0"/>
              </a:rPr>
              <a:t>- Hạn chế được sự tác động xấu của các nhân tố sinh thái vô sinh và hữu sinh từ môi trường tự nhiên đến sự sinh trưởng và phát triển của cây trồng: tránh những tác động xấu bởi các yếu tố thời tiết cực đoan như mưa to, gió lớn, nắng to; bảo vệ cây trồng tránh tác động của côn trùng, động vật phá hoại.</a:t>
            </a:r>
          </a:p>
          <a:p>
            <a:pPr algn="just">
              <a:lnSpc>
                <a:spcPct val="120000"/>
              </a:lnSpc>
            </a:pPr>
            <a:r>
              <a:rPr lang="vi-VN" sz="2000">
                <a:solidFill>
                  <a:srgbClr val="000000"/>
                </a:solidFill>
                <a:latin typeface="Arial" pitchFamily="34" charset="0"/>
              </a:rPr>
              <a:t>- Có thể chủ động điều chỉnh các nhân tố sinh thái vô sinh như ánh sáng, nhiệt độ, độ ẩm,… để giúp cây trồng sinh trưởng và phát triển tốt, cho năng suất cao.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 name="!!MatThu1">
            <a:extLst>
              <a:ext uri="{FF2B5EF4-FFF2-40B4-BE49-F238E27FC236}">
                <a16:creationId xmlns:a16="http://schemas.microsoft.com/office/drawing/2014/main" id="{FF7A0D74-D69A-4367-9CC2-1F9CAF74BF4C}"/>
              </a:ext>
            </a:extLst>
          </p:cNvPr>
          <p:cNvSpPr/>
          <p:nvPr/>
        </p:nvSpPr>
        <p:spPr>
          <a:xfrm>
            <a:off x="669334" y="1371498"/>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15" name="Graphic 114">
            <a:extLst>
              <a:ext uri="{FF2B5EF4-FFF2-40B4-BE49-F238E27FC236}">
                <a16:creationId xmlns:a16="http://schemas.microsoft.com/office/drawing/2014/main" id="{0CDE3B47-E0D9-4AF5-872D-162784AD522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2232" y="1484062"/>
            <a:ext cx="254768" cy="295437"/>
          </a:xfrm>
          <a:prstGeom prst="rect">
            <a:avLst/>
          </a:prstGeom>
        </p:spPr>
      </p:pic>
      <p:sp>
        <p:nvSpPr>
          <p:cNvPr id="3" name="!!o1a">
            <a:extLst>
              <a:ext uri="{FF2B5EF4-FFF2-40B4-BE49-F238E27FC236}">
                <a16:creationId xmlns:a16="http://schemas.microsoft.com/office/drawing/2014/main" id="{C448DD85-D6B1-4DDC-B4AF-EA9F8EB84174}"/>
              </a:ext>
            </a:extLst>
          </p:cNvPr>
          <p:cNvSpPr/>
          <p:nvPr/>
        </p:nvSpPr>
        <p:spPr>
          <a:xfrm>
            <a:off x="5133067" y="1317572"/>
            <a:ext cx="683822" cy="683822"/>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5" name="!!o1b">
            <a:extLst>
              <a:ext uri="{FF2B5EF4-FFF2-40B4-BE49-F238E27FC236}">
                <a16:creationId xmlns:a16="http://schemas.microsoft.com/office/drawing/2014/main" id="{02CD4FE7-C15E-4D39-9D13-0C5128CAB572}"/>
              </a:ext>
            </a:extLst>
          </p:cNvPr>
          <p:cNvSpPr/>
          <p:nvPr/>
        </p:nvSpPr>
        <p:spPr>
          <a:xfrm>
            <a:off x="5935746" y="1317572"/>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7" name="!!o1c">
            <a:extLst>
              <a:ext uri="{FF2B5EF4-FFF2-40B4-BE49-F238E27FC236}">
                <a16:creationId xmlns:a16="http://schemas.microsoft.com/office/drawing/2014/main" id="{F96E7632-D045-4A0E-9B84-B0AD05E32BE4}"/>
              </a:ext>
            </a:extLst>
          </p:cNvPr>
          <p:cNvSpPr/>
          <p:nvPr/>
        </p:nvSpPr>
        <p:spPr>
          <a:xfrm>
            <a:off x="6738425" y="1317572"/>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9" name="!!o1d">
            <a:extLst>
              <a:ext uri="{FF2B5EF4-FFF2-40B4-BE49-F238E27FC236}">
                <a16:creationId xmlns:a16="http://schemas.microsoft.com/office/drawing/2014/main" id="{D4AD25AB-21D7-4AA2-BA43-503C1AAC570E}"/>
              </a:ext>
            </a:extLst>
          </p:cNvPr>
          <p:cNvSpPr/>
          <p:nvPr/>
        </p:nvSpPr>
        <p:spPr>
          <a:xfrm>
            <a:off x="7535989" y="1317572"/>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2" name="!!o1g">
            <a:extLst>
              <a:ext uri="{FF2B5EF4-FFF2-40B4-BE49-F238E27FC236}">
                <a16:creationId xmlns:a16="http://schemas.microsoft.com/office/drawing/2014/main" id="{F993D9EA-0C99-447A-A130-D005483F506F}"/>
              </a:ext>
            </a:extLst>
          </p:cNvPr>
          <p:cNvSpPr/>
          <p:nvPr/>
        </p:nvSpPr>
        <p:spPr>
          <a:xfrm>
            <a:off x="4336552" y="1291334"/>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 name="!!1a">
            <a:extLst>
              <a:ext uri="{FF2B5EF4-FFF2-40B4-BE49-F238E27FC236}">
                <a16:creationId xmlns:a16="http://schemas.microsoft.com/office/drawing/2014/main" id="{A4C5BF4D-AF3F-4127-9FFB-EAAC0C17D6EF}"/>
              </a:ext>
            </a:extLst>
          </p:cNvPr>
          <p:cNvSpPr txBox="1"/>
          <p:nvPr/>
        </p:nvSpPr>
        <p:spPr>
          <a:xfrm>
            <a:off x="5243953" y="1339469"/>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s</a:t>
            </a:r>
          </a:p>
        </p:txBody>
      </p:sp>
      <p:sp>
        <p:nvSpPr>
          <p:cNvPr id="56" name="!!1b">
            <a:extLst>
              <a:ext uri="{FF2B5EF4-FFF2-40B4-BE49-F238E27FC236}">
                <a16:creationId xmlns:a16="http://schemas.microsoft.com/office/drawing/2014/main" id="{4E56BF15-812F-4F84-BAE1-53E891CC19A0}"/>
              </a:ext>
            </a:extLst>
          </p:cNvPr>
          <p:cNvSpPr txBox="1"/>
          <p:nvPr/>
        </p:nvSpPr>
        <p:spPr>
          <a:xfrm>
            <a:off x="6045493" y="1339469"/>
            <a:ext cx="462050" cy="584623"/>
          </a:xfrm>
          <a:prstGeom prst="rect">
            <a:avLst/>
          </a:prstGeom>
          <a:noFill/>
        </p:spPr>
        <p:txBody>
          <a:bodyPr wrap="square" rtlCol="0">
            <a:spAutoFit/>
          </a:bodyPr>
          <a:lstStyle/>
          <a:p>
            <a:pPr algn="ctr" defTabSz="914126"/>
            <a:r>
              <a:rPr lang="en-US" sz="31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i</a:t>
            </a:r>
            <a:endPar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57" name="!!1c">
            <a:extLst>
              <a:ext uri="{FF2B5EF4-FFF2-40B4-BE49-F238E27FC236}">
                <a16:creationId xmlns:a16="http://schemas.microsoft.com/office/drawing/2014/main" id="{1F5DB8AD-632B-4C0B-9E65-FD5DA74813ED}"/>
              </a:ext>
            </a:extLst>
          </p:cNvPr>
          <p:cNvSpPr txBox="1"/>
          <p:nvPr/>
        </p:nvSpPr>
        <p:spPr>
          <a:xfrm>
            <a:off x="6849311" y="1339469"/>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58" name="!!1d">
            <a:extLst>
              <a:ext uri="{FF2B5EF4-FFF2-40B4-BE49-F238E27FC236}">
                <a16:creationId xmlns:a16="http://schemas.microsoft.com/office/drawing/2014/main" id="{13F2DB5B-FBB4-4A2F-B322-CC7124C2531A}"/>
              </a:ext>
            </a:extLst>
          </p:cNvPr>
          <p:cNvSpPr txBox="1"/>
          <p:nvPr/>
        </p:nvSpPr>
        <p:spPr>
          <a:xfrm>
            <a:off x="7669407" y="1339469"/>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61" name="!!1g">
            <a:extLst>
              <a:ext uri="{FF2B5EF4-FFF2-40B4-BE49-F238E27FC236}">
                <a16:creationId xmlns:a16="http://schemas.microsoft.com/office/drawing/2014/main" id="{7D18401C-131E-4293-BBC6-A293F772768F}"/>
              </a:ext>
            </a:extLst>
          </p:cNvPr>
          <p:cNvSpPr txBox="1"/>
          <p:nvPr/>
        </p:nvSpPr>
        <p:spPr>
          <a:xfrm>
            <a:off x="4447438" y="1368636"/>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16" name="!!o2a">
            <a:extLst>
              <a:ext uri="{FF2B5EF4-FFF2-40B4-BE49-F238E27FC236}">
                <a16:creationId xmlns:a16="http://schemas.microsoft.com/office/drawing/2014/main" id="{39A422F7-352D-43AB-86D1-7B5CB6D80383}"/>
              </a:ext>
            </a:extLst>
          </p:cNvPr>
          <p:cNvSpPr/>
          <p:nvPr/>
        </p:nvSpPr>
        <p:spPr>
          <a:xfrm>
            <a:off x="4330388" y="2086318"/>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32" name="!!o2b">
            <a:extLst>
              <a:ext uri="{FF2B5EF4-FFF2-40B4-BE49-F238E27FC236}">
                <a16:creationId xmlns:a16="http://schemas.microsoft.com/office/drawing/2014/main" id="{19BB6890-5263-491F-A077-664C88061E90}"/>
              </a:ext>
            </a:extLst>
          </p:cNvPr>
          <p:cNvSpPr/>
          <p:nvPr/>
        </p:nvSpPr>
        <p:spPr>
          <a:xfrm>
            <a:off x="5133067" y="2086318"/>
            <a:ext cx="683822" cy="683822"/>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33" name="!!o2c">
            <a:extLst>
              <a:ext uri="{FF2B5EF4-FFF2-40B4-BE49-F238E27FC236}">
                <a16:creationId xmlns:a16="http://schemas.microsoft.com/office/drawing/2014/main" id="{E586868B-FDEB-42BD-945B-F05FD990D9A2}"/>
              </a:ext>
            </a:extLst>
          </p:cNvPr>
          <p:cNvSpPr/>
          <p:nvPr/>
        </p:nvSpPr>
        <p:spPr>
          <a:xfrm>
            <a:off x="5935746" y="2086318"/>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69" name="!!2a">
            <a:extLst>
              <a:ext uri="{FF2B5EF4-FFF2-40B4-BE49-F238E27FC236}">
                <a16:creationId xmlns:a16="http://schemas.microsoft.com/office/drawing/2014/main" id="{06A18763-B671-4877-A80D-7C93B45FAD89}"/>
              </a:ext>
            </a:extLst>
          </p:cNvPr>
          <p:cNvSpPr txBox="1"/>
          <p:nvPr/>
        </p:nvSpPr>
        <p:spPr>
          <a:xfrm>
            <a:off x="4447438" y="2154728"/>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o</a:t>
            </a:r>
          </a:p>
        </p:txBody>
      </p:sp>
      <p:sp>
        <p:nvSpPr>
          <p:cNvPr id="70" name="!!1b">
            <a:extLst>
              <a:ext uri="{FF2B5EF4-FFF2-40B4-BE49-F238E27FC236}">
                <a16:creationId xmlns:a16="http://schemas.microsoft.com/office/drawing/2014/main" id="{80096221-4F47-478A-8870-9E3B047E13ED}"/>
              </a:ext>
            </a:extLst>
          </p:cNvPr>
          <p:cNvSpPr txBox="1"/>
          <p:nvPr/>
        </p:nvSpPr>
        <p:spPr>
          <a:xfrm>
            <a:off x="5248977" y="2154728"/>
            <a:ext cx="462050" cy="584623"/>
          </a:xfrm>
          <a:prstGeom prst="rect">
            <a:avLst/>
          </a:prstGeom>
          <a:noFill/>
        </p:spPr>
        <p:txBody>
          <a:bodyPr wrap="square" rtlCol="0">
            <a:spAutoFit/>
          </a:bodyPr>
          <a:lstStyle/>
          <a:p>
            <a:pPr algn="ctr" defTabSz="914126"/>
            <a:r>
              <a:rPr lang="en-US" sz="31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i</a:t>
            </a:r>
            <a:endPar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71" name="!!2c">
            <a:extLst>
              <a:ext uri="{FF2B5EF4-FFF2-40B4-BE49-F238E27FC236}">
                <a16:creationId xmlns:a16="http://schemas.microsoft.com/office/drawing/2014/main" id="{3843FCA7-5CCF-43E8-8FF1-AA341D000779}"/>
              </a:ext>
            </a:extLst>
          </p:cNvPr>
          <p:cNvSpPr txBox="1"/>
          <p:nvPr/>
        </p:nvSpPr>
        <p:spPr>
          <a:xfrm>
            <a:off x="6052796" y="2154728"/>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23" name="!!o3d">
            <a:extLst>
              <a:ext uri="{FF2B5EF4-FFF2-40B4-BE49-F238E27FC236}">
                <a16:creationId xmlns:a16="http://schemas.microsoft.com/office/drawing/2014/main" id="{FDEE1F4E-0DE5-4221-BDC4-CA8EE7771EEF}"/>
              </a:ext>
            </a:extLst>
          </p:cNvPr>
          <p:cNvSpPr/>
          <p:nvPr/>
        </p:nvSpPr>
        <p:spPr>
          <a:xfrm>
            <a:off x="5133067" y="2855063"/>
            <a:ext cx="683822" cy="683822"/>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34" name="!!o3b">
            <a:extLst>
              <a:ext uri="{FF2B5EF4-FFF2-40B4-BE49-F238E27FC236}">
                <a16:creationId xmlns:a16="http://schemas.microsoft.com/office/drawing/2014/main" id="{737B77C1-C99E-4E13-A636-F6D320E2A9A0}"/>
              </a:ext>
            </a:extLst>
          </p:cNvPr>
          <p:cNvSpPr/>
          <p:nvPr/>
        </p:nvSpPr>
        <p:spPr>
          <a:xfrm>
            <a:off x="3527710" y="2112693"/>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35" name="!!o3c">
            <a:extLst>
              <a:ext uri="{FF2B5EF4-FFF2-40B4-BE49-F238E27FC236}">
                <a16:creationId xmlns:a16="http://schemas.microsoft.com/office/drawing/2014/main" id="{EB461069-E742-4E39-B9F9-A85CC77765EE}"/>
              </a:ext>
            </a:extLst>
          </p:cNvPr>
          <p:cNvSpPr/>
          <p:nvPr/>
        </p:nvSpPr>
        <p:spPr>
          <a:xfrm>
            <a:off x="3533873" y="1297155"/>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37" name="!!o3a">
            <a:extLst>
              <a:ext uri="{FF2B5EF4-FFF2-40B4-BE49-F238E27FC236}">
                <a16:creationId xmlns:a16="http://schemas.microsoft.com/office/drawing/2014/main" id="{24ED269C-6DA2-4733-9D6A-452C1EA31EC4}"/>
              </a:ext>
            </a:extLst>
          </p:cNvPr>
          <p:cNvSpPr/>
          <p:nvPr/>
        </p:nvSpPr>
        <p:spPr>
          <a:xfrm>
            <a:off x="2725031" y="2112693"/>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38" name="!!o3f">
            <a:extLst>
              <a:ext uri="{FF2B5EF4-FFF2-40B4-BE49-F238E27FC236}">
                <a16:creationId xmlns:a16="http://schemas.microsoft.com/office/drawing/2014/main" id="{49A12B38-C1AE-4E19-B380-97173FAF5846}"/>
              </a:ext>
            </a:extLst>
          </p:cNvPr>
          <p:cNvSpPr/>
          <p:nvPr/>
        </p:nvSpPr>
        <p:spPr>
          <a:xfrm>
            <a:off x="6738425" y="2882766"/>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39" name="!!o3g">
            <a:extLst>
              <a:ext uri="{FF2B5EF4-FFF2-40B4-BE49-F238E27FC236}">
                <a16:creationId xmlns:a16="http://schemas.microsoft.com/office/drawing/2014/main" id="{AF1F081E-A220-4762-9AB4-D4980F2967F4}"/>
              </a:ext>
            </a:extLst>
          </p:cNvPr>
          <p:cNvSpPr/>
          <p:nvPr/>
        </p:nvSpPr>
        <p:spPr>
          <a:xfrm>
            <a:off x="6737285" y="2120370"/>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40" name="!!o3e">
            <a:extLst>
              <a:ext uri="{FF2B5EF4-FFF2-40B4-BE49-F238E27FC236}">
                <a16:creationId xmlns:a16="http://schemas.microsoft.com/office/drawing/2014/main" id="{011043D1-20E7-417C-8EC9-635377BC5215}"/>
              </a:ext>
            </a:extLst>
          </p:cNvPr>
          <p:cNvSpPr/>
          <p:nvPr/>
        </p:nvSpPr>
        <p:spPr>
          <a:xfrm>
            <a:off x="5935746" y="2882766"/>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62" name="!!3a">
            <a:extLst>
              <a:ext uri="{FF2B5EF4-FFF2-40B4-BE49-F238E27FC236}">
                <a16:creationId xmlns:a16="http://schemas.microsoft.com/office/drawing/2014/main" id="{F8DD9808-928B-48BE-8682-403F356A1048}"/>
              </a:ext>
            </a:extLst>
          </p:cNvPr>
          <p:cNvSpPr txBox="1"/>
          <p:nvPr/>
        </p:nvSpPr>
        <p:spPr>
          <a:xfrm>
            <a:off x="2814494" y="2162292"/>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
        <p:nvSpPr>
          <p:cNvPr id="63" name="!!3b">
            <a:extLst>
              <a:ext uri="{FF2B5EF4-FFF2-40B4-BE49-F238E27FC236}">
                <a16:creationId xmlns:a16="http://schemas.microsoft.com/office/drawing/2014/main" id="{865D1354-C0A2-4E00-A029-D1F82D7F3B49}"/>
              </a:ext>
            </a:extLst>
          </p:cNvPr>
          <p:cNvSpPr txBox="1"/>
          <p:nvPr/>
        </p:nvSpPr>
        <p:spPr>
          <a:xfrm>
            <a:off x="3616033" y="2162292"/>
            <a:ext cx="462050" cy="584623"/>
          </a:xfrm>
          <a:prstGeom prst="rect">
            <a:avLst/>
          </a:prstGeom>
          <a:noFill/>
        </p:spPr>
        <p:txBody>
          <a:bodyPr wrap="square" rtlCol="0">
            <a:spAutoFit/>
          </a:bodyPr>
          <a:lstStyle/>
          <a:p>
            <a:pPr algn="ctr" defTabSz="914126"/>
            <a:r>
              <a:rPr lang="en-US" sz="31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i</a:t>
            </a:r>
            <a:endPar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64" name="!!3c">
            <a:extLst>
              <a:ext uri="{FF2B5EF4-FFF2-40B4-BE49-F238E27FC236}">
                <a16:creationId xmlns:a16="http://schemas.microsoft.com/office/drawing/2014/main" id="{3F4FC65E-8B82-4DD5-8547-BE11CA821B33}"/>
              </a:ext>
            </a:extLst>
          </p:cNvPr>
          <p:cNvSpPr txBox="1"/>
          <p:nvPr/>
        </p:nvSpPr>
        <p:spPr>
          <a:xfrm>
            <a:off x="3623336" y="1360606"/>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65" name="!!3d">
            <a:extLst>
              <a:ext uri="{FF2B5EF4-FFF2-40B4-BE49-F238E27FC236}">
                <a16:creationId xmlns:a16="http://schemas.microsoft.com/office/drawing/2014/main" id="{8AEA43A7-2C03-42AB-B340-1270A6DF37BC}"/>
              </a:ext>
            </a:extLst>
          </p:cNvPr>
          <p:cNvSpPr txBox="1"/>
          <p:nvPr/>
        </p:nvSpPr>
        <p:spPr>
          <a:xfrm>
            <a:off x="5251256" y="2932366"/>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66" name="!!3e">
            <a:extLst>
              <a:ext uri="{FF2B5EF4-FFF2-40B4-BE49-F238E27FC236}">
                <a16:creationId xmlns:a16="http://schemas.microsoft.com/office/drawing/2014/main" id="{E869A585-EA11-4B63-B262-39FF89146027}"/>
              </a:ext>
            </a:extLst>
          </p:cNvPr>
          <p:cNvSpPr txBox="1"/>
          <p:nvPr/>
        </p:nvSpPr>
        <p:spPr>
          <a:xfrm>
            <a:off x="6052796" y="2932366"/>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67" name="!!3f">
            <a:extLst>
              <a:ext uri="{FF2B5EF4-FFF2-40B4-BE49-F238E27FC236}">
                <a16:creationId xmlns:a16="http://schemas.microsoft.com/office/drawing/2014/main" id="{C573EA45-34AF-421C-9929-59115E6CEB2E}"/>
              </a:ext>
            </a:extLst>
          </p:cNvPr>
          <p:cNvSpPr txBox="1"/>
          <p:nvPr/>
        </p:nvSpPr>
        <p:spPr>
          <a:xfrm>
            <a:off x="6856614" y="2932366"/>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s</a:t>
            </a:r>
          </a:p>
        </p:txBody>
      </p:sp>
      <p:sp>
        <p:nvSpPr>
          <p:cNvPr id="68" name="!!3g">
            <a:extLst>
              <a:ext uri="{FF2B5EF4-FFF2-40B4-BE49-F238E27FC236}">
                <a16:creationId xmlns:a16="http://schemas.microsoft.com/office/drawing/2014/main" id="{85635BD7-087E-4F1A-95B1-E4E076C8BD3B}"/>
              </a:ext>
            </a:extLst>
          </p:cNvPr>
          <p:cNvSpPr txBox="1"/>
          <p:nvPr/>
        </p:nvSpPr>
        <p:spPr>
          <a:xfrm>
            <a:off x="6832943" y="2169969"/>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24" name="!!o4b">
            <a:extLst>
              <a:ext uri="{FF2B5EF4-FFF2-40B4-BE49-F238E27FC236}">
                <a16:creationId xmlns:a16="http://schemas.microsoft.com/office/drawing/2014/main" id="{3FB6933C-B389-4E9D-BCFA-A59DC4DC060C}"/>
              </a:ext>
            </a:extLst>
          </p:cNvPr>
          <p:cNvSpPr/>
          <p:nvPr/>
        </p:nvSpPr>
        <p:spPr>
          <a:xfrm>
            <a:off x="5133067" y="3623809"/>
            <a:ext cx="683822" cy="683822"/>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41" name="!!o4a">
            <a:extLst>
              <a:ext uri="{FF2B5EF4-FFF2-40B4-BE49-F238E27FC236}">
                <a16:creationId xmlns:a16="http://schemas.microsoft.com/office/drawing/2014/main" id="{5130F1CE-E750-4481-B48D-4EE16F021D85}"/>
              </a:ext>
            </a:extLst>
          </p:cNvPr>
          <p:cNvSpPr/>
          <p:nvPr/>
        </p:nvSpPr>
        <p:spPr>
          <a:xfrm>
            <a:off x="6744292" y="3650342"/>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43" name="!!o4c">
            <a:extLst>
              <a:ext uri="{FF2B5EF4-FFF2-40B4-BE49-F238E27FC236}">
                <a16:creationId xmlns:a16="http://schemas.microsoft.com/office/drawing/2014/main" id="{5700720E-0A27-417D-A387-7064659BC756}"/>
              </a:ext>
            </a:extLst>
          </p:cNvPr>
          <p:cNvSpPr/>
          <p:nvPr/>
        </p:nvSpPr>
        <p:spPr>
          <a:xfrm>
            <a:off x="5934607" y="3651512"/>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44" name="!!o4e">
            <a:extLst>
              <a:ext uri="{FF2B5EF4-FFF2-40B4-BE49-F238E27FC236}">
                <a16:creationId xmlns:a16="http://schemas.microsoft.com/office/drawing/2014/main" id="{1C2E8121-9FAE-462E-86F0-2E9E59C8EA7A}"/>
              </a:ext>
            </a:extLst>
          </p:cNvPr>
          <p:cNvSpPr/>
          <p:nvPr/>
        </p:nvSpPr>
        <p:spPr>
          <a:xfrm>
            <a:off x="7541104" y="2853071"/>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45" name="!!o4d">
            <a:extLst>
              <a:ext uri="{FF2B5EF4-FFF2-40B4-BE49-F238E27FC236}">
                <a16:creationId xmlns:a16="http://schemas.microsoft.com/office/drawing/2014/main" id="{1B9155A9-1D7A-4EB3-BC30-DDC0D3FB8528}"/>
              </a:ext>
            </a:extLst>
          </p:cNvPr>
          <p:cNvSpPr/>
          <p:nvPr/>
        </p:nvSpPr>
        <p:spPr>
          <a:xfrm>
            <a:off x="7542244" y="3651512"/>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47" name="!!o4f">
            <a:extLst>
              <a:ext uri="{FF2B5EF4-FFF2-40B4-BE49-F238E27FC236}">
                <a16:creationId xmlns:a16="http://schemas.microsoft.com/office/drawing/2014/main" id="{E5B757BC-B67B-4436-AC87-BAE18E84F017}"/>
              </a:ext>
            </a:extLst>
          </p:cNvPr>
          <p:cNvSpPr/>
          <p:nvPr/>
        </p:nvSpPr>
        <p:spPr>
          <a:xfrm>
            <a:off x="2731194" y="1298325"/>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83" name="!!4a">
            <a:extLst>
              <a:ext uri="{FF2B5EF4-FFF2-40B4-BE49-F238E27FC236}">
                <a16:creationId xmlns:a16="http://schemas.microsoft.com/office/drawing/2014/main" id="{45C80C97-0521-4C37-9622-9F2872ED57D7}"/>
              </a:ext>
            </a:extLst>
          </p:cNvPr>
          <p:cNvSpPr txBox="1"/>
          <p:nvPr/>
        </p:nvSpPr>
        <p:spPr>
          <a:xfrm>
            <a:off x="6861341" y="3727645"/>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84" name="!!4b">
            <a:extLst>
              <a:ext uri="{FF2B5EF4-FFF2-40B4-BE49-F238E27FC236}">
                <a16:creationId xmlns:a16="http://schemas.microsoft.com/office/drawing/2014/main" id="{E5A34208-80A6-4370-A798-D80ED92CD4C5}"/>
              </a:ext>
            </a:extLst>
          </p:cNvPr>
          <p:cNvSpPr txBox="1"/>
          <p:nvPr/>
        </p:nvSpPr>
        <p:spPr>
          <a:xfrm>
            <a:off x="5248977" y="3728814"/>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85" name="!!4c">
            <a:extLst>
              <a:ext uri="{FF2B5EF4-FFF2-40B4-BE49-F238E27FC236}">
                <a16:creationId xmlns:a16="http://schemas.microsoft.com/office/drawing/2014/main" id="{8356DB26-E9BF-414B-8AC7-E1769603FF32}"/>
              </a:ext>
            </a:extLst>
          </p:cNvPr>
          <p:cNvSpPr txBox="1"/>
          <p:nvPr/>
        </p:nvSpPr>
        <p:spPr>
          <a:xfrm>
            <a:off x="6052796" y="3728814"/>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o</a:t>
            </a:r>
          </a:p>
        </p:txBody>
      </p:sp>
      <p:sp>
        <p:nvSpPr>
          <p:cNvPr id="86" name="!!4f">
            <a:extLst>
              <a:ext uri="{FF2B5EF4-FFF2-40B4-BE49-F238E27FC236}">
                <a16:creationId xmlns:a16="http://schemas.microsoft.com/office/drawing/2014/main" id="{07E549E3-7054-469E-984B-07CC40A218F0}"/>
              </a:ext>
            </a:extLst>
          </p:cNvPr>
          <p:cNvSpPr txBox="1"/>
          <p:nvPr/>
        </p:nvSpPr>
        <p:spPr>
          <a:xfrm>
            <a:off x="2842080" y="137562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87" name="!!4d">
            <a:extLst>
              <a:ext uri="{FF2B5EF4-FFF2-40B4-BE49-F238E27FC236}">
                <a16:creationId xmlns:a16="http://schemas.microsoft.com/office/drawing/2014/main" id="{A17411DC-FA8F-45B0-92A5-C92229CF576E}"/>
              </a:ext>
            </a:extLst>
          </p:cNvPr>
          <p:cNvSpPr txBox="1"/>
          <p:nvPr/>
        </p:nvSpPr>
        <p:spPr>
          <a:xfrm>
            <a:off x="7656546" y="3728814"/>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
        <p:nvSpPr>
          <p:cNvPr id="88" name="!!4e">
            <a:extLst>
              <a:ext uri="{FF2B5EF4-FFF2-40B4-BE49-F238E27FC236}">
                <a16:creationId xmlns:a16="http://schemas.microsoft.com/office/drawing/2014/main" id="{0E08F4CA-1C7F-4B7C-98CF-564D73A8DB00}"/>
              </a:ext>
            </a:extLst>
          </p:cNvPr>
          <p:cNvSpPr txBox="1"/>
          <p:nvPr/>
        </p:nvSpPr>
        <p:spPr>
          <a:xfrm>
            <a:off x="7656546" y="2916522"/>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o</a:t>
            </a:r>
          </a:p>
        </p:txBody>
      </p:sp>
      <p:sp>
        <p:nvSpPr>
          <p:cNvPr id="25" name="!!o5a">
            <a:extLst>
              <a:ext uri="{FF2B5EF4-FFF2-40B4-BE49-F238E27FC236}">
                <a16:creationId xmlns:a16="http://schemas.microsoft.com/office/drawing/2014/main" id="{11DE6453-71D2-43FB-B24F-978A68CB3424}"/>
              </a:ext>
            </a:extLst>
          </p:cNvPr>
          <p:cNvSpPr/>
          <p:nvPr/>
        </p:nvSpPr>
        <p:spPr>
          <a:xfrm>
            <a:off x="5133067" y="4390259"/>
            <a:ext cx="683822" cy="683822"/>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48" name="!!o5c">
            <a:extLst>
              <a:ext uri="{FF2B5EF4-FFF2-40B4-BE49-F238E27FC236}">
                <a16:creationId xmlns:a16="http://schemas.microsoft.com/office/drawing/2014/main" id="{7BB43541-CD20-425B-A005-4BA2A4049510}"/>
              </a:ext>
            </a:extLst>
          </p:cNvPr>
          <p:cNvSpPr/>
          <p:nvPr/>
        </p:nvSpPr>
        <p:spPr>
          <a:xfrm>
            <a:off x="6724577" y="4420258"/>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49" name="!!o5d">
            <a:extLst>
              <a:ext uri="{FF2B5EF4-FFF2-40B4-BE49-F238E27FC236}">
                <a16:creationId xmlns:a16="http://schemas.microsoft.com/office/drawing/2014/main" id="{E61AB6A8-955B-4527-A235-BD8B955F0249}"/>
              </a:ext>
            </a:extLst>
          </p:cNvPr>
          <p:cNvSpPr/>
          <p:nvPr/>
        </p:nvSpPr>
        <p:spPr>
          <a:xfrm>
            <a:off x="9160492" y="4390259"/>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50" name="!!o5b">
            <a:extLst>
              <a:ext uri="{FF2B5EF4-FFF2-40B4-BE49-F238E27FC236}">
                <a16:creationId xmlns:a16="http://schemas.microsoft.com/office/drawing/2014/main" id="{16F1BE17-0AC8-4EC6-9F40-D85577F3B79C}"/>
              </a:ext>
            </a:extLst>
          </p:cNvPr>
          <p:cNvSpPr/>
          <p:nvPr/>
        </p:nvSpPr>
        <p:spPr>
          <a:xfrm>
            <a:off x="5921898" y="4420258"/>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72" name="!!5a">
            <a:extLst>
              <a:ext uri="{FF2B5EF4-FFF2-40B4-BE49-F238E27FC236}">
                <a16:creationId xmlns:a16="http://schemas.microsoft.com/office/drawing/2014/main" id="{CF19056A-2CD2-46FB-9478-334AFE63325E}"/>
              </a:ext>
            </a:extLst>
          </p:cNvPr>
          <p:cNvSpPr txBox="1"/>
          <p:nvPr/>
        </p:nvSpPr>
        <p:spPr>
          <a:xfrm>
            <a:off x="5251256" y="4456006"/>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v</a:t>
            </a:r>
          </a:p>
        </p:txBody>
      </p:sp>
      <p:sp>
        <p:nvSpPr>
          <p:cNvPr id="73" name="!!5b">
            <a:extLst>
              <a:ext uri="{FF2B5EF4-FFF2-40B4-BE49-F238E27FC236}">
                <a16:creationId xmlns:a16="http://schemas.microsoft.com/office/drawing/2014/main" id="{1B964F86-A711-4352-89B0-F1C8E64A0804}"/>
              </a:ext>
            </a:extLst>
          </p:cNvPr>
          <p:cNvSpPr txBox="1"/>
          <p:nvPr/>
        </p:nvSpPr>
        <p:spPr>
          <a:xfrm>
            <a:off x="6038947" y="446985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o</a:t>
            </a:r>
          </a:p>
        </p:txBody>
      </p:sp>
      <p:sp>
        <p:nvSpPr>
          <p:cNvPr id="74" name="!!5c">
            <a:extLst>
              <a:ext uri="{FF2B5EF4-FFF2-40B4-BE49-F238E27FC236}">
                <a16:creationId xmlns:a16="http://schemas.microsoft.com/office/drawing/2014/main" id="{476EF8C1-3920-4E57-BD19-BA420A2B490C}"/>
              </a:ext>
            </a:extLst>
          </p:cNvPr>
          <p:cNvSpPr txBox="1"/>
          <p:nvPr/>
        </p:nvSpPr>
        <p:spPr>
          <a:xfrm>
            <a:off x="6842766" y="446985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s</a:t>
            </a:r>
          </a:p>
        </p:txBody>
      </p:sp>
      <p:sp>
        <p:nvSpPr>
          <p:cNvPr id="75" name="!!5d">
            <a:extLst>
              <a:ext uri="{FF2B5EF4-FFF2-40B4-BE49-F238E27FC236}">
                <a16:creationId xmlns:a16="http://schemas.microsoft.com/office/drawing/2014/main" id="{6CE7A862-7136-4BA5-ABAA-710EBCE7605D}"/>
              </a:ext>
            </a:extLst>
          </p:cNvPr>
          <p:cNvSpPr txBox="1"/>
          <p:nvPr/>
        </p:nvSpPr>
        <p:spPr>
          <a:xfrm>
            <a:off x="9256150" y="4439858"/>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26" name="!!o6d">
            <a:extLst>
              <a:ext uri="{FF2B5EF4-FFF2-40B4-BE49-F238E27FC236}">
                <a16:creationId xmlns:a16="http://schemas.microsoft.com/office/drawing/2014/main" id="{5D60AA6F-C4C3-4178-A95C-93C745CA13FE}"/>
              </a:ext>
            </a:extLst>
          </p:cNvPr>
          <p:cNvSpPr/>
          <p:nvPr/>
        </p:nvSpPr>
        <p:spPr>
          <a:xfrm>
            <a:off x="5133067" y="5175152"/>
            <a:ext cx="683822" cy="683822"/>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51" name="!!o6e">
            <a:extLst>
              <a:ext uri="{FF2B5EF4-FFF2-40B4-BE49-F238E27FC236}">
                <a16:creationId xmlns:a16="http://schemas.microsoft.com/office/drawing/2014/main" id="{8393C699-A172-430D-A5F9-804AEBDA96E1}"/>
              </a:ext>
            </a:extLst>
          </p:cNvPr>
          <p:cNvSpPr/>
          <p:nvPr/>
        </p:nvSpPr>
        <p:spPr>
          <a:xfrm>
            <a:off x="5934607" y="5189003"/>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53" name="!!o6c">
            <a:extLst>
              <a:ext uri="{FF2B5EF4-FFF2-40B4-BE49-F238E27FC236}">
                <a16:creationId xmlns:a16="http://schemas.microsoft.com/office/drawing/2014/main" id="{39C470D0-E8A7-4E3F-A266-CF08932EC1F5}"/>
              </a:ext>
            </a:extLst>
          </p:cNvPr>
          <p:cNvSpPr/>
          <p:nvPr/>
        </p:nvSpPr>
        <p:spPr>
          <a:xfrm>
            <a:off x="4330388" y="5189003"/>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54" name="!!o6a">
            <a:extLst>
              <a:ext uri="{FF2B5EF4-FFF2-40B4-BE49-F238E27FC236}">
                <a16:creationId xmlns:a16="http://schemas.microsoft.com/office/drawing/2014/main" id="{FF4C83EB-3167-4E4A-A69D-118722699811}"/>
              </a:ext>
            </a:extLst>
          </p:cNvPr>
          <p:cNvSpPr/>
          <p:nvPr/>
        </p:nvSpPr>
        <p:spPr>
          <a:xfrm>
            <a:off x="5146919" y="5946194"/>
            <a:ext cx="683822" cy="683822"/>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76" name="!!6c">
            <a:extLst>
              <a:ext uri="{FF2B5EF4-FFF2-40B4-BE49-F238E27FC236}">
                <a16:creationId xmlns:a16="http://schemas.microsoft.com/office/drawing/2014/main" id="{46798CD4-5576-4B38-B7D4-CA6AF9A50B7A}"/>
              </a:ext>
            </a:extLst>
          </p:cNvPr>
          <p:cNvSpPr txBox="1"/>
          <p:nvPr/>
        </p:nvSpPr>
        <p:spPr>
          <a:xfrm>
            <a:off x="4447438" y="5238604"/>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77" name="!!6d">
            <a:extLst>
              <a:ext uri="{FF2B5EF4-FFF2-40B4-BE49-F238E27FC236}">
                <a16:creationId xmlns:a16="http://schemas.microsoft.com/office/drawing/2014/main" id="{E1DD5BC0-8741-4818-896B-6C8355D3C1FC}"/>
              </a:ext>
            </a:extLst>
          </p:cNvPr>
          <p:cNvSpPr txBox="1"/>
          <p:nvPr/>
        </p:nvSpPr>
        <p:spPr>
          <a:xfrm>
            <a:off x="5248977" y="5238604"/>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78" name="!!6e">
            <a:extLst>
              <a:ext uri="{FF2B5EF4-FFF2-40B4-BE49-F238E27FC236}">
                <a16:creationId xmlns:a16="http://schemas.microsoft.com/office/drawing/2014/main" id="{FD8EAF7B-1976-4595-9D26-91DEBA7DF582}"/>
              </a:ext>
            </a:extLst>
          </p:cNvPr>
          <p:cNvSpPr txBox="1"/>
          <p:nvPr/>
        </p:nvSpPr>
        <p:spPr>
          <a:xfrm>
            <a:off x="6052796" y="5238604"/>
            <a:ext cx="462050" cy="584623"/>
          </a:xfrm>
          <a:prstGeom prst="rect">
            <a:avLst/>
          </a:prstGeom>
          <a:noFill/>
        </p:spPr>
        <p:txBody>
          <a:bodyPr wrap="square" rtlCol="0">
            <a:spAutoFit/>
          </a:bodyPr>
          <a:lstStyle/>
          <a:p>
            <a:pPr algn="ctr" defTabSz="914126"/>
            <a:r>
              <a:rPr lang="en-US" sz="31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i</a:t>
            </a:r>
            <a:endPar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81" name="!!6a">
            <a:extLst>
              <a:ext uri="{FF2B5EF4-FFF2-40B4-BE49-F238E27FC236}">
                <a16:creationId xmlns:a16="http://schemas.microsoft.com/office/drawing/2014/main" id="{44BB4971-F9DB-44A8-9470-87DD42F9005E}"/>
              </a:ext>
            </a:extLst>
          </p:cNvPr>
          <p:cNvSpPr txBox="1"/>
          <p:nvPr/>
        </p:nvSpPr>
        <p:spPr>
          <a:xfrm>
            <a:off x="5235243" y="5995795"/>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116" name="Rectangle: Rounded Corners 115">
            <a:extLst>
              <a:ext uri="{FF2B5EF4-FFF2-40B4-BE49-F238E27FC236}">
                <a16:creationId xmlns:a16="http://schemas.microsoft.com/office/drawing/2014/main" id="{82F53C26-248E-4AEB-9999-D41DB034BA6C}"/>
              </a:ext>
            </a:extLst>
          </p:cNvPr>
          <p:cNvSpPr/>
          <p:nvPr/>
        </p:nvSpPr>
        <p:spPr>
          <a:xfrm>
            <a:off x="3599335" y="253591"/>
            <a:ext cx="4990154" cy="782578"/>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17" name="!!1a">
            <a:extLst>
              <a:ext uri="{FF2B5EF4-FFF2-40B4-BE49-F238E27FC236}">
                <a16:creationId xmlns:a16="http://schemas.microsoft.com/office/drawing/2014/main" id="{65DA152C-4C6C-4037-B246-7F8E64CF95AF}"/>
              </a:ext>
            </a:extLst>
          </p:cNvPr>
          <p:cNvSpPr txBox="1"/>
          <p:nvPr/>
        </p:nvSpPr>
        <p:spPr>
          <a:xfrm>
            <a:off x="4029913" y="352570"/>
            <a:ext cx="4128998" cy="584623"/>
          </a:xfrm>
          <a:prstGeom prst="rect">
            <a:avLst/>
          </a:prstGeom>
          <a:noFill/>
        </p:spPr>
        <p:txBody>
          <a:bodyPr wrap="square" rtlCol="0">
            <a:spAutoFit/>
          </a:bodyPr>
          <a:lstStyle/>
          <a:p>
            <a:pPr algn="ctr" defTabSz="914126"/>
            <a:r>
              <a:rPr lang="en-US" sz="31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Giải</a:t>
            </a:r>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mã</a:t>
            </a:r>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 ô </a:t>
            </a:r>
            <a:r>
              <a:rPr lang="en-US" sz="31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chữ</a:t>
            </a:r>
            <a:endPar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7852544" y="349236"/>
            <a:ext cx="591288" cy="591288"/>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744993" y="349236"/>
            <a:ext cx="591288" cy="591288"/>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a:hlinkClick r:id="rId7" action="ppaction://hlinksldjump"/>
            <a:extLst>
              <a:ext uri="{FF2B5EF4-FFF2-40B4-BE49-F238E27FC236}">
                <a16:creationId xmlns:a16="http://schemas.microsoft.com/office/drawing/2014/main" id="{759713D9-016F-4D25-B5FE-5E989EF607F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8981" y="1530915"/>
            <a:ext cx="310064" cy="201728"/>
          </a:xfrm>
          <a:prstGeom prst="rect">
            <a:avLst/>
          </a:prstGeom>
        </p:spPr>
      </p:pic>
      <p:sp>
        <p:nvSpPr>
          <p:cNvPr id="137" name="!!MatThu1">
            <a:extLst>
              <a:ext uri="{FF2B5EF4-FFF2-40B4-BE49-F238E27FC236}">
                <a16:creationId xmlns:a16="http://schemas.microsoft.com/office/drawing/2014/main" id="{2BB0A805-A474-4484-A71F-E405B1CC8ACF}"/>
              </a:ext>
            </a:extLst>
          </p:cNvPr>
          <p:cNvSpPr/>
          <p:nvPr/>
        </p:nvSpPr>
        <p:spPr>
          <a:xfrm>
            <a:off x="669334" y="2167947"/>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38" name="Graphic 137">
            <a:extLst>
              <a:ext uri="{FF2B5EF4-FFF2-40B4-BE49-F238E27FC236}">
                <a16:creationId xmlns:a16="http://schemas.microsoft.com/office/drawing/2014/main" id="{3F0018E5-4EDC-44E3-952B-51A811C5798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2232" y="2280510"/>
            <a:ext cx="254768" cy="295437"/>
          </a:xfrm>
          <a:prstGeom prst="rect">
            <a:avLst/>
          </a:prstGeom>
        </p:spPr>
      </p:pic>
      <p:pic>
        <p:nvPicPr>
          <p:cNvPr id="139" name="!!MatThu1a">
            <a:hlinkClick r:id="rId10" action="ppaction://hlinksldjump"/>
            <a:extLst>
              <a:ext uri="{FF2B5EF4-FFF2-40B4-BE49-F238E27FC236}">
                <a16:creationId xmlns:a16="http://schemas.microsoft.com/office/drawing/2014/main" id="{8FEB8EA3-E6DE-41C1-934A-80E23C1CCFC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8981" y="2327366"/>
            <a:ext cx="310064" cy="201728"/>
          </a:xfrm>
          <a:prstGeom prst="rect">
            <a:avLst/>
          </a:prstGeom>
        </p:spPr>
      </p:pic>
      <p:sp>
        <p:nvSpPr>
          <p:cNvPr id="140" name="!!MatThu1">
            <a:extLst>
              <a:ext uri="{FF2B5EF4-FFF2-40B4-BE49-F238E27FC236}">
                <a16:creationId xmlns:a16="http://schemas.microsoft.com/office/drawing/2014/main" id="{AADCC31D-3A57-4FC3-8711-A84E111F24C2}"/>
              </a:ext>
            </a:extLst>
          </p:cNvPr>
          <p:cNvSpPr/>
          <p:nvPr/>
        </p:nvSpPr>
        <p:spPr>
          <a:xfrm>
            <a:off x="669334" y="5353741"/>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41" name="Graphic 140">
            <a:extLst>
              <a:ext uri="{FF2B5EF4-FFF2-40B4-BE49-F238E27FC236}">
                <a16:creationId xmlns:a16="http://schemas.microsoft.com/office/drawing/2014/main" id="{FDB6CE45-0237-4C09-AECD-4B598A7DF63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2232" y="5466304"/>
            <a:ext cx="254768" cy="295437"/>
          </a:xfrm>
          <a:prstGeom prst="rect">
            <a:avLst/>
          </a:prstGeom>
        </p:spPr>
      </p:pic>
      <p:pic>
        <p:nvPicPr>
          <p:cNvPr id="142" name="!!MatThu1a">
            <a:hlinkClick r:id="rId11"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8981" y="5513160"/>
            <a:ext cx="310064" cy="201728"/>
          </a:xfrm>
          <a:prstGeom prst="rect">
            <a:avLst/>
          </a:prstGeom>
        </p:spPr>
      </p:pic>
      <p:sp>
        <p:nvSpPr>
          <p:cNvPr id="143" name="!!MatThu1">
            <a:extLst>
              <a:ext uri="{FF2B5EF4-FFF2-40B4-BE49-F238E27FC236}">
                <a16:creationId xmlns:a16="http://schemas.microsoft.com/office/drawing/2014/main" id="{DE1A8A01-921B-4AEF-9A37-0ED3277EF1E1}"/>
              </a:ext>
            </a:extLst>
          </p:cNvPr>
          <p:cNvSpPr/>
          <p:nvPr/>
        </p:nvSpPr>
        <p:spPr>
          <a:xfrm>
            <a:off x="669334" y="4568847"/>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44" name="Graphic 143">
            <a:extLst>
              <a:ext uri="{FF2B5EF4-FFF2-40B4-BE49-F238E27FC236}">
                <a16:creationId xmlns:a16="http://schemas.microsoft.com/office/drawing/2014/main" id="{B66EF857-DAC1-4693-8ADB-F9D93F4FACF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2232" y="4681411"/>
            <a:ext cx="254768" cy="295437"/>
          </a:xfrm>
          <a:prstGeom prst="rect">
            <a:avLst/>
          </a:prstGeom>
        </p:spPr>
      </p:pic>
      <p:pic>
        <p:nvPicPr>
          <p:cNvPr id="145" name="!!MatThu1a">
            <a:hlinkClick r:id="rId12" action="ppaction://hlinksldjump"/>
            <a:extLst>
              <a:ext uri="{FF2B5EF4-FFF2-40B4-BE49-F238E27FC236}">
                <a16:creationId xmlns:a16="http://schemas.microsoft.com/office/drawing/2014/main" id="{D91C1DFE-104B-4C42-B303-F797BEC9828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8981" y="4728266"/>
            <a:ext cx="310064" cy="201728"/>
          </a:xfrm>
          <a:prstGeom prst="rect">
            <a:avLst/>
          </a:prstGeom>
        </p:spPr>
      </p:pic>
      <p:sp>
        <p:nvSpPr>
          <p:cNvPr id="146" name="!!MatThu1">
            <a:extLst>
              <a:ext uri="{FF2B5EF4-FFF2-40B4-BE49-F238E27FC236}">
                <a16:creationId xmlns:a16="http://schemas.microsoft.com/office/drawing/2014/main" id="{A3B1B0E2-736F-4FE2-9DF4-B62E45A9A20E}"/>
              </a:ext>
            </a:extLst>
          </p:cNvPr>
          <p:cNvSpPr/>
          <p:nvPr/>
        </p:nvSpPr>
        <p:spPr>
          <a:xfrm>
            <a:off x="669334" y="3760844"/>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47" name="Graphic 146">
            <a:extLst>
              <a:ext uri="{FF2B5EF4-FFF2-40B4-BE49-F238E27FC236}">
                <a16:creationId xmlns:a16="http://schemas.microsoft.com/office/drawing/2014/main" id="{54B70B13-66CB-4E0D-9307-4992919E6AD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2232" y="3873407"/>
            <a:ext cx="254768" cy="295437"/>
          </a:xfrm>
          <a:prstGeom prst="rect">
            <a:avLst/>
          </a:prstGeom>
        </p:spPr>
      </p:pic>
      <p:pic>
        <p:nvPicPr>
          <p:cNvPr id="148" name="!!MatThu1a">
            <a:hlinkClick r:id="rId13" action="ppaction://hlinksldjump"/>
            <a:extLst>
              <a:ext uri="{FF2B5EF4-FFF2-40B4-BE49-F238E27FC236}">
                <a16:creationId xmlns:a16="http://schemas.microsoft.com/office/drawing/2014/main" id="{8BD5F47D-C2C3-46F3-AC14-E62A4807A5C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8981" y="3920263"/>
            <a:ext cx="310064" cy="201728"/>
          </a:xfrm>
          <a:prstGeom prst="rect">
            <a:avLst/>
          </a:prstGeom>
        </p:spPr>
      </p:pic>
      <p:sp>
        <p:nvSpPr>
          <p:cNvPr id="149" name="!!MatThu1">
            <a:extLst>
              <a:ext uri="{FF2B5EF4-FFF2-40B4-BE49-F238E27FC236}">
                <a16:creationId xmlns:a16="http://schemas.microsoft.com/office/drawing/2014/main" id="{C3960F29-9679-4175-9B34-026347A9CC93}"/>
              </a:ext>
            </a:extLst>
          </p:cNvPr>
          <p:cNvSpPr/>
          <p:nvPr/>
        </p:nvSpPr>
        <p:spPr>
          <a:xfrm>
            <a:off x="669334" y="2964395"/>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50" name="Graphic 149">
            <a:extLst>
              <a:ext uri="{FF2B5EF4-FFF2-40B4-BE49-F238E27FC236}">
                <a16:creationId xmlns:a16="http://schemas.microsoft.com/office/drawing/2014/main" id="{1030DB5F-DDB4-4CF8-99B7-F7B34C4EAE4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2232" y="3076959"/>
            <a:ext cx="254768" cy="295437"/>
          </a:xfrm>
          <a:prstGeom prst="rect">
            <a:avLst/>
          </a:prstGeom>
        </p:spPr>
      </p:pic>
      <p:pic>
        <p:nvPicPr>
          <p:cNvPr id="151" name="!!MatThu1a">
            <a:hlinkClick r:id="rId14" action="ppaction://hlinksldjump"/>
            <a:extLst>
              <a:ext uri="{FF2B5EF4-FFF2-40B4-BE49-F238E27FC236}">
                <a16:creationId xmlns:a16="http://schemas.microsoft.com/office/drawing/2014/main" id="{CFAF447D-BB29-4642-867C-E970760CCA5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8981" y="3123814"/>
            <a:ext cx="310064" cy="201728"/>
          </a:xfrm>
          <a:prstGeom prst="rect">
            <a:avLst/>
          </a:prstGeom>
        </p:spPr>
      </p:pic>
      <p:sp>
        <p:nvSpPr>
          <p:cNvPr id="94" name="!!o5c">
            <a:extLst>
              <a:ext uri="{FF2B5EF4-FFF2-40B4-BE49-F238E27FC236}">
                <a16:creationId xmlns:a16="http://schemas.microsoft.com/office/drawing/2014/main" id="{7BB43541-CD20-425B-A005-4BA2A4049510}"/>
              </a:ext>
            </a:extLst>
          </p:cNvPr>
          <p:cNvSpPr/>
          <p:nvPr/>
        </p:nvSpPr>
        <p:spPr>
          <a:xfrm>
            <a:off x="8343783" y="4417961"/>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95" name="!!o5b">
            <a:extLst>
              <a:ext uri="{FF2B5EF4-FFF2-40B4-BE49-F238E27FC236}">
                <a16:creationId xmlns:a16="http://schemas.microsoft.com/office/drawing/2014/main" id="{16F1BE17-0AC8-4EC6-9F40-D85577F3B79C}"/>
              </a:ext>
            </a:extLst>
          </p:cNvPr>
          <p:cNvSpPr/>
          <p:nvPr/>
        </p:nvSpPr>
        <p:spPr>
          <a:xfrm>
            <a:off x="7541104" y="4417961"/>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96" name="!!5b">
            <a:extLst>
              <a:ext uri="{FF2B5EF4-FFF2-40B4-BE49-F238E27FC236}">
                <a16:creationId xmlns:a16="http://schemas.microsoft.com/office/drawing/2014/main" id="{1B964F86-A711-4352-89B0-F1C8E64A0804}"/>
              </a:ext>
            </a:extLst>
          </p:cNvPr>
          <p:cNvSpPr txBox="1"/>
          <p:nvPr/>
        </p:nvSpPr>
        <p:spPr>
          <a:xfrm>
            <a:off x="7658153" y="4467561"/>
            <a:ext cx="462050" cy="584623"/>
          </a:xfrm>
          <a:prstGeom prst="rect">
            <a:avLst/>
          </a:prstGeom>
          <a:noFill/>
        </p:spPr>
        <p:txBody>
          <a:bodyPr wrap="square" rtlCol="0">
            <a:spAutoFit/>
          </a:bodyPr>
          <a:lstStyle/>
          <a:p>
            <a:pPr algn="ctr" defTabSz="914126"/>
            <a:r>
              <a:rPr lang="en-US" sz="31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i</a:t>
            </a:r>
            <a:endPar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97" name="!!5c">
            <a:extLst>
              <a:ext uri="{FF2B5EF4-FFF2-40B4-BE49-F238E27FC236}">
                <a16:creationId xmlns:a16="http://schemas.microsoft.com/office/drawing/2014/main" id="{476EF8C1-3920-4E57-BD19-BA420A2B490C}"/>
              </a:ext>
            </a:extLst>
          </p:cNvPr>
          <p:cNvSpPr txBox="1"/>
          <p:nvPr/>
        </p:nvSpPr>
        <p:spPr>
          <a:xfrm>
            <a:off x="8461972" y="4467561"/>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98" name="!!o5c">
            <a:extLst>
              <a:ext uri="{FF2B5EF4-FFF2-40B4-BE49-F238E27FC236}">
                <a16:creationId xmlns:a16="http://schemas.microsoft.com/office/drawing/2014/main" id="{7BB43541-CD20-425B-A005-4BA2A4049510}"/>
              </a:ext>
            </a:extLst>
          </p:cNvPr>
          <p:cNvSpPr/>
          <p:nvPr/>
        </p:nvSpPr>
        <p:spPr>
          <a:xfrm>
            <a:off x="3524615" y="5933859"/>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99" name="!!5c">
            <a:extLst>
              <a:ext uri="{FF2B5EF4-FFF2-40B4-BE49-F238E27FC236}">
                <a16:creationId xmlns:a16="http://schemas.microsoft.com/office/drawing/2014/main" id="{476EF8C1-3920-4E57-BD19-BA420A2B490C}"/>
              </a:ext>
            </a:extLst>
          </p:cNvPr>
          <p:cNvSpPr txBox="1"/>
          <p:nvPr/>
        </p:nvSpPr>
        <p:spPr>
          <a:xfrm>
            <a:off x="3642804" y="5983459"/>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d</a:t>
            </a:r>
          </a:p>
        </p:txBody>
      </p:sp>
      <p:sp>
        <p:nvSpPr>
          <p:cNvPr id="101" name="!!o5b">
            <a:extLst>
              <a:ext uri="{FF2B5EF4-FFF2-40B4-BE49-F238E27FC236}">
                <a16:creationId xmlns:a16="http://schemas.microsoft.com/office/drawing/2014/main" id="{16F1BE17-0AC8-4EC6-9F40-D85577F3B79C}"/>
              </a:ext>
            </a:extLst>
          </p:cNvPr>
          <p:cNvSpPr/>
          <p:nvPr/>
        </p:nvSpPr>
        <p:spPr>
          <a:xfrm>
            <a:off x="4341143" y="5931563"/>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02" name="!!5b">
            <a:extLst>
              <a:ext uri="{FF2B5EF4-FFF2-40B4-BE49-F238E27FC236}">
                <a16:creationId xmlns:a16="http://schemas.microsoft.com/office/drawing/2014/main" id="{1B964F86-A711-4352-89B0-F1C8E64A0804}"/>
              </a:ext>
            </a:extLst>
          </p:cNvPr>
          <p:cNvSpPr txBox="1"/>
          <p:nvPr/>
        </p:nvSpPr>
        <p:spPr>
          <a:xfrm>
            <a:off x="4458192" y="5981163"/>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104" name="!!o3d">
            <a:extLst>
              <a:ext uri="{FF2B5EF4-FFF2-40B4-BE49-F238E27FC236}">
                <a16:creationId xmlns:a16="http://schemas.microsoft.com/office/drawing/2014/main" id="{FDEE1F4E-0DE5-4221-BDC4-CA8EE7771EEF}"/>
              </a:ext>
            </a:extLst>
          </p:cNvPr>
          <p:cNvSpPr/>
          <p:nvPr/>
        </p:nvSpPr>
        <p:spPr>
          <a:xfrm>
            <a:off x="8356732" y="2858795"/>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05" name="!!o3f">
            <a:extLst>
              <a:ext uri="{FF2B5EF4-FFF2-40B4-BE49-F238E27FC236}">
                <a16:creationId xmlns:a16="http://schemas.microsoft.com/office/drawing/2014/main" id="{49A12B38-C1AE-4E19-B380-97173FAF5846}"/>
              </a:ext>
            </a:extLst>
          </p:cNvPr>
          <p:cNvSpPr/>
          <p:nvPr/>
        </p:nvSpPr>
        <p:spPr>
          <a:xfrm>
            <a:off x="3534207" y="2882766"/>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06" name="!!o3g">
            <a:extLst>
              <a:ext uri="{FF2B5EF4-FFF2-40B4-BE49-F238E27FC236}">
                <a16:creationId xmlns:a16="http://schemas.microsoft.com/office/drawing/2014/main" id="{AF1F081E-A220-4762-9AB4-D4980F2967F4}"/>
              </a:ext>
            </a:extLst>
          </p:cNvPr>
          <p:cNvSpPr/>
          <p:nvPr/>
        </p:nvSpPr>
        <p:spPr>
          <a:xfrm>
            <a:off x="4336886" y="2882766"/>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07" name="!!o3e">
            <a:extLst>
              <a:ext uri="{FF2B5EF4-FFF2-40B4-BE49-F238E27FC236}">
                <a16:creationId xmlns:a16="http://schemas.microsoft.com/office/drawing/2014/main" id="{011043D1-20E7-417C-8EC9-635377BC5215}"/>
              </a:ext>
            </a:extLst>
          </p:cNvPr>
          <p:cNvSpPr/>
          <p:nvPr/>
        </p:nvSpPr>
        <p:spPr>
          <a:xfrm>
            <a:off x="9159411" y="2858795"/>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08" name="!!3d">
            <a:extLst>
              <a:ext uri="{FF2B5EF4-FFF2-40B4-BE49-F238E27FC236}">
                <a16:creationId xmlns:a16="http://schemas.microsoft.com/office/drawing/2014/main" id="{8AEA43A7-2C03-42AB-B340-1270A6DF37BC}"/>
              </a:ext>
            </a:extLst>
          </p:cNvPr>
          <p:cNvSpPr txBox="1"/>
          <p:nvPr/>
        </p:nvSpPr>
        <p:spPr>
          <a:xfrm>
            <a:off x="8474921" y="2908395"/>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109" name="!!3e">
            <a:extLst>
              <a:ext uri="{FF2B5EF4-FFF2-40B4-BE49-F238E27FC236}">
                <a16:creationId xmlns:a16="http://schemas.microsoft.com/office/drawing/2014/main" id="{E869A585-EA11-4B63-B262-39FF89146027}"/>
              </a:ext>
            </a:extLst>
          </p:cNvPr>
          <p:cNvSpPr txBox="1"/>
          <p:nvPr/>
        </p:nvSpPr>
        <p:spPr>
          <a:xfrm>
            <a:off x="9276460" y="2908395"/>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
        <p:nvSpPr>
          <p:cNvPr id="110" name="!!3f">
            <a:extLst>
              <a:ext uri="{FF2B5EF4-FFF2-40B4-BE49-F238E27FC236}">
                <a16:creationId xmlns:a16="http://schemas.microsoft.com/office/drawing/2014/main" id="{C573EA45-34AF-421C-9929-59115E6CEB2E}"/>
              </a:ext>
            </a:extLst>
          </p:cNvPr>
          <p:cNvSpPr txBox="1"/>
          <p:nvPr/>
        </p:nvSpPr>
        <p:spPr>
          <a:xfrm>
            <a:off x="3652396" y="2932366"/>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s</a:t>
            </a:r>
          </a:p>
        </p:txBody>
      </p:sp>
      <p:sp>
        <p:nvSpPr>
          <p:cNvPr id="111" name="!!3g">
            <a:extLst>
              <a:ext uri="{FF2B5EF4-FFF2-40B4-BE49-F238E27FC236}">
                <a16:creationId xmlns:a16="http://schemas.microsoft.com/office/drawing/2014/main" id="{85635BD7-087E-4F1A-95B1-E4E076C8BD3B}"/>
              </a:ext>
            </a:extLst>
          </p:cNvPr>
          <p:cNvSpPr txBox="1"/>
          <p:nvPr/>
        </p:nvSpPr>
        <p:spPr>
          <a:xfrm>
            <a:off x="4432544" y="2932366"/>
            <a:ext cx="462050" cy="584623"/>
          </a:xfrm>
          <a:prstGeom prst="rect">
            <a:avLst/>
          </a:prstGeom>
          <a:noFill/>
        </p:spPr>
        <p:txBody>
          <a:bodyPr wrap="square" rtlCol="0">
            <a:spAutoFit/>
          </a:bodyPr>
          <a:lstStyle/>
          <a:p>
            <a:pPr algn="ctr" defTabSz="914126"/>
            <a:r>
              <a:rPr lang="en-US" sz="31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i</a:t>
            </a:r>
            <a:endPar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112" name="!!o3f">
            <a:extLst>
              <a:ext uri="{FF2B5EF4-FFF2-40B4-BE49-F238E27FC236}">
                <a16:creationId xmlns:a16="http://schemas.microsoft.com/office/drawing/2014/main" id="{49A12B38-C1AE-4E19-B380-97173FAF5846}"/>
              </a:ext>
            </a:extLst>
          </p:cNvPr>
          <p:cNvSpPr/>
          <p:nvPr/>
        </p:nvSpPr>
        <p:spPr>
          <a:xfrm>
            <a:off x="4344050" y="3644521"/>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14" name="!!o3e">
            <a:extLst>
              <a:ext uri="{FF2B5EF4-FFF2-40B4-BE49-F238E27FC236}">
                <a16:creationId xmlns:a16="http://schemas.microsoft.com/office/drawing/2014/main" id="{011043D1-20E7-417C-8EC9-635377BC5215}"/>
              </a:ext>
            </a:extLst>
          </p:cNvPr>
          <p:cNvSpPr/>
          <p:nvPr/>
        </p:nvSpPr>
        <p:spPr>
          <a:xfrm>
            <a:off x="7539964" y="2107645"/>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18" name="!!3e">
            <a:extLst>
              <a:ext uri="{FF2B5EF4-FFF2-40B4-BE49-F238E27FC236}">
                <a16:creationId xmlns:a16="http://schemas.microsoft.com/office/drawing/2014/main" id="{E869A585-EA11-4B63-B262-39FF89146027}"/>
              </a:ext>
            </a:extLst>
          </p:cNvPr>
          <p:cNvSpPr txBox="1"/>
          <p:nvPr/>
        </p:nvSpPr>
        <p:spPr>
          <a:xfrm>
            <a:off x="7657014" y="2157245"/>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119" name="!!3f">
            <a:extLst>
              <a:ext uri="{FF2B5EF4-FFF2-40B4-BE49-F238E27FC236}">
                <a16:creationId xmlns:a16="http://schemas.microsoft.com/office/drawing/2014/main" id="{C573EA45-34AF-421C-9929-59115E6CEB2E}"/>
              </a:ext>
            </a:extLst>
          </p:cNvPr>
          <p:cNvSpPr txBox="1"/>
          <p:nvPr/>
        </p:nvSpPr>
        <p:spPr>
          <a:xfrm>
            <a:off x="4434536" y="3694120"/>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113" name="!!MatThu1">
            <a:extLst>
              <a:ext uri="{FF2B5EF4-FFF2-40B4-BE49-F238E27FC236}">
                <a16:creationId xmlns:a16="http://schemas.microsoft.com/office/drawing/2014/main" id="{AADCC31D-3A57-4FC3-8711-A84E111F24C2}"/>
              </a:ext>
            </a:extLst>
          </p:cNvPr>
          <p:cNvSpPr/>
          <p:nvPr/>
        </p:nvSpPr>
        <p:spPr>
          <a:xfrm>
            <a:off x="669334" y="5981162"/>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21" name="Graphic 140">
            <a:extLst>
              <a:ext uri="{FF2B5EF4-FFF2-40B4-BE49-F238E27FC236}">
                <a16:creationId xmlns:a16="http://schemas.microsoft.com/office/drawing/2014/main" id="{FDB6CE45-0237-4C09-AECD-4B598A7DF63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2232" y="6093726"/>
            <a:ext cx="254768" cy="295437"/>
          </a:xfrm>
          <a:prstGeom prst="rect">
            <a:avLst/>
          </a:prstGeom>
        </p:spPr>
      </p:pic>
      <p:pic>
        <p:nvPicPr>
          <p:cNvPr id="123" name="!!MatThu1a">
            <a:hlinkClick r:id="rId15"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8981" y="6140581"/>
            <a:ext cx="310064" cy="201728"/>
          </a:xfrm>
          <a:prstGeom prst="rect">
            <a:avLst/>
          </a:prstGeom>
        </p:spPr>
      </p:pic>
    </p:spTree>
    <p:extLst>
      <p:ext uri="{BB962C8B-B14F-4D97-AF65-F5344CB8AC3E}">
        <p14:creationId xmlns:p14="http://schemas.microsoft.com/office/powerpoint/2010/main" val="29583146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500" fill="hold"/>
                                        <p:tgtEl>
                                          <p:spTgt spid="96"/>
                                        </p:tgtEl>
                                        <p:attrNameLst>
                                          <p:attrName>ppt_w</p:attrName>
                                        </p:attrNameLst>
                                      </p:cBhvr>
                                      <p:tavLst>
                                        <p:tav tm="0">
                                          <p:val>
                                            <p:fltVal val="0"/>
                                          </p:val>
                                        </p:tav>
                                        <p:tav tm="100000">
                                          <p:val>
                                            <p:strVal val="#ppt_w"/>
                                          </p:val>
                                        </p:tav>
                                      </p:tavLst>
                                    </p:anim>
                                    <p:anim calcmode="lin" valueType="num">
                                      <p:cBhvr>
                                        <p:cTn id="8" dur="500" fill="hold"/>
                                        <p:tgtEl>
                                          <p:spTgt spid="96"/>
                                        </p:tgtEl>
                                        <p:attrNameLst>
                                          <p:attrName>ppt_h</p:attrName>
                                        </p:attrNameLst>
                                      </p:cBhvr>
                                      <p:tavLst>
                                        <p:tav tm="0">
                                          <p:val>
                                            <p:fltVal val="0"/>
                                          </p:val>
                                        </p:tav>
                                        <p:tav tm="100000">
                                          <p:val>
                                            <p:strVal val="#ppt_h"/>
                                          </p:val>
                                        </p:tav>
                                      </p:tavLst>
                                    </p:anim>
                                    <p:animEffect transition="in" filter="fade">
                                      <p:cBhvr>
                                        <p:cTn id="9" dur="500"/>
                                        <p:tgtEl>
                                          <p:spTgt spid="96"/>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96"/>
                                        </p:tgtEl>
                                      </p:cBhvr>
                                    </p:animEffect>
                                    <p:animScale>
                                      <p:cBhvr>
                                        <p:cTn id="12" dur="250" autoRev="1" fill="hold"/>
                                        <p:tgtEl>
                                          <p:spTgt spid="96"/>
                                        </p:tgtEl>
                                      </p:cBhvr>
                                      <p:by x="105000" y="105000"/>
                                    </p:animScale>
                                  </p:childTnLst>
                                </p:cTn>
                              </p:par>
                              <p:par>
                                <p:cTn id="13" presetID="53" presetClass="entr" presetSubtype="16" fill="hold" grpId="0" nodeType="withEffect">
                                  <p:stCondLst>
                                    <p:cond delay="0"/>
                                  </p:stCondLst>
                                  <p:childTnLst>
                                    <p:set>
                                      <p:cBhvr>
                                        <p:cTn id="14" dur="1" fill="hold">
                                          <p:stCondLst>
                                            <p:cond delay="0"/>
                                          </p:stCondLst>
                                        </p:cTn>
                                        <p:tgtEl>
                                          <p:spTgt spid="97"/>
                                        </p:tgtEl>
                                        <p:attrNameLst>
                                          <p:attrName>style.visibility</p:attrName>
                                        </p:attrNameLst>
                                      </p:cBhvr>
                                      <p:to>
                                        <p:strVal val="visible"/>
                                      </p:to>
                                    </p:set>
                                    <p:anim calcmode="lin" valueType="num">
                                      <p:cBhvr>
                                        <p:cTn id="15" dur="500" fill="hold"/>
                                        <p:tgtEl>
                                          <p:spTgt spid="97"/>
                                        </p:tgtEl>
                                        <p:attrNameLst>
                                          <p:attrName>ppt_w</p:attrName>
                                        </p:attrNameLst>
                                      </p:cBhvr>
                                      <p:tavLst>
                                        <p:tav tm="0">
                                          <p:val>
                                            <p:fltVal val="0"/>
                                          </p:val>
                                        </p:tav>
                                        <p:tav tm="100000">
                                          <p:val>
                                            <p:strVal val="#ppt_w"/>
                                          </p:val>
                                        </p:tav>
                                      </p:tavLst>
                                    </p:anim>
                                    <p:anim calcmode="lin" valueType="num">
                                      <p:cBhvr>
                                        <p:cTn id="16" dur="500" fill="hold"/>
                                        <p:tgtEl>
                                          <p:spTgt spid="97"/>
                                        </p:tgtEl>
                                        <p:attrNameLst>
                                          <p:attrName>ppt_h</p:attrName>
                                        </p:attrNameLst>
                                      </p:cBhvr>
                                      <p:tavLst>
                                        <p:tav tm="0">
                                          <p:val>
                                            <p:fltVal val="0"/>
                                          </p:val>
                                        </p:tav>
                                        <p:tav tm="100000">
                                          <p:val>
                                            <p:strVal val="#ppt_h"/>
                                          </p:val>
                                        </p:tav>
                                      </p:tavLst>
                                    </p:anim>
                                    <p:animEffect transition="in" filter="fade">
                                      <p:cBhvr>
                                        <p:cTn id="17" dur="500"/>
                                        <p:tgtEl>
                                          <p:spTgt spid="97"/>
                                        </p:tgtEl>
                                      </p:cBhvr>
                                    </p:animEffect>
                                  </p:childTnLst>
                                  <p:subTnLst>
                                    <p:audio>
                                      <p:cMediaNode>
                                        <p:cTn display="0" masterRel="sameClick">
                                          <p:stCondLst>
                                            <p:cond evt="begin" delay="0">
                                              <p:tn val="13"/>
                                            </p:cond>
                                          </p:stCondLst>
                                          <p:endCondLst>
                                            <p:cond evt="onStopAudio" delay="0">
                                              <p:tgtEl>
                                                <p:sldTgt/>
                                              </p:tgtEl>
                                            </p:cond>
                                          </p:endCondLst>
                                        </p:cTn>
                                        <p:tgtEl>
                                          <p:sndTgt r:embed="rId2" name="Bling.wav"/>
                                        </p:tgtEl>
                                      </p:cMediaNode>
                                    </p:audio>
                                  </p:subTnLst>
                                </p:cTn>
                              </p:par>
                              <p:par>
                                <p:cTn id="18" presetID="26" presetClass="emph" presetSubtype="0" fill="hold" grpId="1" nodeType="withEffect">
                                  <p:stCondLst>
                                    <p:cond delay="500"/>
                                  </p:stCondLst>
                                  <p:childTnLst>
                                    <p:animEffect transition="out" filter="fade">
                                      <p:cBhvr>
                                        <p:cTn id="19" dur="500" tmFilter="0, 0; .2, .5; .8, .5; 1, 0"/>
                                        <p:tgtEl>
                                          <p:spTgt spid="97"/>
                                        </p:tgtEl>
                                      </p:cBhvr>
                                    </p:animEffect>
                                    <p:animScale>
                                      <p:cBhvr>
                                        <p:cTn id="20" dur="250" autoRev="1" fill="hold"/>
                                        <p:tgtEl>
                                          <p:spTgt spid="97"/>
                                        </p:tgtEl>
                                      </p:cBhvr>
                                      <p:by x="105000" y="105000"/>
                                    </p:animScale>
                                  </p:childTnLst>
                                </p:cTn>
                              </p:par>
                              <p:par>
                                <p:cTn id="21" presetID="53" presetClass="entr" presetSubtype="16" fill="hold" grpId="0" nodeType="withEffect">
                                  <p:stCondLst>
                                    <p:cond delay="0"/>
                                  </p:stCondLst>
                                  <p:childTnLst>
                                    <p:set>
                                      <p:cBhvr>
                                        <p:cTn id="22" dur="1" fill="hold">
                                          <p:stCondLst>
                                            <p:cond delay="0"/>
                                          </p:stCondLst>
                                        </p:cTn>
                                        <p:tgtEl>
                                          <p:spTgt spid="102"/>
                                        </p:tgtEl>
                                        <p:attrNameLst>
                                          <p:attrName>style.visibility</p:attrName>
                                        </p:attrNameLst>
                                      </p:cBhvr>
                                      <p:to>
                                        <p:strVal val="visible"/>
                                      </p:to>
                                    </p:set>
                                    <p:anim calcmode="lin" valueType="num">
                                      <p:cBhvr>
                                        <p:cTn id="23" dur="500" fill="hold"/>
                                        <p:tgtEl>
                                          <p:spTgt spid="102"/>
                                        </p:tgtEl>
                                        <p:attrNameLst>
                                          <p:attrName>ppt_w</p:attrName>
                                        </p:attrNameLst>
                                      </p:cBhvr>
                                      <p:tavLst>
                                        <p:tav tm="0">
                                          <p:val>
                                            <p:fltVal val="0"/>
                                          </p:val>
                                        </p:tav>
                                        <p:tav tm="100000">
                                          <p:val>
                                            <p:strVal val="#ppt_w"/>
                                          </p:val>
                                        </p:tav>
                                      </p:tavLst>
                                    </p:anim>
                                    <p:anim calcmode="lin" valueType="num">
                                      <p:cBhvr>
                                        <p:cTn id="24" dur="500" fill="hold"/>
                                        <p:tgtEl>
                                          <p:spTgt spid="102"/>
                                        </p:tgtEl>
                                        <p:attrNameLst>
                                          <p:attrName>ppt_h</p:attrName>
                                        </p:attrNameLst>
                                      </p:cBhvr>
                                      <p:tavLst>
                                        <p:tav tm="0">
                                          <p:val>
                                            <p:fltVal val="0"/>
                                          </p:val>
                                        </p:tav>
                                        <p:tav tm="100000">
                                          <p:val>
                                            <p:strVal val="#ppt_h"/>
                                          </p:val>
                                        </p:tav>
                                      </p:tavLst>
                                    </p:anim>
                                    <p:animEffect transition="in" filter="fade">
                                      <p:cBhvr>
                                        <p:cTn id="25" dur="500"/>
                                        <p:tgtEl>
                                          <p:spTgt spid="102"/>
                                        </p:tgtEl>
                                      </p:cBhvr>
                                    </p:animEffect>
                                  </p:childTnLst>
                                  <p:subTnLst>
                                    <p:audio>
                                      <p:cMediaNode>
                                        <p:cTn display="0" masterRel="sameClick">
                                          <p:stCondLst>
                                            <p:cond evt="begin" delay="0">
                                              <p:tn val="21"/>
                                            </p:cond>
                                          </p:stCondLst>
                                          <p:endCondLst>
                                            <p:cond evt="onStopAudio" delay="0">
                                              <p:tgtEl>
                                                <p:sldTgt/>
                                              </p:tgtEl>
                                            </p:cond>
                                          </p:endCondLst>
                                        </p:cTn>
                                        <p:tgtEl>
                                          <p:sndTgt r:embed="rId2" name="Bling.wav"/>
                                        </p:tgtEl>
                                      </p:cMediaNode>
                                    </p:audio>
                                  </p:subTnLst>
                                </p:cTn>
                              </p:par>
                              <p:par>
                                <p:cTn id="26" presetID="26" presetClass="emph" presetSubtype="0" fill="hold" grpId="1" nodeType="withEffect">
                                  <p:stCondLst>
                                    <p:cond delay="500"/>
                                  </p:stCondLst>
                                  <p:childTnLst>
                                    <p:animEffect transition="out" filter="fade">
                                      <p:cBhvr>
                                        <p:cTn id="27" dur="500" tmFilter="0, 0; .2, .5; .8, .5; 1, 0"/>
                                        <p:tgtEl>
                                          <p:spTgt spid="102"/>
                                        </p:tgtEl>
                                      </p:cBhvr>
                                    </p:animEffect>
                                    <p:animScale>
                                      <p:cBhvr>
                                        <p:cTn id="28" dur="250" autoRev="1" fill="hold"/>
                                        <p:tgtEl>
                                          <p:spTgt spid="102"/>
                                        </p:tgtEl>
                                      </p:cBhvr>
                                      <p:by x="105000" y="105000"/>
                                    </p:animScale>
                                  </p:childTnLst>
                                </p:cTn>
                              </p:par>
                              <p:par>
                                <p:cTn id="29" presetID="53" presetClass="entr" presetSubtype="16" fill="hold" grpId="0" nodeType="withEffect">
                                  <p:stCondLst>
                                    <p:cond delay="0"/>
                                  </p:stCondLst>
                                  <p:childTnLst>
                                    <p:set>
                                      <p:cBhvr>
                                        <p:cTn id="30" dur="1" fill="hold">
                                          <p:stCondLst>
                                            <p:cond delay="0"/>
                                          </p:stCondLst>
                                        </p:cTn>
                                        <p:tgtEl>
                                          <p:spTgt spid="99"/>
                                        </p:tgtEl>
                                        <p:attrNameLst>
                                          <p:attrName>style.visibility</p:attrName>
                                        </p:attrNameLst>
                                      </p:cBhvr>
                                      <p:to>
                                        <p:strVal val="visible"/>
                                      </p:to>
                                    </p:set>
                                    <p:anim calcmode="lin" valueType="num">
                                      <p:cBhvr>
                                        <p:cTn id="31" dur="500" fill="hold"/>
                                        <p:tgtEl>
                                          <p:spTgt spid="99"/>
                                        </p:tgtEl>
                                        <p:attrNameLst>
                                          <p:attrName>ppt_w</p:attrName>
                                        </p:attrNameLst>
                                      </p:cBhvr>
                                      <p:tavLst>
                                        <p:tav tm="0">
                                          <p:val>
                                            <p:fltVal val="0"/>
                                          </p:val>
                                        </p:tav>
                                        <p:tav tm="100000">
                                          <p:val>
                                            <p:strVal val="#ppt_w"/>
                                          </p:val>
                                        </p:tav>
                                      </p:tavLst>
                                    </p:anim>
                                    <p:anim calcmode="lin" valueType="num">
                                      <p:cBhvr>
                                        <p:cTn id="32" dur="500" fill="hold"/>
                                        <p:tgtEl>
                                          <p:spTgt spid="99"/>
                                        </p:tgtEl>
                                        <p:attrNameLst>
                                          <p:attrName>ppt_h</p:attrName>
                                        </p:attrNameLst>
                                      </p:cBhvr>
                                      <p:tavLst>
                                        <p:tav tm="0">
                                          <p:val>
                                            <p:fltVal val="0"/>
                                          </p:val>
                                        </p:tav>
                                        <p:tav tm="100000">
                                          <p:val>
                                            <p:strVal val="#ppt_h"/>
                                          </p:val>
                                        </p:tav>
                                      </p:tavLst>
                                    </p:anim>
                                    <p:animEffect transition="in" filter="fade">
                                      <p:cBhvr>
                                        <p:cTn id="33" dur="500"/>
                                        <p:tgtEl>
                                          <p:spTgt spid="99"/>
                                        </p:tgtEl>
                                      </p:cBhvr>
                                    </p:animEffect>
                                  </p:childTnLst>
                                  <p:subTnLst>
                                    <p:audio>
                                      <p:cMediaNode>
                                        <p:cTn display="0" masterRel="sameClick">
                                          <p:stCondLst>
                                            <p:cond evt="begin" delay="0">
                                              <p:tn val="29"/>
                                            </p:cond>
                                          </p:stCondLst>
                                          <p:endCondLst>
                                            <p:cond evt="onStopAudio" delay="0">
                                              <p:tgtEl>
                                                <p:sldTgt/>
                                              </p:tgtEl>
                                            </p:cond>
                                          </p:endCondLst>
                                        </p:cTn>
                                        <p:tgtEl>
                                          <p:sndTgt r:embed="rId2" name="Bling.wav"/>
                                        </p:tgtEl>
                                      </p:cMediaNode>
                                    </p:audio>
                                  </p:subTnLst>
                                </p:cTn>
                              </p:par>
                              <p:par>
                                <p:cTn id="34" presetID="26" presetClass="emph" presetSubtype="0" fill="hold" grpId="1" nodeType="withEffect">
                                  <p:stCondLst>
                                    <p:cond delay="500"/>
                                  </p:stCondLst>
                                  <p:childTnLst>
                                    <p:animEffect transition="out" filter="fade">
                                      <p:cBhvr>
                                        <p:cTn id="35" dur="500" tmFilter="0, 0; .2, .5; .8, .5; 1, 0"/>
                                        <p:tgtEl>
                                          <p:spTgt spid="99"/>
                                        </p:tgtEl>
                                      </p:cBhvr>
                                    </p:animEffect>
                                    <p:animScale>
                                      <p:cBhvr>
                                        <p:cTn id="36" dur="250" autoRev="1" fill="hold"/>
                                        <p:tgtEl>
                                          <p:spTgt spid="99"/>
                                        </p:tgtEl>
                                      </p:cBhvr>
                                      <p:by x="105000" y="105000"/>
                                    </p:animScale>
                                  </p:childTnLst>
                                </p:cTn>
                              </p:par>
                              <p:par>
                                <p:cTn id="37" presetID="53" presetClass="entr" presetSubtype="16" fill="hold" grpId="0" nodeType="withEffect">
                                  <p:stCondLst>
                                    <p:cond delay="0"/>
                                  </p:stCondLst>
                                  <p:childTnLst>
                                    <p:set>
                                      <p:cBhvr>
                                        <p:cTn id="38" dur="1" fill="hold">
                                          <p:stCondLst>
                                            <p:cond delay="0"/>
                                          </p:stCondLst>
                                        </p:cTn>
                                        <p:tgtEl>
                                          <p:spTgt spid="118"/>
                                        </p:tgtEl>
                                        <p:attrNameLst>
                                          <p:attrName>style.visibility</p:attrName>
                                        </p:attrNameLst>
                                      </p:cBhvr>
                                      <p:to>
                                        <p:strVal val="visible"/>
                                      </p:to>
                                    </p:set>
                                    <p:anim calcmode="lin" valueType="num">
                                      <p:cBhvr>
                                        <p:cTn id="39" dur="500" fill="hold"/>
                                        <p:tgtEl>
                                          <p:spTgt spid="118"/>
                                        </p:tgtEl>
                                        <p:attrNameLst>
                                          <p:attrName>ppt_w</p:attrName>
                                        </p:attrNameLst>
                                      </p:cBhvr>
                                      <p:tavLst>
                                        <p:tav tm="0">
                                          <p:val>
                                            <p:fltVal val="0"/>
                                          </p:val>
                                        </p:tav>
                                        <p:tav tm="100000">
                                          <p:val>
                                            <p:strVal val="#ppt_w"/>
                                          </p:val>
                                        </p:tav>
                                      </p:tavLst>
                                    </p:anim>
                                    <p:anim calcmode="lin" valueType="num">
                                      <p:cBhvr>
                                        <p:cTn id="40" dur="500" fill="hold"/>
                                        <p:tgtEl>
                                          <p:spTgt spid="118"/>
                                        </p:tgtEl>
                                        <p:attrNameLst>
                                          <p:attrName>ppt_h</p:attrName>
                                        </p:attrNameLst>
                                      </p:cBhvr>
                                      <p:tavLst>
                                        <p:tav tm="0">
                                          <p:val>
                                            <p:fltVal val="0"/>
                                          </p:val>
                                        </p:tav>
                                        <p:tav tm="100000">
                                          <p:val>
                                            <p:strVal val="#ppt_h"/>
                                          </p:val>
                                        </p:tav>
                                      </p:tavLst>
                                    </p:anim>
                                    <p:animEffect transition="in" filter="fade">
                                      <p:cBhvr>
                                        <p:cTn id="41" dur="500"/>
                                        <p:tgtEl>
                                          <p:spTgt spid="118"/>
                                        </p:tgtEl>
                                      </p:cBhvr>
                                    </p:animEffect>
                                  </p:childTnLst>
                                  <p:subTnLst>
                                    <p:audio>
                                      <p:cMediaNode>
                                        <p:cTn display="0" masterRel="sameClick">
                                          <p:stCondLst>
                                            <p:cond evt="begin" delay="0">
                                              <p:tn val="37"/>
                                            </p:cond>
                                          </p:stCondLst>
                                          <p:endCondLst>
                                            <p:cond evt="onStopAudio" delay="0">
                                              <p:tgtEl>
                                                <p:sldTgt/>
                                              </p:tgtEl>
                                            </p:cond>
                                          </p:endCondLst>
                                        </p:cTn>
                                        <p:tgtEl>
                                          <p:sndTgt r:embed="rId2" name="Bling.wav"/>
                                        </p:tgtEl>
                                      </p:cMediaNode>
                                    </p:audio>
                                  </p:subTnLst>
                                </p:cTn>
                              </p:par>
                              <p:par>
                                <p:cTn id="42" presetID="26" presetClass="emph" presetSubtype="0" fill="hold" grpId="1" nodeType="withEffect">
                                  <p:stCondLst>
                                    <p:cond delay="500"/>
                                  </p:stCondLst>
                                  <p:childTnLst>
                                    <p:animEffect transition="out" filter="fade">
                                      <p:cBhvr>
                                        <p:cTn id="43" dur="500" tmFilter="0, 0; .2, .5; .8, .5; 1, 0"/>
                                        <p:tgtEl>
                                          <p:spTgt spid="118"/>
                                        </p:tgtEl>
                                      </p:cBhvr>
                                    </p:animEffect>
                                    <p:animScale>
                                      <p:cBhvr>
                                        <p:cTn id="44" dur="250" autoRev="1" fill="hold"/>
                                        <p:tgtEl>
                                          <p:spTgt spid="118"/>
                                        </p:tgtEl>
                                      </p:cBhvr>
                                      <p:by x="105000" y="105000"/>
                                    </p:animScale>
                                  </p:childTnLst>
                                </p:cTn>
                              </p:par>
                              <p:par>
                                <p:cTn id="45" presetID="53" presetClass="entr" presetSubtype="16" fill="hold" grpId="0" nodeType="withEffect">
                                  <p:stCondLst>
                                    <p:cond delay="0"/>
                                  </p:stCondLst>
                                  <p:childTnLst>
                                    <p:set>
                                      <p:cBhvr>
                                        <p:cTn id="46" dur="1" fill="hold">
                                          <p:stCondLst>
                                            <p:cond delay="0"/>
                                          </p:stCondLst>
                                        </p:cTn>
                                        <p:tgtEl>
                                          <p:spTgt spid="119"/>
                                        </p:tgtEl>
                                        <p:attrNameLst>
                                          <p:attrName>style.visibility</p:attrName>
                                        </p:attrNameLst>
                                      </p:cBhvr>
                                      <p:to>
                                        <p:strVal val="visible"/>
                                      </p:to>
                                    </p:set>
                                    <p:anim calcmode="lin" valueType="num">
                                      <p:cBhvr>
                                        <p:cTn id="47" dur="500" fill="hold"/>
                                        <p:tgtEl>
                                          <p:spTgt spid="119"/>
                                        </p:tgtEl>
                                        <p:attrNameLst>
                                          <p:attrName>ppt_w</p:attrName>
                                        </p:attrNameLst>
                                      </p:cBhvr>
                                      <p:tavLst>
                                        <p:tav tm="0">
                                          <p:val>
                                            <p:fltVal val="0"/>
                                          </p:val>
                                        </p:tav>
                                        <p:tav tm="100000">
                                          <p:val>
                                            <p:strVal val="#ppt_w"/>
                                          </p:val>
                                        </p:tav>
                                      </p:tavLst>
                                    </p:anim>
                                    <p:anim calcmode="lin" valueType="num">
                                      <p:cBhvr>
                                        <p:cTn id="48" dur="500" fill="hold"/>
                                        <p:tgtEl>
                                          <p:spTgt spid="119"/>
                                        </p:tgtEl>
                                        <p:attrNameLst>
                                          <p:attrName>ppt_h</p:attrName>
                                        </p:attrNameLst>
                                      </p:cBhvr>
                                      <p:tavLst>
                                        <p:tav tm="0">
                                          <p:val>
                                            <p:fltVal val="0"/>
                                          </p:val>
                                        </p:tav>
                                        <p:tav tm="100000">
                                          <p:val>
                                            <p:strVal val="#ppt_h"/>
                                          </p:val>
                                        </p:tav>
                                      </p:tavLst>
                                    </p:anim>
                                    <p:animEffect transition="in" filter="fade">
                                      <p:cBhvr>
                                        <p:cTn id="49" dur="500"/>
                                        <p:tgtEl>
                                          <p:spTgt spid="119"/>
                                        </p:tgtEl>
                                      </p:cBhvr>
                                    </p:animEffect>
                                  </p:childTnLst>
                                  <p:subTnLst>
                                    <p:audio>
                                      <p:cMediaNode>
                                        <p:cTn display="0" masterRel="sameClick">
                                          <p:stCondLst>
                                            <p:cond evt="begin" delay="0">
                                              <p:tn val="45"/>
                                            </p:cond>
                                          </p:stCondLst>
                                          <p:endCondLst>
                                            <p:cond evt="onStopAudio" delay="0">
                                              <p:tgtEl>
                                                <p:sldTgt/>
                                              </p:tgtEl>
                                            </p:cond>
                                          </p:endCondLst>
                                        </p:cTn>
                                        <p:tgtEl>
                                          <p:sndTgt r:embed="rId2" name="Bling.wav"/>
                                        </p:tgtEl>
                                      </p:cMediaNode>
                                    </p:audio>
                                  </p:subTnLst>
                                </p:cTn>
                              </p:par>
                              <p:par>
                                <p:cTn id="50" presetID="26" presetClass="emph" presetSubtype="0" fill="hold" grpId="1" nodeType="withEffect">
                                  <p:stCondLst>
                                    <p:cond delay="500"/>
                                  </p:stCondLst>
                                  <p:childTnLst>
                                    <p:animEffect transition="out" filter="fade">
                                      <p:cBhvr>
                                        <p:cTn id="51" dur="500" tmFilter="0, 0; .2, .5; .8, .5; 1, 0"/>
                                        <p:tgtEl>
                                          <p:spTgt spid="119"/>
                                        </p:tgtEl>
                                      </p:cBhvr>
                                    </p:animEffect>
                                    <p:animScale>
                                      <p:cBhvr>
                                        <p:cTn id="52" dur="250" autoRev="1" fill="hold"/>
                                        <p:tgtEl>
                                          <p:spTgt spid="1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3"/>
                    </p:tgtEl>
                  </p:cond>
                </p:stCondLst>
                <p:endSync evt="end" delay="0">
                  <p:rtn val="all"/>
                </p:endSync>
                <p:childTnLst>
                  <p:par>
                    <p:cTn id="54" fill="hold">
                      <p:stCondLst>
                        <p:cond delay="0"/>
                      </p:stCondLst>
                      <p:childTnLst>
                        <p:par>
                          <p:cTn id="55" fill="hold">
                            <p:stCondLst>
                              <p:cond delay="0"/>
                            </p:stCondLst>
                            <p:childTnLst>
                              <p:par>
                                <p:cTn id="56" presetID="53" presetClass="entr" presetSubtype="16" fill="hold" grpId="0" nodeType="with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p:cTn id="58" dur="500" fill="hold"/>
                                        <p:tgtEl>
                                          <p:spTgt spid="2"/>
                                        </p:tgtEl>
                                        <p:attrNameLst>
                                          <p:attrName>ppt_w</p:attrName>
                                        </p:attrNameLst>
                                      </p:cBhvr>
                                      <p:tavLst>
                                        <p:tav tm="0">
                                          <p:val>
                                            <p:fltVal val="0"/>
                                          </p:val>
                                        </p:tav>
                                        <p:tav tm="100000">
                                          <p:val>
                                            <p:strVal val="#ppt_w"/>
                                          </p:val>
                                        </p:tav>
                                      </p:tavLst>
                                    </p:anim>
                                    <p:anim calcmode="lin" valueType="num">
                                      <p:cBhvr>
                                        <p:cTn id="59" dur="500" fill="hold"/>
                                        <p:tgtEl>
                                          <p:spTgt spid="2"/>
                                        </p:tgtEl>
                                        <p:attrNameLst>
                                          <p:attrName>ppt_h</p:attrName>
                                        </p:attrNameLst>
                                      </p:cBhvr>
                                      <p:tavLst>
                                        <p:tav tm="0">
                                          <p:val>
                                            <p:fltVal val="0"/>
                                          </p:val>
                                        </p:tav>
                                        <p:tav tm="100000">
                                          <p:val>
                                            <p:strVal val="#ppt_h"/>
                                          </p:val>
                                        </p:tav>
                                      </p:tavLst>
                                    </p:anim>
                                    <p:animEffect transition="in" filter="fade">
                                      <p:cBhvr>
                                        <p:cTn id="60" dur="500"/>
                                        <p:tgtEl>
                                          <p:spTgt spid="2"/>
                                        </p:tgtEl>
                                      </p:cBhvr>
                                    </p:animEffect>
                                  </p:childTnLst>
                                  <p:subTnLst>
                                    <p:audio>
                                      <p:cMediaNode>
                                        <p:cTn display="0" masterRel="sameClick">
                                          <p:stCondLst>
                                            <p:cond evt="begin" delay="0">
                                              <p:tn val="56"/>
                                            </p:cond>
                                          </p:stCondLst>
                                          <p:endCondLst>
                                            <p:cond evt="onStopAudio" delay="0">
                                              <p:tgtEl>
                                                <p:sldTgt/>
                                              </p:tgtEl>
                                            </p:cond>
                                          </p:endCondLst>
                                        </p:cTn>
                                        <p:tgtEl>
                                          <p:sndTgt r:embed="rId2" name="Bling.wav"/>
                                        </p:tgtEl>
                                      </p:cMediaNode>
                                    </p:audio>
                                  </p:subTnLst>
                                </p:cTn>
                              </p:par>
                              <p:par>
                                <p:cTn id="61" presetID="26" presetClass="emph" presetSubtype="0" fill="hold" grpId="1" nodeType="withEffect">
                                  <p:stCondLst>
                                    <p:cond delay="500"/>
                                  </p:stCondLst>
                                  <p:childTnLst>
                                    <p:animEffect transition="out" filter="fade">
                                      <p:cBhvr>
                                        <p:cTn id="62" dur="500" tmFilter="0, 0; .2, .5; .8, .5; 1, 0"/>
                                        <p:tgtEl>
                                          <p:spTgt spid="2"/>
                                        </p:tgtEl>
                                      </p:cBhvr>
                                    </p:animEffect>
                                    <p:animScale>
                                      <p:cBhvr>
                                        <p:cTn id="63" dur="250" autoRev="1" fill="hold"/>
                                        <p:tgtEl>
                                          <p:spTgt spid="2"/>
                                        </p:tgtEl>
                                      </p:cBhvr>
                                      <p:by x="105000" y="105000"/>
                                    </p:animScale>
                                  </p:childTnLst>
                                </p:cTn>
                              </p:par>
                              <p:par>
                                <p:cTn id="64" presetID="53" presetClass="entr" presetSubtype="16" fill="hold" grpId="0" nodeType="withEffect">
                                  <p:stCondLst>
                                    <p:cond delay="0"/>
                                  </p:stCondLst>
                                  <p:childTnLst>
                                    <p:set>
                                      <p:cBhvr>
                                        <p:cTn id="65" dur="1" fill="hold">
                                          <p:stCondLst>
                                            <p:cond delay="0"/>
                                          </p:stCondLst>
                                        </p:cTn>
                                        <p:tgtEl>
                                          <p:spTgt spid="56"/>
                                        </p:tgtEl>
                                        <p:attrNameLst>
                                          <p:attrName>style.visibility</p:attrName>
                                        </p:attrNameLst>
                                      </p:cBhvr>
                                      <p:to>
                                        <p:strVal val="visible"/>
                                      </p:to>
                                    </p:set>
                                    <p:anim calcmode="lin" valueType="num">
                                      <p:cBhvr>
                                        <p:cTn id="66" dur="500" fill="hold"/>
                                        <p:tgtEl>
                                          <p:spTgt spid="56"/>
                                        </p:tgtEl>
                                        <p:attrNameLst>
                                          <p:attrName>ppt_w</p:attrName>
                                        </p:attrNameLst>
                                      </p:cBhvr>
                                      <p:tavLst>
                                        <p:tav tm="0">
                                          <p:val>
                                            <p:fltVal val="0"/>
                                          </p:val>
                                        </p:tav>
                                        <p:tav tm="100000">
                                          <p:val>
                                            <p:strVal val="#ppt_w"/>
                                          </p:val>
                                        </p:tav>
                                      </p:tavLst>
                                    </p:anim>
                                    <p:anim calcmode="lin" valueType="num">
                                      <p:cBhvr>
                                        <p:cTn id="67" dur="500" fill="hold"/>
                                        <p:tgtEl>
                                          <p:spTgt spid="56"/>
                                        </p:tgtEl>
                                        <p:attrNameLst>
                                          <p:attrName>ppt_h</p:attrName>
                                        </p:attrNameLst>
                                      </p:cBhvr>
                                      <p:tavLst>
                                        <p:tav tm="0">
                                          <p:val>
                                            <p:fltVal val="0"/>
                                          </p:val>
                                        </p:tav>
                                        <p:tav tm="100000">
                                          <p:val>
                                            <p:strVal val="#ppt_h"/>
                                          </p:val>
                                        </p:tav>
                                      </p:tavLst>
                                    </p:anim>
                                    <p:animEffect transition="in" filter="fade">
                                      <p:cBhvr>
                                        <p:cTn id="68" dur="500"/>
                                        <p:tgtEl>
                                          <p:spTgt spid="56"/>
                                        </p:tgtEl>
                                      </p:cBhvr>
                                    </p:animEffect>
                                  </p:childTnLst>
                                  <p:subTnLst>
                                    <p:audio>
                                      <p:cMediaNode>
                                        <p:cTn display="0" masterRel="sameClick">
                                          <p:stCondLst>
                                            <p:cond evt="begin" delay="0">
                                              <p:tn val="64"/>
                                            </p:cond>
                                          </p:stCondLst>
                                          <p:endCondLst>
                                            <p:cond evt="onStopAudio" delay="0">
                                              <p:tgtEl>
                                                <p:sldTgt/>
                                              </p:tgtEl>
                                            </p:cond>
                                          </p:endCondLst>
                                        </p:cTn>
                                        <p:tgtEl>
                                          <p:sndTgt r:embed="rId2" name="Bling.wav"/>
                                        </p:tgtEl>
                                      </p:cMediaNode>
                                    </p:audio>
                                  </p:subTnLst>
                                </p:cTn>
                              </p:par>
                              <p:par>
                                <p:cTn id="69" presetID="26" presetClass="emph" presetSubtype="0" fill="hold" grpId="1" nodeType="withEffect">
                                  <p:stCondLst>
                                    <p:cond delay="500"/>
                                  </p:stCondLst>
                                  <p:childTnLst>
                                    <p:animEffect transition="out" filter="fade">
                                      <p:cBhvr>
                                        <p:cTn id="70" dur="500" tmFilter="0, 0; .2, .5; .8, .5; 1, 0"/>
                                        <p:tgtEl>
                                          <p:spTgt spid="56"/>
                                        </p:tgtEl>
                                      </p:cBhvr>
                                    </p:animEffect>
                                    <p:animScale>
                                      <p:cBhvr>
                                        <p:cTn id="71" dur="250" autoRev="1" fill="hold"/>
                                        <p:tgtEl>
                                          <p:spTgt spid="56"/>
                                        </p:tgtEl>
                                      </p:cBhvr>
                                      <p:by x="105000" y="105000"/>
                                    </p:animScale>
                                  </p:childTnLst>
                                </p:cTn>
                              </p:par>
                              <p:par>
                                <p:cTn id="72" presetID="53" presetClass="entr" presetSubtype="16" fill="hold" grpId="0" nodeType="withEffect">
                                  <p:stCondLst>
                                    <p:cond delay="0"/>
                                  </p:stCondLst>
                                  <p:childTnLst>
                                    <p:set>
                                      <p:cBhvr>
                                        <p:cTn id="73" dur="1" fill="hold">
                                          <p:stCondLst>
                                            <p:cond delay="0"/>
                                          </p:stCondLst>
                                        </p:cTn>
                                        <p:tgtEl>
                                          <p:spTgt spid="57"/>
                                        </p:tgtEl>
                                        <p:attrNameLst>
                                          <p:attrName>style.visibility</p:attrName>
                                        </p:attrNameLst>
                                      </p:cBhvr>
                                      <p:to>
                                        <p:strVal val="visible"/>
                                      </p:to>
                                    </p:set>
                                    <p:anim calcmode="lin" valueType="num">
                                      <p:cBhvr>
                                        <p:cTn id="74" dur="500" fill="hold"/>
                                        <p:tgtEl>
                                          <p:spTgt spid="57"/>
                                        </p:tgtEl>
                                        <p:attrNameLst>
                                          <p:attrName>ppt_w</p:attrName>
                                        </p:attrNameLst>
                                      </p:cBhvr>
                                      <p:tavLst>
                                        <p:tav tm="0">
                                          <p:val>
                                            <p:fltVal val="0"/>
                                          </p:val>
                                        </p:tav>
                                        <p:tav tm="100000">
                                          <p:val>
                                            <p:strVal val="#ppt_w"/>
                                          </p:val>
                                        </p:tav>
                                      </p:tavLst>
                                    </p:anim>
                                    <p:anim calcmode="lin" valueType="num">
                                      <p:cBhvr>
                                        <p:cTn id="75" dur="500" fill="hold"/>
                                        <p:tgtEl>
                                          <p:spTgt spid="57"/>
                                        </p:tgtEl>
                                        <p:attrNameLst>
                                          <p:attrName>ppt_h</p:attrName>
                                        </p:attrNameLst>
                                      </p:cBhvr>
                                      <p:tavLst>
                                        <p:tav tm="0">
                                          <p:val>
                                            <p:fltVal val="0"/>
                                          </p:val>
                                        </p:tav>
                                        <p:tav tm="100000">
                                          <p:val>
                                            <p:strVal val="#ppt_h"/>
                                          </p:val>
                                        </p:tav>
                                      </p:tavLst>
                                    </p:anim>
                                    <p:animEffect transition="in" filter="fade">
                                      <p:cBhvr>
                                        <p:cTn id="76" dur="500"/>
                                        <p:tgtEl>
                                          <p:spTgt spid="57"/>
                                        </p:tgtEl>
                                      </p:cBhvr>
                                    </p:animEffect>
                                  </p:childTnLst>
                                  <p:subTnLst>
                                    <p:audio>
                                      <p:cMediaNode>
                                        <p:cTn display="0" masterRel="sameClick">
                                          <p:stCondLst>
                                            <p:cond evt="begin" delay="0">
                                              <p:tn val="72"/>
                                            </p:cond>
                                          </p:stCondLst>
                                          <p:endCondLst>
                                            <p:cond evt="onStopAudio" delay="0">
                                              <p:tgtEl>
                                                <p:sldTgt/>
                                              </p:tgtEl>
                                            </p:cond>
                                          </p:endCondLst>
                                        </p:cTn>
                                        <p:tgtEl>
                                          <p:sndTgt r:embed="rId2" name="Bling.wav"/>
                                        </p:tgtEl>
                                      </p:cMediaNode>
                                    </p:audio>
                                  </p:subTnLst>
                                </p:cTn>
                              </p:par>
                              <p:par>
                                <p:cTn id="77" presetID="26" presetClass="emph" presetSubtype="0" fill="hold" grpId="1" nodeType="withEffect">
                                  <p:stCondLst>
                                    <p:cond delay="500"/>
                                  </p:stCondLst>
                                  <p:childTnLst>
                                    <p:animEffect transition="out" filter="fade">
                                      <p:cBhvr>
                                        <p:cTn id="78" dur="500" tmFilter="0, 0; .2, .5; .8, .5; 1, 0"/>
                                        <p:tgtEl>
                                          <p:spTgt spid="57"/>
                                        </p:tgtEl>
                                      </p:cBhvr>
                                    </p:animEffect>
                                    <p:animScale>
                                      <p:cBhvr>
                                        <p:cTn id="79" dur="250" autoRev="1" fill="hold"/>
                                        <p:tgtEl>
                                          <p:spTgt spid="57"/>
                                        </p:tgtEl>
                                      </p:cBhvr>
                                      <p:by x="105000" y="105000"/>
                                    </p:animScale>
                                  </p:childTnLst>
                                </p:cTn>
                              </p:par>
                              <p:par>
                                <p:cTn id="80" presetID="53" presetClass="entr" presetSubtype="16" fill="hold" grpId="0" nodeType="withEffect">
                                  <p:stCondLst>
                                    <p:cond delay="0"/>
                                  </p:stCondLst>
                                  <p:childTnLst>
                                    <p:set>
                                      <p:cBhvr>
                                        <p:cTn id="81" dur="1" fill="hold">
                                          <p:stCondLst>
                                            <p:cond delay="0"/>
                                          </p:stCondLst>
                                        </p:cTn>
                                        <p:tgtEl>
                                          <p:spTgt spid="58"/>
                                        </p:tgtEl>
                                        <p:attrNameLst>
                                          <p:attrName>style.visibility</p:attrName>
                                        </p:attrNameLst>
                                      </p:cBhvr>
                                      <p:to>
                                        <p:strVal val="visible"/>
                                      </p:to>
                                    </p:set>
                                    <p:anim calcmode="lin" valueType="num">
                                      <p:cBhvr>
                                        <p:cTn id="82" dur="500" fill="hold"/>
                                        <p:tgtEl>
                                          <p:spTgt spid="58"/>
                                        </p:tgtEl>
                                        <p:attrNameLst>
                                          <p:attrName>ppt_w</p:attrName>
                                        </p:attrNameLst>
                                      </p:cBhvr>
                                      <p:tavLst>
                                        <p:tav tm="0">
                                          <p:val>
                                            <p:fltVal val="0"/>
                                          </p:val>
                                        </p:tav>
                                        <p:tav tm="100000">
                                          <p:val>
                                            <p:strVal val="#ppt_w"/>
                                          </p:val>
                                        </p:tav>
                                      </p:tavLst>
                                    </p:anim>
                                    <p:anim calcmode="lin" valueType="num">
                                      <p:cBhvr>
                                        <p:cTn id="83" dur="500" fill="hold"/>
                                        <p:tgtEl>
                                          <p:spTgt spid="58"/>
                                        </p:tgtEl>
                                        <p:attrNameLst>
                                          <p:attrName>ppt_h</p:attrName>
                                        </p:attrNameLst>
                                      </p:cBhvr>
                                      <p:tavLst>
                                        <p:tav tm="0">
                                          <p:val>
                                            <p:fltVal val="0"/>
                                          </p:val>
                                        </p:tav>
                                        <p:tav tm="100000">
                                          <p:val>
                                            <p:strVal val="#ppt_h"/>
                                          </p:val>
                                        </p:tav>
                                      </p:tavLst>
                                    </p:anim>
                                    <p:animEffect transition="in" filter="fade">
                                      <p:cBhvr>
                                        <p:cTn id="84" dur="500"/>
                                        <p:tgtEl>
                                          <p:spTgt spid="58"/>
                                        </p:tgtEl>
                                      </p:cBhvr>
                                    </p:animEffect>
                                  </p:childTnLst>
                                  <p:subTnLst>
                                    <p:audio>
                                      <p:cMediaNode>
                                        <p:cTn display="0" masterRel="sameClick">
                                          <p:stCondLst>
                                            <p:cond evt="begin" delay="0">
                                              <p:tn val="80"/>
                                            </p:cond>
                                          </p:stCondLst>
                                          <p:endCondLst>
                                            <p:cond evt="onStopAudio" delay="0">
                                              <p:tgtEl>
                                                <p:sldTgt/>
                                              </p:tgtEl>
                                            </p:cond>
                                          </p:endCondLst>
                                        </p:cTn>
                                        <p:tgtEl>
                                          <p:sndTgt r:embed="rId2" name="Bling.wav"/>
                                        </p:tgtEl>
                                      </p:cMediaNode>
                                    </p:audio>
                                  </p:subTnLst>
                                </p:cTn>
                              </p:par>
                              <p:par>
                                <p:cTn id="85" presetID="26" presetClass="emph" presetSubtype="0" fill="hold" grpId="1" nodeType="withEffect">
                                  <p:stCondLst>
                                    <p:cond delay="500"/>
                                  </p:stCondLst>
                                  <p:childTnLst>
                                    <p:animEffect transition="out" filter="fade">
                                      <p:cBhvr>
                                        <p:cTn id="86" dur="500" tmFilter="0, 0; .2, .5; .8, .5; 1, 0"/>
                                        <p:tgtEl>
                                          <p:spTgt spid="58"/>
                                        </p:tgtEl>
                                      </p:cBhvr>
                                    </p:animEffect>
                                    <p:animScale>
                                      <p:cBhvr>
                                        <p:cTn id="87" dur="250" autoRev="1" fill="hold"/>
                                        <p:tgtEl>
                                          <p:spTgt spid="58"/>
                                        </p:tgtEl>
                                      </p:cBhvr>
                                      <p:by x="105000" y="105000"/>
                                    </p:animScale>
                                  </p:childTnLst>
                                </p:cTn>
                              </p:par>
                              <p:par>
                                <p:cTn id="88" presetID="53" presetClass="entr" presetSubtype="16" fill="hold" grpId="0" nodeType="withEffect">
                                  <p:stCondLst>
                                    <p:cond delay="0"/>
                                  </p:stCondLst>
                                  <p:childTnLst>
                                    <p:set>
                                      <p:cBhvr>
                                        <p:cTn id="89" dur="1" fill="hold">
                                          <p:stCondLst>
                                            <p:cond delay="0"/>
                                          </p:stCondLst>
                                        </p:cTn>
                                        <p:tgtEl>
                                          <p:spTgt spid="61"/>
                                        </p:tgtEl>
                                        <p:attrNameLst>
                                          <p:attrName>style.visibility</p:attrName>
                                        </p:attrNameLst>
                                      </p:cBhvr>
                                      <p:to>
                                        <p:strVal val="visible"/>
                                      </p:to>
                                    </p:set>
                                    <p:anim calcmode="lin" valueType="num">
                                      <p:cBhvr>
                                        <p:cTn id="90" dur="500" fill="hold"/>
                                        <p:tgtEl>
                                          <p:spTgt spid="61"/>
                                        </p:tgtEl>
                                        <p:attrNameLst>
                                          <p:attrName>ppt_w</p:attrName>
                                        </p:attrNameLst>
                                      </p:cBhvr>
                                      <p:tavLst>
                                        <p:tav tm="0">
                                          <p:val>
                                            <p:fltVal val="0"/>
                                          </p:val>
                                        </p:tav>
                                        <p:tav tm="100000">
                                          <p:val>
                                            <p:strVal val="#ppt_w"/>
                                          </p:val>
                                        </p:tav>
                                      </p:tavLst>
                                    </p:anim>
                                    <p:anim calcmode="lin" valueType="num">
                                      <p:cBhvr>
                                        <p:cTn id="91" dur="500" fill="hold"/>
                                        <p:tgtEl>
                                          <p:spTgt spid="61"/>
                                        </p:tgtEl>
                                        <p:attrNameLst>
                                          <p:attrName>ppt_h</p:attrName>
                                        </p:attrNameLst>
                                      </p:cBhvr>
                                      <p:tavLst>
                                        <p:tav tm="0">
                                          <p:val>
                                            <p:fltVal val="0"/>
                                          </p:val>
                                        </p:tav>
                                        <p:tav tm="100000">
                                          <p:val>
                                            <p:strVal val="#ppt_h"/>
                                          </p:val>
                                        </p:tav>
                                      </p:tavLst>
                                    </p:anim>
                                    <p:animEffect transition="in" filter="fade">
                                      <p:cBhvr>
                                        <p:cTn id="92" dur="500"/>
                                        <p:tgtEl>
                                          <p:spTgt spid="61"/>
                                        </p:tgtEl>
                                      </p:cBhvr>
                                    </p:animEffect>
                                  </p:childTnLst>
                                  <p:subTnLst>
                                    <p:audio>
                                      <p:cMediaNode>
                                        <p:cTn display="0" masterRel="sameClick">
                                          <p:stCondLst>
                                            <p:cond evt="begin" delay="0">
                                              <p:tn val="88"/>
                                            </p:cond>
                                          </p:stCondLst>
                                          <p:endCondLst>
                                            <p:cond evt="onStopAudio" delay="0">
                                              <p:tgtEl>
                                                <p:sldTgt/>
                                              </p:tgtEl>
                                            </p:cond>
                                          </p:endCondLst>
                                        </p:cTn>
                                        <p:tgtEl>
                                          <p:sndTgt r:embed="rId2"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61"/>
                                        </p:tgtEl>
                                      </p:cBhvr>
                                    </p:animEffect>
                                    <p:animScale>
                                      <p:cBhvr>
                                        <p:cTn id="95" dur="250" autoRev="1" fill="hold"/>
                                        <p:tgtEl>
                                          <p:spTgt spid="61"/>
                                        </p:tgtEl>
                                      </p:cBhvr>
                                      <p:by x="105000" y="105000"/>
                                    </p:animScale>
                                  </p:childTnLst>
                                </p:cTn>
                              </p:par>
                            </p:childTnLst>
                          </p:cTn>
                        </p:par>
                      </p:childTnLst>
                    </p:cTn>
                  </p:par>
                </p:childTnLst>
              </p:cTn>
              <p:nextCondLst>
                <p:cond evt="onClick" delay="0">
                  <p:tgtEl>
                    <p:spTgt spid="3"/>
                  </p:tgtEl>
                </p:cond>
              </p:nextCondLst>
            </p:seq>
            <p:seq concurrent="1" nextAc="seek">
              <p:cTn id="96" restart="whenNotActive" fill="hold" evtFilter="cancelBubble" nodeType="interactiveSeq">
                <p:stCondLst>
                  <p:cond evt="onClick" delay="0">
                    <p:tgtEl>
                      <p:spTgt spid="32"/>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70"/>
                                        </p:tgtEl>
                                        <p:attrNameLst>
                                          <p:attrName>style.visibility</p:attrName>
                                        </p:attrNameLst>
                                      </p:cBhvr>
                                      <p:to>
                                        <p:strVal val="visible"/>
                                      </p:to>
                                    </p:set>
                                    <p:anim calcmode="lin" valueType="num">
                                      <p:cBhvr>
                                        <p:cTn id="101" dur="500" fill="hold"/>
                                        <p:tgtEl>
                                          <p:spTgt spid="70"/>
                                        </p:tgtEl>
                                        <p:attrNameLst>
                                          <p:attrName>ppt_w</p:attrName>
                                        </p:attrNameLst>
                                      </p:cBhvr>
                                      <p:tavLst>
                                        <p:tav tm="0">
                                          <p:val>
                                            <p:fltVal val="0"/>
                                          </p:val>
                                        </p:tav>
                                        <p:tav tm="100000">
                                          <p:val>
                                            <p:strVal val="#ppt_w"/>
                                          </p:val>
                                        </p:tav>
                                      </p:tavLst>
                                    </p:anim>
                                    <p:anim calcmode="lin" valueType="num">
                                      <p:cBhvr>
                                        <p:cTn id="102" dur="500" fill="hold"/>
                                        <p:tgtEl>
                                          <p:spTgt spid="70"/>
                                        </p:tgtEl>
                                        <p:attrNameLst>
                                          <p:attrName>ppt_h</p:attrName>
                                        </p:attrNameLst>
                                      </p:cBhvr>
                                      <p:tavLst>
                                        <p:tav tm="0">
                                          <p:val>
                                            <p:fltVal val="0"/>
                                          </p:val>
                                        </p:tav>
                                        <p:tav tm="100000">
                                          <p:val>
                                            <p:strVal val="#ppt_h"/>
                                          </p:val>
                                        </p:tav>
                                      </p:tavLst>
                                    </p:anim>
                                    <p:animEffect transition="in" filter="fade">
                                      <p:cBhvr>
                                        <p:cTn id="103" dur="500"/>
                                        <p:tgtEl>
                                          <p:spTgt spid="70"/>
                                        </p:tgtEl>
                                      </p:cBhvr>
                                    </p:animEffect>
                                  </p:childTnLst>
                                  <p:subTnLst>
                                    <p:audio>
                                      <p:cMediaNode>
                                        <p:cTn display="0" masterRel="sameClick">
                                          <p:stCondLst>
                                            <p:cond evt="begin" delay="0">
                                              <p:tn val="99"/>
                                            </p:cond>
                                          </p:stCondLst>
                                          <p:endCondLst>
                                            <p:cond evt="onStopAudio" delay="0">
                                              <p:tgtEl>
                                                <p:sldTgt/>
                                              </p:tgtEl>
                                            </p:cond>
                                          </p:endCondLst>
                                        </p:cTn>
                                        <p:tgtEl>
                                          <p:sndTgt r:embed="rId2"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70"/>
                                        </p:tgtEl>
                                      </p:cBhvr>
                                    </p:animEffect>
                                    <p:animScale>
                                      <p:cBhvr>
                                        <p:cTn id="106" dur="250" autoRev="1" fill="hold"/>
                                        <p:tgtEl>
                                          <p:spTgt spid="70"/>
                                        </p:tgtEl>
                                      </p:cBhvr>
                                      <p:by x="105000" y="105000"/>
                                    </p:animScale>
                                  </p:childTnLst>
                                </p:cTn>
                              </p:par>
                              <p:par>
                                <p:cTn id="107" presetID="53" presetClass="entr" presetSubtype="16" fill="hold" grpId="0" nodeType="withEffect">
                                  <p:stCondLst>
                                    <p:cond delay="0"/>
                                  </p:stCondLst>
                                  <p:childTnLst>
                                    <p:set>
                                      <p:cBhvr>
                                        <p:cTn id="108" dur="1" fill="hold">
                                          <p:stCondLst>
                                            <p:cond delay="0"/>
                                          </p:stCondLst>
                                        </p:cTn>
                                        <p:tgtEl>
                                          <p:spTgt spid="69"/>
                                        </p:tgtEl>
                                        <p:attrNameLst>
                                          <p:attrName>style.visibility</p:attrName>
                                        </p:attrNameLst>
                                      </p:cBhvr>
                                      <p:to>
                                        <p:strVal val="visible"/>
                                      </p:to>
                                    </p:set>
                                    <p:anim calcmode="lin" valueType="num">
                                      <p:cBhvr>
                                        <p:cTn id="109" dur="500" fill="hold"/>
                                        <p:tgtEl>
                                          <p:spTgt spid="69"/>
                                        </p:tgtEl>
                                        <p:attrNameLst>
                                          <p:attrName>ppt_w</p:attrName>
                                        </p:attrNameLst>
                                      </p:cBhvr>
                                      <p:tavLst>
                                        <p:tav tm="0">
                                          <p:val>
                                            <p:fltVal val="0"/>
                                          </p:val>
                                        </p:tav>
                                        <p:tav tm="100000">
                                          <p:val>
                                            <p:strVal val="#ppt_w"/>
                                          </p:val>
                                        </p:tav>
                                      </p:tavLst>
                                    </p:anim>
                                    <p:anim calcmode="lin" valueType="num">
                                      <p:cBhvr>
                                        <p:cTn id="110" dur="500" fill="hold"/>
                                        <p:tgtEl>
                                          <p:spTgt spid="69"/>
                                        </p:tgtEl>
                                        <p:attrNameLst>
                                          <p:attrName>ppt_h</p:attrName>
                                        </p:attrNameLst>
                                      </p:cBhvr>
                                      <p:tavLst>
                                        <p:tav tm="0">
                                          <p:val>
                                            <p:fltVal val="0"/>
                                          </p:val>
                                        </p:tav>
                                        <p:tav tm="100000">
                                          <p:val>
                                            <p:strVal val="#ppt_h"/>
                                          </p:val>
                                        </p:tav>
                                      </p:tavLst>
                                    </p:anim>
                                    <p:animEffect transition="in" filter="fade">
                                      <p:cBhvr>
                                        <p:cTn id="111" dur="500"/>
                                        <p:tgtEl>
                                          <p:spTgt spid="69"/>
                                        </p:tgtEl>
                                      </p:cBhvr>
                                    </p:animEffect>
                                  </p:childTnLst>
                                  <p:subTnLst>
                                    <p:audio>
                                      <p:cMediaNode>
                                        <p:cTn display="0" masterRel="sameClick">
                                          <p:stCondLst>
                                            <p:cond evt="begin" delay="0">
                                              <p:tn val="107"/>
                                            </p:cond>
                                          </p:stCondLst>
                                          <p:endCondLst>
                                            <p:cond evt="onStopAudio" delay="0">
                                              <p:tgtEl>
                                                <p:sldTgt/>
                                              </p:tgtEl>
                                            </p:cond>
                                          </p:endCondLst>
                                        </p:cTn>
                                        <p:tgtEl>
                                          <p:sndTgt r:embed="rId2"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69"/>
                                        </p:tgtEl>
                                      </p:cBhvr>
                                    </p:animEffect>
                                    <p:animScale>
                                      <p:cBhvr>
                                        <p:cTn id="114" dur="250" autoRev="1" fill="hold"/>
                                        <p:tgtEl>
                                          <p:spTgt spid="69"/>
                                        </p:tgtEl>
                                      </p:cBhvr>
                                      <p:by x="105000" y="105000"/>
                                    </p:animScale>
                                  </p:childTnLst>
                                </p:cTn>
                              </p:par>
                              <p:par>
                                <p:cTn id="115" presetID="53" presetClass="entr" presetSubtype="16" fill="hold" grpId="0" nodeType="withEffect">
                                  <p:stCondLst>
                                    <p:cond delay="0"/>
                                  </p:stCondLst>
                                  <p:childTnLst>
                                    <p:set>
                                      <p:cBhvr>
                                        <p:cTn id="116" dur="1" fill="hold">
                                          <p:stCondLst>
                                            <p:cond delay="0"/>
                                          </p:stCondLst>
                                        </p:cTn>
                                        <p:tgtEl>
                                          <p:spTgt spid="71"/>
                                        </p:tgtEl>
                                        <p:attrNameLst>
                                          <p:attrName>style.visibility</p:attrName>
                                        </p:attrNameLst>
                                      </p:cBhvr>
                                      <p:to>
                                        <p:strVal val="visible"/>
                                      </p:to>
                                    </p:set>
                                    <p:anim calcmode="lin" valueType="num">
                                      <p:cBhvr>
                                        <p:cTn id="117" dur="500" fill="hold"/>
                                        <p:tgtEl>
                                          <p:spTgt spid="71"/>
                                        </p:tgtEl>
                                        <p:attrNameLst>
                                          <p:attrName>ppt_w</p:attrName>
                                        </p:attrNameLst>
                                      </p:cBhvr>
                                      <p:tavLst>
                                        <p:tav tm="0">
                                          <p:val>
                                            <p:fltVal val="0"/>
                                          </p:val>
                                        </p:tav>
                                        <p:tav tm="100000">
                                          <p:val>
                                            <p:strVal val="#ppt_w"/>
                                          </p:val>
                                        </p:tav>
                                      </p:tavLst>
                                    </p:anim>
                                    <p:anim calcmode="lin" valueType="num">
                                      <p:cBhvr>
                                        <p:cTn id="118" dur="500" fill="hold"/>
                                        <p:tgtEl>
                                          <p:spTgt spid="71"/>
                                        </p:tgtEl>
                                        <p:attrNameLst>
                                          <p:attrName>ppt_h</p:attrName>
                                        </p:attrNameLst>
                                      </p:cBhvr>
                                      <p:tavLst>
                                        <p:tav tm="0">
                                          <p:val>
                                            <p:fltVal val="0"/>
                                          </p:val>
                                        </p:tav>
                                        <p:tav tm="100000">
                                          <p:val>
                                            <p:strVal val="#ppt_h"/>
                                          </p:val>
                                        </p:tav>
                                      </p:tavLst>
                                    </p:anim>
                                    <p:animEffect transition="in" filter="fade">
                                      <p:cBhvr>
                                        <p:cTn id="119" dur="500"/>
                                        <p:tgtEl>
                                          <p:spTgt spid="71"/>
                                        </p:tgtEl>
                                      </p:cBhvr>
                                    </p:animEffect>
                                  </p:childTnLst>
                                  <p:subTnLst>
                                    <p:audio>
                                      <p:cMediaNode>
                                        <p:cTn display="0" masterRel="sameClick">
                                          <p:stCondLst>
                                            <p:cond evt="begin" delay="0">
                                              <p:tn val="115"/>
                                            </p:cond>
                                          </p:stCondLst>
                                          <p:endCondLst>
                                            <p:cond evt="onStopAudio" delay="0">
                                              <p:tgtEl>
                                                <p:sldTgt/>
                                              </p:tgtEl>
                                            </p:cond>
                                          </p:endCondLst>
                                        </p:cTn>
                                        <p:tgtEl>
                                          <p:sndTgt r:embed="rId2" name="Bling.wav"/>
                                        </p:tgtEl>
                                      </p:cMediaNode>
                                    </p:audio>
                                  </p:subTnLst>
                                </p:cTn>
                              </p:par>
                              <p:par>
                                <p:cTn id="120" presetID="26" presetClass="emph" presetSubtype="0" fill="hold" grpId="1" nodeType="withEffect">
                                  <p:stCondLst>
                                    <p:cond delay="500"/>
                                  </p:stCondLst>
                                  <p:childTnLst>
                                    <p:animEffect transition="out" filter="fade">
                                      <p:cBhvr>
                                        <p:cTn id="121" dur="500" tmFilter="0, 0; .2, .5; .8, .5; 1, 0"/>
                                        <p:tgtEl>
                                          <p:spTgt spid="71"/>
                                        </p:tgtEl>
                                      </p:cBhvr>
                                    </p:animEffect>
                                    <p:animScale>
                                      <p:cBhvr>
                                        <p:cTn id="122" dur="250" autoRev="1" fill="hold"/>
                                        <p:tgtEl>
                                          <p:spTgt spid="71"/>
                                        </p:tgtEl>
                                      </p:cBhvr>
                                      <p:by x="105000" y="105000"/>
                                    </p:animScale>
                                  </p:childTnLst>
                                </p:cTn>
                              </p:par>
                            </p:childTnLst>
                          </p:cTn>
                        </p:par>
                      </p:childTnLst>
                    </p:cTn>
                  </p:par>
                </p:childTnLst>
              </p:cTn>
              <p:nextCondLst>
                <p:cond evt="onClick" delay="0">
                  <p:tgtEl>
                    <p:spTgt spid="32"/>
                  </p:tgtEl>
                </p:cond>
              </p:nextCondLst>
            </p:seq>
            <p:seq concurrent="1" nextAc="seek">
              <p:cTn id="123" restart="whenNotActive" fill="hold" evtFilter="cancelBubble" nodeType="interactiveSeq">
                <p:stCondLst>
                  <p:cond evt="onClick" delay="0">
                    <p:tgtEl>
                      <p:spTgt spid="23"/>
                    </p:tgtEl>
                  </p:cond>
                </p:stCondLst>
                <p:endSync evt="end" delay="0">
                  <p:rtn val="all"/>
                </p:endSync>
                <p:childTnLst>
                  <p:par>
                    <p:cTn id="124" fill="hold">
                      <p:stCondLst>
                        <p:cond delay="0"/>
                      </p:stCondLst>
                      <p:childTnLst>
                        <p:par>
                          <p:cTn id="125" fill="hold">
                            <p:stCondLst>
                              <p:cond delay="0"/>
                            </p:stCondLst>
                            <p:childTnLst>
                              <p:par>
                                <p:cTn id="126" presetID="53" presetClass="entr" presetSubtype="16" fill="hold" grpId="0" nodeType="withEffect">
                                  <p:stCondLst>
                                    <p:cond delay="0"/>
                                  </p:stCondLst>
                                  <p:childTnLst>
                                    <p:set>
                                      <p:cBhvr>
                                        <p:cTn id="127" dur="1" fill="hold">
                                          <p:stCondLst>
                                            <p:cond delay="0"/>
                                          </p:stCondLst>
                                        </p:cTn>
                                        <p:tgtEl>
                                          <p:spTgt spid="65"/>
                                        </p:tgtEl>
                                        <p:attrNameLst>
                                          <p:attrName>style.visibility</p:attrName>
                                        </p:attrNameLst>
                                      </p:cBhvr>
                                      <p:to>
                                        <p:strVal val="visible"/>
                                      </p:to>
                                    </p:set>
                                    <p:anim calcmode="lin" valueType="num">
                                      <p:cBhvr>
                                        <p:cTn id="128" dur="500" fill="hold"/>
                                        <p:tgtEl>
                                          <p:spTgt spid="65"/>
                                        </p:tgtEl>
                                        <p:attrNameLst>
                                          <p:attrName>ppt_w</p:attrName>
                                        </p:attrNameLst>
                                      </p:cBhvr>
                                      <p:tavLst>
                                        <p:tav tm="0">
                                          <p:val>
                                            <p:fltVal val="0"/>
                                          </p:val>
                                        </p:tav>
                                        <p:tav tm="100000">
                                          <p:val>
                                            <p:strVal val="#ppt_w"/>
                                          </p:val>
                                        </p:tav>
                                      </p:tavLst>
                                    </p:anim>
                                    <p:anim calcmode="lin" valueType="num">
                                      <p:cBhvr>
                                        <p:cTn id="129" dur="500" fill="hold"/>
                                        <p:tgtEl>
                                          <p:spTgt spid="65"/>
                                        </p:tgtEl>
                                        <p:attrNameLst>
                                          <p:attrName>ppt_h</p:attrName>
                                        </p:attrNameLst>
                                      </p:cBhvr>
                                      <p:tavLst>
                                        <p:tav tm="0">
                                          <p:val>
                                            <p:fltVal val="0"/>
                                          </p:val>
                                        </p:tav>
                                        <p:tav tm="100000">
                                          <p:val>
                                            <p:strVal val="#ppt_h"/>
                                          </p:val>
                                        </p:tav>
                                      </p:tavLst>
                                    </p:anim>
                                    <p:animEffect transition="in" filter="fade">
                                      <p:cBhvr>
                                        <p:cTn id="130" dur="500"/>
                                        <p:tgtEl>
                                          <p:spTgt spid="65"/>
                                        </p:tgtEl>
                                      </p:cBhvr>
                                    </p:animEffect>
                                  </p:childTnLst>
                                  <p:subTnLst>
                                    <p:audio>
                                      <p:cMediaNode>
                                        <p:cTn display="0" masterRel="sameClick">
                                          <p:stCondLst>
                                            <p:cond evt="begin" delay="0">
                                              <p:tn val="126"/>
                                            </p:cond>
                                          </p:stCondLst>
                                          <p:endCondLst>
                                            <p:cond evt="onStopAudio" delay="0">
                                              <p:tgtEl>
                                                <p:sldTgt/>
                                              </p:tgtEl>
                                            </p:cond>
                                          </p:endCondLst>
                                        </p:cTn>
                                        <p:tgtEl>
                                          <p:sndTgt r:embed="rId2" name="Bling.wav"/>
                                        </p:tgtEl>
                                      </p:cMediaNode>
                                    </p:audio>
                                  </p:subTnLst>
                                </p:cTn>
                              </p:par>
                              <p:par>
                                <p:cTn id="131" presetID="26" presetClass="emph" presetSubtype="0" fill="hold" grpId="1" nodeType="withEffect">
                                  <p:stCondLst>
                                    <p:cond delay="500"/>
                                  </p:stCondLst>
                                  <p:childTnLst>
                                    <p:animEffect transition="out" filter="fade">
                                      <p:cBhvr>
                                        <p:cTn id="132" dur="500" tmFilter="0, 0; .2, .5; .8, .5; 1, 0"/>
                                        <p:tgtEl>
                                          <p:spTgt spid="65"/>
                                        </p:tgtEl>
                                      </p:cBhvr>
                                    </p:animEffect>
                                    <p:animScale>
                                      <p:cBhvr>
                                        <p:cTn id="133" dur="250" autoRev="1" fill="hold"/>
                                        <p:tgtEl>
                                          <p:spTgt spid="65"/>
                                        </p:tgtEl>
                                      </p:cBhvr>
                                      <p:by x="105000" y="105000"/>
                                    </p:animScale>
                                  </p:childTnLst>
                                </p:cTn>
                              </p:par>
                              <p:par>
                                <p:cTn id="134" presetID="53" presetClass="entr" presetSubtype="16" fill="hold" grpId="0" nodeType="withEffect">
                                  <p:stCondLst>
                                    <p:cond delay="0"/>
                                  </p:stCondLst>
                                  <p:childTnLst>
                                    <p:set>
                                      <p:cBhvr>
                                        <p:cTn id="135" dur="1" fill="hold">
                                          <p:stCondLst>
                                            <p:cond delay="0"/>
                                          </p:stCondLst>
                                        </p:cTn>
                                        <p:tgtEl>
                                          <p:spTgt spid="62"/>
                                        </p:tgtEl>
                                        <p:attrNameLst>
                                          <p:attrName>style.visibility</p:attrName>
                                        </p:attrNameLst>
                                      </p:cBhvr>
                                      <p:to>
                                        <p:strVal val="visible"/>
                                      </p:to>
                                    </p:set>
                                    <p:anim calcmode="lin" valueType="num">
                                      <p:cBhvr>
                                        <p:cTn id="136" dur="500" fill="hold"/>
                                        <p:tgtEl>
                                          <p:spTgt spid="62"/>
                                        </p:tgtEl>
                                        <p:attrNameLst>
                                          <p:attrName>ppt_w</p:attrName>
                                        </p:attrNameLst>
                                      </p:cBhvr>
                                      <p:tavLst>
                                        <p:tav tm="0">
                                          <p:val>
                                            <p:fltVal val="0"/>
                                          </p:val>
                                        </p:tav>
                                        <p:tav tm="100000">
                                          <p:val>
                                            <p:strVal val="#ppt_w"/>
                                          </p:val>
                                        </p:tav>
                                      </p:tavLst>
                                    </p:anim>
                                    <p:anim calcmode="lin" valueType="num">
                                      <p:cBhvr>
                                        <p:cTn id="137" dur="500" fill="hold"/>
                                        <p:tgtEl>
                                          <p:spTgt spid="62"/>
                                        </p:tgtEl>
                                        <p:attrNameLst>
                                          <p:attrName>ppt_h</p:attrName>
                                        </p:attrNameLst>
                                      </p:cBhvr>
                                      <p:tavLst>
                                        <p:tav tm="0">
                                          <p:val>
                                            <p:fltVal val="0"/>
                                          </p:val>
                                        </p:tav>
                                        <p:tav tm="100000">
                                          <p:val>
                                            <p:strVal val="#ppt_h"/>
                                          </p:val>
                                        </p:tav>
                                      </p:tavLst>
                                    </p:anim>
                                    <p:animEffect transition="in" filter="fade">
                                      <p:cBhvr>
                                        <p:cTn id="138" dur="500"/>
                                        <p:tgtEl>
                                          <p:spTgt spid="62"/>
                                        </p:tgtEl>
                                      </p:cBhvr>
                                    </p:animEffect>
                                  </p:childTnLst>
                                  <p:subTnLst>
                                    <p:audio>
                                      <p:cMediaNode>
                                        <p:cTn display="0" masterRel="sameClick">
                                          <p:stCondLst>
                                            <p:cond evt="begin" delay="0">
                                              <p:tn val="134"/>
                                            </p:cond>
                                          </p:stCondLst>
                                          <p:endCondLst>
                                            <p:cond evt="onStopAudio" delay="0">
                                              <p:tgtEl>
                                                <p:sldTgt/>
                                              </p:tgtEl>
                                            </p:cond>
                                          </p:endCondLst>
                                        </p:cTn>
                                        <p:tgtEl>
                                          <p:sndTgt r:embed="rId2" name="Bling.wav"/>
                                        </p:tgtEl>
                                      </p:cMediaNode>
                                    </p:audio>
                                  </p:subTnLst>
                                </p:cTn>
                              </p:par>
                              <p:par>
                                <p:cTn id="139" presetID="26" presetClass="emph" presetSubtype="0" fill="hold" grpId="1" nodeType="withEffect">
                                  <p:stCondLst>
                                    <p:cond delay="500"/>
                                  </p:stCondLst>
                                  <p:childTnLst>
                                    <p:animEffect transition="out" filter="fade">
                                      <p:cBhvr>
                                        <p:cTn id="140" dur="500" tmFilter="0, 0; .2, .5; .8, .5; 1, 0"/>
                                        <p:tgtEl>
                                          <p:spTgt spid="62"/>
                                        </p:tgtEl>
                                      </p:cBhvr>
                                    </p:animEffect>
                                    <p:animScale>
                                      <p:cBhvr>
                                        <p:cTn id="141" dur="250" autoRev="1" fill="hold"/>
                                        <p:tgtEl>
                                          <p:spTgt spid="62"/>
                                        </p:tgtEl>
                                      </p:cBhvr>
                                      <p:by x="105000" y="105000"/>
                                    </p:animScale>
                                  </p:childTnLst>
                                </p:cTn>
                              </p:par>
                              <p:par>
                                <p:cTn id="142" presetID="53" presetClass="entr" presetSubtype="16" fill="hold" grpId="0" nodeType="withEffect">
                                  <p:stCondLst>
                                    <p:cond delay="0"/>
                                  </p:stCondLst>
                                  <p:childTnLst>
                                    <p:set>
                                      <p:cBhvr>
                                        <p:cTn id="143" dur="1" fill="hold">
                                          <p:stCondLst>
                                            <p:cond delay="0"/>
                                          </p:stCondLst>
                                        </p:cTn>
                                        <p:tgtEl>
                                          <p:spTgt spid="63"/>
                                        </p:tgtEl>
                                        <p:attrNameLst>
                                          <p:attrName>style.visibility</p:attrName>
                                        </p:attrNameLst>
                                      </p:cBhvr>
                                      <p:to>
                                        <p:strVal val="visible"/>
                                      </p:to>
                                    </p:set>
                                    <p:anim calcmode="lin" valueType="num">
                                      <p:cBhvr>
                                        <p:cTn id="144" dur="500" fill="hold"/>
                                        <p:tgtEl>
                                          <p:spTgt spid="63"/>
                                        </p:tgtEl>
                                        <p:attrNameLst>
                                          <p:attrName>ppt_w</p:attrName>
                                        </p:attrNameLst>
                                      </p:cBhvr>
                                      <p:tavLst>
                                        <p:tav tm="0">
                                          <p:val>
                                            <p:fltVal val="0"/>
                                          </p:val>
                                        </p:tav>
                                        <p:tav tm="100000">
                                          <p:val>
                                            <p:strVal val="#ppt_w"/>
                                          </p:val>
                                        </p:tav>
                                      </p:tavLst>
                                    </p:anim>
                                    <p:anim calcmode="lin" valueType="num">
                                      <p:cBhvr>
                                        <p:cTn id="145" dur="500" fill="hold"/>
                                        <p:tgtEl>
                                          <p:spTgt spid="63"/>
                                        </p:tgtEl>
                                        <p:attrNameLst>
                                          <p:attrName>ppt_h</p:attrName>
                                        </p:attrNameLst>
                                      </p:cBhvr>
                                      <p:tavLst>
                                        <p:tav tm="0">
                                          <p:val>
                                            <p:fltVal val="0"/>
                                          </p:val>
                                        </p:tav>
                                        <p:tav tm="100000">
                                          <p:val>
                                            <p:strVal val="#ppt_h"/>
                                          </p:val>
                                        </p:tav>
                                      </p:tavLst>
                                    </p:anim>
                                    <p:animEffect transition="in" filter="fade">
                                      <p:cBhvr>
                                        <p:cTn id="146" dur="500"/>
                                        <p:tgtEl>
                                          <p:spTgt spid="63"/>
                                        </p:tgtEl>
                                      </p:cBhvr>
                                    </p:animEffect>
                                  </p:childTnLst>
                                  <p:subTnLst>
                                    <p:audio>
                                      <p:cMediaNode>
                                        <p:cTn display="0" masterRel="sameClick">
                                          <p:stCondLst>
                                            <p:cond evt="begin" delay="0">
                                              <p:tn val="142"/>
                                            </p:cond>
                                          </p:stCondLst>
                                          <p:endCondLst>
                                            <p:cond evt="onStopAudio" delay="0">
                                              <p:tgtEl>
                                                <p:sldTgt/>
                                              </p:tgtEl>
                                            </p:cond>
                                          </p:endCondLst>
                                        </p:cTn>
                                        <p:tgtEl>
                                          <p:sndTgt r:embed="rId2" name="Bling.wav"/>
                                        </p:tgtEl>
                                      </p:cMediaNode>
                                    </p:audio>
                                  </p:subTnLst>
                                </p:cTn>
                              </p:par>
                              <p:par>
                                <p:cTn id="147" presetID="26" presetClass="emph" presetSubtype="0" fill="hold" grpId="1" nodeType="withEffect">
                                  <p:stCondLst>
                                    <p:cond delay="500"/>
                                  </p:stCondLst>
                                  <p:childTnLst>
                                    <p:animEffect transition="out" filter="fade">
                                      <p:cBhvr>
                                        <p:cTn id="148" dur="500" tmFilter="0, 0; .2, .5; .8, .5; 1, 0"/>
                                        <p:tgtEl>
                                          <p:spTgt spid="63"/>
                                        </p:tgtEl>
                                      </p:cBhvr>
                                    </p:animEffect>
                                    <p:animScale>
                                      <p:cBhvr>
                                        <p:cTn id="149" dur="250" autoRev="1" fill="hold"/>
                                        <p:tgtEl>
                                          <p:spTgt spid="63"/>
                                        </p:tgtEl>
                                      </p:cBhvr>
                                      <p:by x="105000" y="105000"/>
                                    </p:animScale>
                                  </p:childTnLst>
                                </p:cTn>
                              </p:par>
                              <p:par>
                                <p:cTn id="150" presetID="53" presetClass="entr" presetSubtype="16" fill="hold" grpId="0" nodeType="withEffect">
                                  <p:stCondLst>
                                    <p:cond delay="0"/>
                                  </p:stCondLst>
                                  <p:childTnLst>
                                    <p:set>
                                      <p:cBhvr>
                                        <p:cTn id="151" dur="1" fill="hold">
                                          <p:stCondLst>
                                            <p:cond delay="0"/>
                                          </p:stCondLst>
                                        </p:cTn>
                                        <p:tgtEl>
                                          <p:spTgt spid="64"/>
                                        </p:tgtEl>
                                        <p:attrNameLst>
                                          <p:attrName>style.visibility</p:attrName>
                                        </p:attrNameLst>
                                      </p:cBhvr>
                                      <p:to>
                                        <p:strVal val="visible"/>
                                      </p:to>
                                    </p:set>
                                    <p:anim calcmode="lin" valueType="num">
                                      <p:cBhvr>
                                        <p:cTn id="152" dur="500" fill="hold"/>
                                        <p:tgtEl>
                                          <p:spTgt spid="64"/>
                                        </p:tgtEl>
                                        <p:attrNameLst>
                                          <p:attrName>ppt_w</p:attrName>
                                        </p:attrNameLst>
                                      </p:cBhvr>
                                      <p:tavLst>
                                        <p:tav tm="0">
                                          <p:val>
                                            <p:fltVal val="0"/>
                                          </p:val>
                                        </p:tav>
                                        <p:tav tm="100000">
                                          <p:val>
                                            <p:strVal val="#ppt_w"/>
                                          </p:val>
                                        </p:tav>
                                      </p:tavLst>
                                    </p:anim>
                                    <p:anim calcmode="lin" valueType="num">
                                      <p:cBhvr>
                                        <p:cTn id="153" dur="500" fill="hold"/>
                                        <p:tgtEl>
                                          <p:spTgt spid="64"/>
                                        </p:tgtEl>
                                        <p:attrNameLst>
                                          <p:attrName>ppt_h</p:attrName>
                                        </p:attrNameLst>
                                      </p:cBhvr>
                                      <p:tavLst>
                                        <p:tav tm="0">
                                          <p:val>
                                            <p:fltVal val="0"/>
                                          </p:val>
                                        </p:tav>
                                        <p:tav tm="100000">
                                          <p:val>
                                            <p:strVal val="#ppt_h"/>
                                          </p:val>
                                        </p:tav>
                                      </p:tavLst>
                                    </p:anim>
                                    <p:animEffect transition="in" filter="fade">
                                      <p:cBhvr>
                                        <p:cTn id="154" dur="500"/>
                                        <p:tgtEl>
                                          <p:spTgt spid="64"/>
                                        </p:tgtEl>
                                      </p:cBhvr>
                                    </p:animEffect>
                                  </p:childTnLst>
                                  <p:subTnLst>
                                    <p:audio>
                                      <p:cMediaNode>
                                        <p:cTn display="0" masterRel="sameClick">
                                          <p:stCondLst>
                                            <p:cond evt="begin" delay="0">
                                              <p:tn val="150"/>
                                            </p:cond>
                                          </p:stCondLst>
                                          <p:endCondLst>
                                            <p:cond evt="onStopAudio" delay="0">
                                              <p:tgtEl>
                                                <p:sldTgt/>
                                              </p:tgtEl>
                                            </p:cond>
                                          </p:endCondLst>
                                        </p:cTn>
                                        <p:tgtEl>
                                          <p:sndTgt r:embed="rId2" name="Bling.wav"/>
                                        </p:tgtEl>
                                      </p:cMediaNode>
                                    </p:audio>
                                  </p:subTnLst>
                                </p:cTn>
                              </p:par>
                              <p:par>
                                <p:cTn id="155" presetID="26" presetClass="emph" presetSubtype="0" fill="hold" grpId="1" nodeType="withEffect">
                                  <p:stCondLst>
                                    <p:cond delay="500"/>
                                  </p:stCondLst>
                                  <p:childTnLst>
                                    <p:animEffect transition="out" filter="fade">
                                      <p:cBhvr>
                                        <p:cTn id="156" dur="500" tmFilter="0, 0; .2, .5; .8, .5; 1, 0"/>
                                        <p:tgtEl>
                                          <p:spTgt spid="64"/>
                                        </p:tgtEl>
                                      </p:cBhvr>
                                    </p:animEffect>
                                    <p:animScale>
                                      <p:cBhvr>
                                        <p:cTn id="157" dur="250" autoRev="1" fill="hold"/>
                                        <p:tgtEl>
                                          <p:spTgt spid="64"/>
                                        </p:tgtEl>
                                      </p:cBhvr>
                                      <p:by x="105000" y="105000"/>
                                    </p:animScale>
                                  </p:childTnLst>
                                </p:cTn>
                              </p:par>
                              <p:par>
                                <p:cTn id="158" presetID="53" presetClass="entr" presetSubtype="16" fill="hold" grpId="0" nodeType="withEffect">
                                  <p:stCondLst>
                                    <p:cond delay="0"/>
                                  </p:stCondLst>
                                  <p:childTnLst>
                                    <p:set>
                                      <p:cBhvr>
                                        <p:cTn id="159" dur="1" fill="hold">
                                          <p:stCondLst>
                                            <p:cond delay="0"/>
                                          </p:stCondLst>
                                        </p:cTn>
                                        <p:tgtEl>
                                          <p:spTgt spid="66"/>
                                        </p:tgtEl>
                                        <p:attrNameLst>
                                          <p:attrName>style.visibility</p:attrName>
                                        </p:attrNameLst>
                                      </p:cBhvr>
                                      <p:to>
                                        <p:strVal val="visible"/>
                                      </p:to>
                                    </p:set>
                                    <p:anim calcmode="lin" valueType="num">
                                      <p:cBhvr>
                                        <p:cTn id="160" dur="500" fill="hold"/>
                                        <p:tgtEl>
                                          <p:spTgt spid="66"/>
                                        </p:tgtEl>
                                        <p:attrNameLst>
                                          <p:attrName>ppt_w</p:attrName>
                                        </p:attrNameLst>
                                      </p:cBhvr>
                                      <p:tavLst>
                                        <p:tav tm="0">
                                          <p:val>
                                            <p:fltVal val="0"/>
                                          </p:val>
                                        </p:tav>
                                        <p:tav tm="100000">
                                          <p:val>
                                            <p:strVal val="#ppt_w"/>
                                          </p:val>
                                        </p:tav>
                                      </p:tavLst>
                                    </p:anim>
                                    <p:anim calcmode="lin" valueType="num">
                                      <p:cBhvr>
                                        <p:cTn id="161" dur="500" fill="hold"/>
                                        <p:tgtEl>
                                          <p:spTgt spid="66"/>
                                        </p:tgtEl>
                                        <p:attrNameLst>
                                          <p:attrName>ppt_h</p:attrName>
                                        </p:attrNameLst>
                                      </p:cBhvr>
                                      <p:tavLst>
                                        <p:tav tm="0">
                                          <p:val>
                                            <p:fltVal val="0"/>
                                          </p:val>
                                        </p:tav>
                                        <p:tav tm="100000">
                                          <p:val>
                                            <p:strVal val="#ppt_h"/>
                                          </p:val>
                                        </p:tav>
                                      </p:tavLst>
                                    </p:anim>
                                    <p:animEffect transition="in" filter="fade">
                                      <p:cBhvr>
                                        <p:cTn id="162" dur="500"/>
                                        <p:tgtEl>
                                          <p:spTgt spid="66"/>
                                        </p:tgtEl>
                                      </p:cBhvr>
                                    </p:animEffect>
                                  </p:childTnLst>
                                  <p:subTnLst>
                                    <p:audio>
                                      <p:cMediaNode>
                                        <p:cTn display="0" masterRel="sameClick">
                                          <p:stCondLst>
                                            <p:cond evt="begin" delay="0">
                                              <p:tn val="158"/>
                                            </p:cond>
                                          </p:stCondLst>
                                          <p:endCondLst>
                                            <p:cond evt="onStopAudio" delay="0">
                                              <p:tgtEl>
                                                <p:sldTgt/>
                                              </p:tgtEl>
                                            </p:cond>
                                          </p:endCondLst>
                                        </p:cTn>
                                        <p:tgtEl>
                                          <p:sndTgt r:embed="rId2" name="Bling.wav"/>
                                        </p:tgtEl>
                                      </p:cMediaNode>
                                    </p:audio>
                                  </p:subTnLst>
                                </p:cTn>
                              </p:par>
                              <p:par>
                                <p:cTn id="163" presetID="26" presetClass="emph" presetSubtype="0" fill="hold" grpId="1" nodeType="withEffect">
                                  <p:stCondLst>
                                    <p:cond delay="500"/>
                                  </p:stCondLst>
                                  <p:childTnLst>
                                    <p:animEffect transition="out" filter="fade">
                                      <p:cBhvr>
                                        <p:cTn id="164" dur="500" tmFilter="0, 0; .2, .5; .8, .5; 1, 0"/>
                                        <p:tgtEl>
                                          <p:spTgt spid="66"/>
                                        </p:tgtEl>
                                      </p:cBhvr>
                                    </p:animEffect>
                                    <p:animScale>
                                      <p:cBhvr>
                                        <p:cTn id="165" dur="250" autoRev="1" fill="hold"/>
                                        <p:tgtEl>
                                          <p:spTgt spid="66"/>
                                        </p:tgtEl>
                                      </p:cBhvr>
                                      <p:by x="105000" y="105000"/>
                                    </p:animScale>
                                  </p:childTnLst>
                                </p:cTn>
                              </p:par>
                              <p:par>
                                <p:cTn id="166" presetID="53" presetClass="entr" presetSubtype="16" fill="hold" grpId="0" nodeType="withEffect">
                                  <p:stCondLst>
                                    <p:cond delay="0"/>
                                  </p:stCondLst>
                                  <p:childTnLst>
                                    <p:set>
                                      <p:cBhvr>
                                        <p:cTn id="167" dur="1" fill="hold">
                                          <p:stCondLst>
                                            <p:cond delay="0"/>
                                          </p:stCondLst>
                                        </p:cTn>
                                        <p:tgtEl>
                                          <p:spTgt spid="67"/>
                                        </p:tgtEl>
                                        <p:attrNameLst>
                                          <p:attrName>style.visibility</p:attrName>
                                        </p:attrNameLst>
                                      </p:cBhvr>
                                      <p:to>
                                        <p:strVal val="visible"/>
                                      </p:to>
                                    </p:set>
                                    <p:anim calcmode="lin" valueType="num">
                                      <p:cBhvr>
                                        <p:cTn id="168" dur="500" fill="hold"/>
                                        <p:tgtEl>
                                          <p:spTgt spid="67"/>
                                        </p:tgtEl>
                                        <p:attrNameLst>
                                          <p:attrName>ppt_w</p:attrName>
                                        </p:attrNameLst>
                                      </p:cBhvr>
                                      <p:tavLst>
                                        <p:tav tm="0">
                                          <p:val>
                                            <p:fltVal val="0"/>
                                          </p:val>
                                        </p:tav>
                                        <p:tav tm="100000">
                                          <p:val>
                                            <p:strVal val="#ppt_w"/>
                                          </p:val>
                                        </p:tav>
                                      </p:tavLst>
                                    </p:anim>
                                    <p:anim calcmode="lin" valueType="num">
                                      <p:cBhvr>
                                        <p:cTn id="169" dur="500" fill="hold"/>
                                        <p:tgtEl>
                                          <p:spTgt spid="67"/>
                                        </p:tgtEl>
                                        <p:attrNameLst>
                                          <p:attrName>ppt_h</p:attrName>
                                        </p:attrNameLst>
                                      </p:cBhvr>
                                      <p:tavLst>
                                        <p:tav tm="0">
                                          <p:val>
                                            <p:fltVal val="0"/>
                                          </p:val>
                                        </p:tav>
                                        <p:tav tm="100000">
                                          <p:val>
                                            <p:strVal val="#ppt_h"/>
                                          </p:val>
                                        </p:tav>
                                      </p:tavLst>
                                    </p:anim>
                                    <p:animEffect transition="in" filter="fade">
                                      <p:cBhvr>
                                        <p:cTn id="170" dur="500"/>
                                        <p:tgtEl>
                                          <p:spTgt spid="67"/>
                                        </p:tgtEl>
                                      </p:cBhvr>
                                    </p:animEffect>
                                  </p:childTnLst>
                                  <p:subTnLst>
                                    <p:audio>
                                      <p:cMediaNode>
                                        <p:cTn display="0" masterRel="sameClick">
                                          <p:stCondLst>
                                            <p:cond evt="begin" delay="0">
                                              <p:tn val="166"/>
                                            </p:cond>
                                          </p:stCondLst>
                                          <p:endCondLst>
                                            <p:cond evt="onStopAudio" delay="0">
                                              <p:tgtEl>
                                                <p:sldTgt/>
                                              </p:tgtEl>
                                            </p:cond>
                                          </p:endCondLst>
                                        </p:cTn>
                                        <p:tgtEl>
                                          <p:sndTgt r:embed="rId2" name="Bling.wav"/>
                                        </p:tgtEl>
                                      </p:cMediaNode>
                                    </p:audio>
                                  </p:subTnLst>
                                </p:cTn>
                              </p:par>
                              <p:par>
                                <p:cTn id="171" presetID="26" presetClass="emph" presetSubtype="0" fill="hold" grpId="1" nodeType="withEffect">
                                  <p:stCondLst>
                                    <p:cond delay="500"/>
                                  </p:stCondLst>
                                  <p:childTnLst>
                                    <p:animEffect transition="out" filter="fade">
                                      <p:cBhvr>
                                        <p:cTn id="172" dur="500" tmFilter="0, 0; .2, .5; .8, .5; 1, 0"/>
                                        <p:tgtEl>
                                          <p:spTgt spid="67"/>
                                        </p:tgtEl>
                                      </p:cBhvr>
                                    </p:animEffect>
                                    <p:animScale>
                                      <p:cBhvr>
                                        <p:cTn id="173" dur="250" autoRev="1" fill="hold"/>
                                        <p:tgtEl>
                                          <p:spTgt spid="67"/>
                                        </p:tgtEl>
                                      </p:cBhvr>
                                      <p:by x="105000" y="105000"/>
                                    </p:animScale>
                                  </p:childTnLst>
                                </p:cTn>
                              </p:par>
                              <p:par>
                                <p:cTn id="174" presetID="53" presetClass="entr" presetSubtype="16" fill="hold" grpId="0" nodeType="withEffect">
                                  <p:stCondLst>
                                    <p:cond delay="0"/>
                                  </p:stCondLst>
                                  <p:childTnLst>
                                    <p:set>
                                      <p:cBhvr>
                                        <p:cTn id="175" dur="1" fill="hold">
                                          <p:stCondLst>
                                            <p:cond delay="0"/>
                                          </p:stCondLst>
                                        </p:cTn>
                                        <p:tgtEl>
                                          <p:spTgt spid="68"/>
                                        </p:tgtEl>
                                        <p:attrNameLst>
                                          <p:attrName>style.visibility</p:attrName>
                                        </p:attrNameLst>
                                      </p:cBhvr>
                                      <p:to>
                                        <p:strVal val="visible"/>
                                      </p:to>
                                    </p:set>
                                    <p:anim calcmode="lin" valueType="num">
                                      <p:cBhvr>
                                        <p:cTn id="176" dur="500" fill="hold"/>
                                        <p:tgtEl>
                                          <p:spTgt spid="68"/>
                                        </p:tgtEl>
                                        <p:attrNameLst>
                                          <p:attrName>ppt_w</p:attrName>
                                        </p:attrNameLst>
                                      </p:cBhvr>
                                      <p:tavLst>
                                        <p:tav tm="0">
                                          <p:val>
                                            <p:fltVal val="0"/>
                                          </p:val>
                                        </p:tav>
                                        <p:tav tm="100000">
                                          <p:val>
                                            <p:strVal val="#ppt_w"/>
                                          </p:val>
                                        </p:tav>
                                      </p:tavLst>
                                    </p:anim>
                                    <p:anim calcmode="lin" valueType="num">
                                      <p:cBhvr>
                                        <p:cTn id="177" dur="500" fill="hold"/>
                                        <p:tgtEl>
                                          <p:spTgt spid="68"/>
                                        </p:tgtEl>
                                        <p:attrNameLst>
                                          <p:attrName>ppt_h</p:attrName>
                                        </p:attrNameLst>
                                      </p:cBhvr>
                                      <p:tavLst>
                                        <p:tav tm="0">
                                          <p:val>
                                            <p:fltVal val="0"/>
                                          </p:val>
                                        </p:tav>
                                        <p:tav tm="100000">
                                          <p:val>
                                            <p:strVal val="#ppt_h"/>
                                          </p:val>
                                        </p:tav>
                                      </p:tavLst>
                                    </p:anim>
                                    <p:animEffect transition="in" filter="fade">
                                      <p:cBhvr>
                                        <p:cTn id="178" dur="500"/>
                                        <p:tgtEl>
                                          <p:spTgt spid="68"/>
                                        </p:tgtEl>
                                      </p:cBhvr>
                                    </p:animEffect>
                                  </p:childTnLst>
                                  <p:subTnLst>
                                    <p:audio>
                                      <p:cMediaNode>
                                        <p:cTn display="0" masterRel="sameClick">
                                          <p:stCondLst>
                                            <p:cond evt="begin" delay="0">
                                              <p:tn val="174"/>
                                            </p:cond>
                                          </p:stCondLst>
                                          <p:endCondLst>
                                            <p:cond evt="onStopAudio" delay="0">
                                              <p:tgtEl>
                                                <p:sldTgt/>
                                              </p:tgtEl>
                                            </p:cond>
                                          </p:endCondLst>
                                        </p:cTn>
                                        <p:tgtEl>
                                          <p:sndTgt r:embed="rId2" name="Bling.wav"/>
                                        </p:tgtEl>
                                      </p:cMediaNode>
                                    </p:audio>
                                  </p:subTnLst>
                                </p:cTn>
                              </p:par>
                              <p:par>
                                <p:cTn id="179" presetID="26" presetClass="emph" presetSubtype="0" fill="hold" grpId="1" nodeType="withEffect">
                                  <p:stCondLst>
                                    <p:cond delay="500"/>
                                  </p:stCondLst>
                                  <p:childTnLst>
                                    <p:animEffect transition="out" filter="fade">
                                      <p:cBhvr>
                                        <p:cTn id="180" dur="500" tmFilter="0, 0; .2, .5; .8, .5; 1, 0"/>
                                        <p:tgtEl>
                                          <p:spTgt spid="68"/>
                                        </p:tgtEl>
                                      </p:cBhvr>
                                    </p:animEffect>
                                    <p:animScale>
                                      <p:cBhvr>
                                        <p:cTn id="181" dur="250" autoRev="1" fill="hold"/>
                                        <p:tgtEl>
                                          <p:spTgt spid="68"/>
                                        </p:tgtEl>
                                      </p:cBhvr>
                                      <p:by x="105000" y="105000"/>
                                    </p:animScale>
                                  </p:childTnLst>
                                </p:cTn>
                              </p:par>
                            </p:childTnLst>
                          </p:cTn>
                        </p:par>
                      </p:childTnLst>
                    </p:cTn>
                  </p:par>
                </p:childTnLst>
              </p:cTn>
              <p:nextCondLst>
                <p:cond evt="onClick" delay="0">
                  <p:tgtEl>
                    <p:spTgt spid="23"/>
                  </p:tgtEl>
                </p:cond>
              </p:nextCondLst>
            </p:seq>
            <p:seq concurrent="1" nextAc="seek">
              <p:cTn id="182" restart="whenNotActive" fill="hold" evtFilter="cancelBubble" nodeType="interactiveSeq">
                <p:stCondLst>
                  <p:cond evt="onClick" delay="0">
                    <p:tgtEl>
                      <p:spTgt spid="25"/>
                    </p:tgtEl>
                  </p:cond>
                </p:stCondLst>
                <p:endSync evt="end" delay="0">
                  <p:rtn val="all"/>
                </p:endSync>
                <p:childTnLst>
                  <p:par>
                    <p:cTn id="183" fill="hold">
                      <p:stCondLst>
                        <p:cond delay="0"/>
                      </p:stCondLst>
                      <p:childTnLst>
                        <p:par>
                          <p:cTn id="184" fill="hold">
                            <p:stCondLst>
                              <p:cond delay="0"/>
                            </p:stCondLst>
                            <p:childTnLst>
                              <p:par>
                                <p:cTn id="185" presetID="53" presetClass="entr" presetSubtype="16" fill="hold" grpId="0" nodeType="withEffect">
                                  <p:stCondLst>
                                    <p:cond delay="0"/>
                                  </p:stCondLst>
                                  <p:childTnLst>
                                    <p:set>
                                      <p:cBhvr>
                                        <p:cTn id="186" dur="1" fill="hold">
                                          <p:stCondLst>
                                            <p:cond delay="0"/>
                                          </p:stCondLst>
                                        </p:cTn>
                                        <p:tgtEl>
                                          <p:spTgt spid="72"/>
                                        </p:tgtEl>
                                        <p:attrNameLst>
                                          <p:attrName>style.visibility</p:attrName>
                                        </p:attrNameLst>
                                      </p:cBhvr>
                                      <p:to>
                                        <p:strVal val="visible"/>
                                      </p:to>
                                    </p:set>
                                    <p:anim calcmode="lin" valueType="num">
                                      <p:cBhvr>
                                        <p:cTn id="187" dur="500" fill="hold"/>
                                        <p:tgtEl>
                                          <p:spTgt spid="72"/>
                                        </p:tgtEl>
                                        <p:attrNameLst>
                                          <p:attrName>ppt_w</p:attrName>
                                        </p:attrNameLst>
                                      </p:cBhvr>
                                      <p:tavLst>
                                        <p:tav tm="0">
                                          <p:val>
                                            <p:fltVal val="0"/>
                                          </p:val>
                                        </p:tav>
                                        <p:tav tm="100000">
                                          <p:val>
                                            <p:strVal val="#ppt_w"/>
                                          </p:val>
                                        </p:tav>
                                      </p:tavLst>
                                    </p:anim>
                                    <p:anim calcmode="lin" valueType="num">
                                      <p:cBhvr>
                                        <p:cTn id="188" dur="500" fill="hold"/>
                                        <p:tgtEl>
                                          <p:spTgt spid="72"/>
                                        </p:tgtEl>
                                        <p:attrNameLst>
                                          <p:attrName>ppt_h</p:attrName>
                                        </p:attrNameLst>
                                      </p:cBhvr>
                                      <p:tavLst>
                                        <p:tav tm="0">
                                          <p:val>
                                            <p:fltVal val="0"/>
                                          </p:val>
                                        </p:tav>
                                        <p:tav tm="100000">
                                          <p:val>
                                            <p:strVal val="#ppt_h"/>
                                          </p:val>
                                        </p:tav>
                                      </p:tavLst>
                                    </p:anim>
                                    <p:animEffect transition="in" filter="fade">
                                      <p:cBhvr>
                                        <p:cTn id="189" dur="500"/>
                                        <p:tgtEl>
                                          <p:spTgt spid="72"/>
                                        </p:tgtEl>
                                      </p:cBhvr>
                                    </p:animEffect>
                                  </p:childTnLst>
                                  <p:subTnLst>
                                    <p:audio>
                                      <p:cMediaNode>
                                        <p:cTn display="0" masterRel="sameClick">
                                          <p:stCondLst>
                                            <p:cond evt="begin" delay="0">
                                              <p:tn val="185"/>
                                            </p:cond>
                                          </p:stCondLst>
                                          <p:endCondLst>
                                            <p:cond evt="onStopAudio" delay="0">
                                              <p:tgtEl>
                                                <p:sldTgt/>
                                              </p:tgtEl>
                                            </p:cond>
                                          </p:endCondLst>
                                        </p:cTn>
                                        <p:tgtEl>
                                          <p:sndTgt r:embed="rId2" name="Bling.wav"/>
                                        </p:tgtEl>
                                      </p:cMediaNode>
                                    </p:audio>
                                  </p:subTnLst>
                                </p:cTn>
                              </p:par>
                              <p:par>
                                <p:cTn id="190" presetID="26" presetClass="emph" presetSubtype="0" fill="hold" grpId="1" nodeType="withEffect">
                                  <p:stCondLst>
                                    <p:cond delay="500"/>
                                  </p:stCondLst>
                                  <p:childTnLst>
                                    <p:animEffect transition="out" filter="fade">
                                      <p:cBhvr>
                                        <p:cTn id="191" dur="500" tmFilter="0, 0; .2, .5; .8, .5; 1, 0"/>
                                        <p:tgtEl>
                                          <p:spTgt spid="72"/>
                                        </p:tgtEl>
                                      </p:cBhvr>
                                    </p:animEffect>
                                    <p:animScale>
                                      <p:cBhvr>
                                        <p:cTn id="192" dur="250" autoRev="1" fill="hold"/>
                                        <p:tgtEl>
                                          <p:spTgt spid="72"/>
                                        </p:tgtEl>
                                      </p:cBhvr>
                                      <p:by x="105000" y="105000"/>
                                    </p:animScale>
                                  </p:childTnLst>
                                </p:cTn>
                              </p:par>
                              <p:par>
                                <p:cTn id="193" presetID="53" presetClass="entr" presetSubtype="16" fill="hold" grpId="0" nodeType="withEffect">
                                  <p:stCondLst>
                                    <p:cond delay="0"/>
                                  </p:stCondLst>
                                  <p:childTnLst>
                                    <p:set>
                                      <p:cBhvr>
                                        <p:cTn id="194" dur="1" fill="hold">
                                          <p:stCondLst>
                                            <p:cond delay="0"/>
                                          </p:stCondLst>
                                        </p:cTn>
                                        <p:tgtEl>
                                          <p:spTgt spid="73"/>
                                        </p:tgtEl>
                                        <p:attrNameLst>
                                          <p:attrName>style.visibility</p:attrName>
                                        </p:attrNameLst>
                                      </p:cBhvr>
                                      <p:to>
                                        <p:strVal val="visible"/>
                                      </p:to>
                                    </p:set>
                                    <p:anim calcmode="lin" valueType="num">
                                      <p:cBhvr>
                                        <p:cTn id="195" dur="500" fill="hold"/>
                                        <p:tgtEl>
                                          <p:spTgt spid="73"/>
                                        </p:tgtEl>
                                        <p:attrNameLst>
                                          <p:attrName>ppt_w</p:attrName>
                                        </p:attrNameLst>
                                      </p:cBhvr>
                                      <p:tavLst>
                                        <p:tav tm="0">
                                          <p:val>
                                            <p:fltVal val="0"/>
                                          </p:val>
                                        </p:tav>
                                        <p:tav tm="100000">
                                          <p:val>
                                            <p:strVal val="#ppt_w"/>
                                          </p:val>
                                        </p:tav>
                                      </p:tavLst>
                                    </p:anim>
                                    <p:anim calcmode="lin" valueType="num">
                                      <p:cBhvr>
                                        <p:cTn id="196" dur="500" fill="hold"/>
                                        <p:tgtEl>
                                          <p:spTgt spid="73"/>
                                        </p:tgtEl>
                                        <p:attrNameLst>
                                          <p:attrName>ppt_h</p:attrName>
                                        </p:attrNameLst>
                                      </p:cBhvr>
                                      <p:tavLst>
                                        <p:tav tm="0">
                                          <p:val>
                                            <p:fltVal val="0"/>
                                          </p:val>
                                        </p:tav>
                                        <p:tav tm="100000">
                                          <p:val>
                                            <p:strVal val="#ppt_h"/>
                                          </p:val>
                                        </p:tav>
                                      </p:tavLst>
                                    </p:anim>
                                    <p:animEffect transition="in" filter="fade">
                                      <p:cBhvr>
                                        <p:cTn id="197" dur="500"/>
                                        <p:tgtEl>
                                          <p:spTgt spid="73"/>
                                        </p:tgtEl>
                                      </p:cBhvr>
                                    </p:animEffect>
                                  </p:childTnLst>
                                  <p:subTnLst>
                                    <p:audio>
                                      <p:cMediaNode>
                                        <p:cTn display="0" masterRel="sameClick">
                                          <p:stCondLst>
                                            <p:cond evt="begin" delay="0">
                                              <p:tn val="193"/>
                                            </p:cond>
                                          </p:stCondLst>
                                          <p:endCondLst>
                                            <p:cond evt="onStopAudio" delay="0">
                                              <p:tgtEl>
                                                <p:sldTgt/>
                                              </p:tgtEl>
                                            </p:cond>
                                          </p:endCondLst>
                                        </p:cTn>
                                        <p:tgtEl>
                                          <p:sndTgt r:embed="rId2" name="Bling.wav"/>
                                        </p:tgtEl>
                                      </p:cMediaNode>
                                    </p:audio>
                                  </p:subTnLst>
                                </p:cTn>
                              </p:par>
                              <p:par>
                                <p:cTn id="198" presetID="26" presetClass="emph" presetSubtype="0" fill="hold" grpId="1" nodeType="withEffect">
                                  <p:stCondLst>
                                    <p:cond delay="500"/>
                                  </p:stCondLst>
                                  <p:childTnLst>
                                    <p:animEffect transition="out" filter="fade">
                                      <p:cBhvr>
                                        <p:cTn id="199" dur="500" tmFilter="0, 0; .2, .5; .8, .5; 1, 0"/>
                                        <p:tgtEl>
                                          <p:spTgt spid="73"/>
                                        </p:tgtEl>
                                      </p:cBhvr>
                                    </p:animEffect>
                                    <p:animScale>
                                      <p:cBhvr>
                                        <p:cTn id="200" dur="250" autoRev="1" fill="hold"/>
                                        <p:tgtEl>
                                          <p:spTgt spid="73"/>
                                        </p:tgtEl>
                                      </p:cBhvr>
                                      <p:by x="105000" y="105000"/>
                                    </p:animScale>
                                  </p:childTnLst>
                                </p:cTn>
                              </p:par>
                              <p:par>
                                <p:cTn id="201" presetID="53" presetClass="entr" presetSubtype="16" fill="hold" grpId="0" nodeType="withEffect">
                                  <p:stCondLst>
                                    <p:cond delay="0"/>
                                  </p:stCondLst>
                                  <p:childTnLst>
                                    <p:set>
                                      <p:cBhvr>
                                        <p:cTn id="202" dur="1" fill="hold">
                                          <p:stCondLst>
                                            <p:cond delay="0"/>
                                          </p:stCondLst>
                                        </p:cTn>
                                        <p:tgtEl>
                                          <p:spTgt spid="74"/>
                                        </p:tgtEl>
                                        <p:attrNameLst>
                                          <p:attrName>style.visibility</p:attrName>
                                        </p:attrNameLst>
                                      </p:cBhvr>
                                      <p:to>
                                        <p:strVal val="visible"/>
                                      </p:to>
                                    </p:set>
                                    <p:anim calcmode="lin" valueType="num">
                                      <p:cBhvr>
                                        <p:cTn id="203" dur="500" fill="hold"/>
                                        <p:tgtEl>
                                          <p:spTgt spid="74"/>
                                        </p:tgtEl>
                                        <p:attrNameLst>
                                          <p:attrName>ppt_w</p:attrName>
                                        </p:attrNameLst>
                                      </p:cBhvr>
                                      <p:tavLst>
                                        <p:tav tm="0">
                                          <p:val>
                                            <p:fltVal val="0"/>
                                          </p:val>
                                        </p:tav>
                                        <p:tav tm="100000">
                                          <p:val>
                                            <p:strVal val="#ppt_w"/>
                                          </p:val>
                                        </p:tav>
                                      </p:tavLst>
                                    </p:anim>
                                    <p:anim calcmode="lin" valueType="num">
                                      <p:cBhvr>
                                        <p:cTn id="204" dur="500" fill="hold"/>
                                        <p:tgtEl>
                                          <p:spTgt spid="74"/>
                                        </p:tgtEl>
                                        <p:attrNameLst>
                                          <p:attrName>ppt_h</p:attrName>
                                        </p:attrNameLst>
                                      </p:cBhvr>
                                      <p:tavLst>
                                        <p:tav tm="0">
                                          <p:val>
                                            <p:fltVal val="0"/>
                                          </p:val>
                                        </p:tav>
                                        <p:tav tm="100000">
                                          <p:val>
                                            <p:strVal val="#ppt_h"/>
                                          </p:val>
                                        </p:tav>
                                      </p:tavLst>
                                    </p:anim>
                                    <p:animEffect transition="in" filter="fade">
                                      <p:cBhvr>
                                        <p:cTn id="205" dur="500"/>
                                        <p:tgtEl>
                                          <p:spTgt spid="74"/>
                                        </p:tgtEl>
                                      </p:cBhvr>
                                    </p:animEffect>
                                  </p:childTnLst>
                                  <p:subTnLst>
                                    <p:audio>
                                      <p:cMediaNode>
                                        <p:cTn display="0" masterRel="sameClick">
                                          <p:stCondLst>
                                            <p:cond evt="begin" delay="0">
                                              <p:tn val="201"/>
                                            </p:cond>
                                          </p:stCondLst>
                                          <p:endCondLst>
                                            <p:cond evt="onStopAudio" delay="0">
                                              <p:tgtEl>
                                                <p:sldTgt/>
                                              </p:tgtEl>
                                            </p:cond>
                                          </p:endCondLst>
                                        </p:cTn>
                                        <p:tgtEl>
                                          <p:sndTgt r:embed="rId2" name="Bling.wav"/>
                                        </p:tgtEl>
                                      </p:cMediaNode>
                                    </p:audio>
                                  </p:subTnLst>
                                </p:cTn>
                              </p:par>
                              <p:par>
                                <p:cTn id="206" presetID="26" presetClass="emph" presetSubtype="0" fill="hold" grpId="1" nodeType="withEffect">
                                  <p:stCondLst>
                                    <p:cond delay="500"/>
                                  </p:stCondLst>
                                  <p:childTnLst>
                                    <p:animEffect transition="out" filter="fade">
                                      <p:cBhvr>
                                        <p:cTn id="207" dur="500" tmFilter="0, 0; .2, .5; .8, .5; 1, 0"/>
                                        <p:tgtEl>
                                          <p:spTgt spid="74"/>
                                        </p:tgtEl>
                                      </p:cBhvr>
                                    </p:animEffect>
                                    <p:animScale>
                                      <p:cBhvr>
                                        <p:cTn id="208" dur="250" autoRev="1" fill="hold"/>
                                        <p:tgtEl>
                                          <p:spTgt spid="74"/>
                                        </p:tgtEl>
                                      </p:cBhvr>
                                      <p:by x="105000" y="105000"/>
                                    </p:animScale>
                                  </p:childTnLst>
                                </p:cTn>
                              </p:par>
                              <p:par>
                                <p:cTn id="209" presetID="53" presetClass="entr" presetSubtype="16" fill="hold" grpId="0" nodeType="withEffect">
                                  <p:stCondLst>
                                    <p:cond delay="0"/>
                                  </p:stCondLst>
                                  <p:childTnLst>
                                    <p:set>
                                      <p:cBhvr>
                                        <p:cTn id="210" dur="1" fill="hold">
                                          <p:stCondLst>
                                            <p:cond delay="0"/>
                                          </p:stCondLst>
                                        </p:cTn>
                                        <p:tgtEl>
                                          <p:spTgt spid="75"/>
                                        </p:tgtEl>
                                        <p:attrNameLst>
                                          <p:attrName>style.visibility</p:attrName>
                                        </p:attrNameLst>
                                      </p:cBhvr>
                                      <p:to>
                                        <p:strVal val="visible"/>
                                      </p:to>
                                    </p:set>
                                    <p:anim calcmode="lin" valueType="num">
                                      <p:cBhvr>
                                        <p:cTn id="211" dur="500" fill="hold"/>
                                        <p:tgtEl>
                                          <p:spTgt spid="75"/>
                                        </p:tgtEl>
                                        <p:attrNameLst>
                                          <p:attrName>ppt_w</p:attrName>
                                        </p:attrNameLst>
                                      </p:cBhvr>
                                      <p:tavLst>
                                        <p:tav tm="0">
                                          <p:val>
                                            <p:fltVal val="0"/>
                                          </p:val>
                                        </p:tav>
                                        <p:tav tm="100000">
                                          <p:val>
                                            <p:strVal val="#ppt_w"/>
                                          </p:val>
                                        </p:tav>
                                      </p:tavLst>
                                    </p:anim>
                                    <p:anim calcmode="lin" valueType="num">
                                      <p:cBhvr>
                                        <p:cTn id="212" dur="500" fill="hold"/>
                                        <p:tgtEl>
                                          <p:spTgt spid="75"/>
                                        </p:tgtEl>
                                        <p:attrNameLst>
                                          <p:attrName>ppt_h</p:attrName>
                                        </p:attrNameLst>
                                      </p:cBhvr>
                                      <p:tavLst>
                                        <p:tav tm="0">
                                          <p:val>
                                            <p:fltVal val="0"/>
                                          </p:val>
                                        </p:tav>
                                        <p:tav tm="100000">
                                          <p:val>
                                            <p:strVal val="#ppt_h"/>
                                          </p:val>
                                        </p:tav>
                                      </p:tavLst>
                                    </p:anim>
                                    <p:animEffect transition="in" filter="fade">
                                      <p:cBhvr>
                                        <p:cTn id="213" dur="500"/>
                                        <p:tgtEl>
                                          <p:spTgt spid="75"/>
                                        </p:tgtEl>
                                      </p:cBhvr>
                                    </p:animEffect>
                                  </p:childTnLst>
                                  <p:subTnLst>
                                    <p:audio>
                                      <p:cMediaNode>
                                        <p:cTn display="0" masterRel="sameClick">
                                          <p:stCondLst>
                                            <p:cond evt="begin" delay="0">
                                              <p:tn val="209"/>
                                            </p:cond>
                                          </p:stCondLst>
                                          <p:endCondLst>
                                            <p:cond evt="onStopAudio" delay="0">
                                              <p:tgtEl>
                                                <p:sldTgt/>
                                              </p:tgtEl>
                                            </p:cond>
                                          </p:endCondLst>
                                        </p:cTn>
                                        <p:tgtEl>
                                          <p:sndTgt r:embed="rId2" name="Bling.wav"/>
                                        </p:tgtEl>
                                      </p:cMediaNode>
                                    </p:audio>
                                  </p:subTnLst>
                                </p:cTn>
                              </p:par>
                              <p:par>
                                <p:cTn id="214" presetID="26" presetClass="emph" presetSubtype="0" fill="hold" grpId="1" nodeType="withEffect">
                                  <p:stCondLst>
                                    <p:cond delay="500"/>
                                  </p:stCondLst>
                                  <p:childTnLst>
                                    <p:animEffect transition="out" filter="fade">
                                      <p:cBhvr>
                                        <p:cTn id="215" dur="500" tmFilter="0, 0; .2, .5; .8, .5; 1, 0"/>
                                        <p:tgtEl>
                                          <p:spTgt spid="75"/>
                                        </p:tgtEl>
                                      </p:cBhvr>
                                    </p:animEffect>
                                    <p:animScale>
                                      <p:cBhvr>
                                        <p:cTn id="216" dur="250" autoRev="1" fill="hold"/>
                                        <p:tgtEl>
                                          <p:spTgt spid="75"/>
                                        </p:tgtEl>
                                      </p:cBhvr>
                                      <p:by x="105000" y="105000"/>
                                    </p:animScale>
                                  </p:childTnLst>
                                </p:cTn>
                              </p:par>
                            </p:childTnLst>
                          </p:cTn>
                        </p:par>
                      </p:childTnLst>
                    </p:cTn>
                  </p:par>
                </p:childTnLst>
              </p:cTn>
              <p:nextCondLst>
                <p:cond evt="onClick" delay="0">
                  <p:tgtEl>
                    <p:spTgt spid="25"/>
                  </p:tgtEl>
                </p:cond>
              </p:nextCondLst>
            </p:seq>
            <p:seq concurrent="1" nextAc="seek">
              <p:cTn id="217" restart="whenNotActive" fill="hold" evtFilter="cancelBubble" nodeType="interactiveSeq">
                <p:stCondLst>
                  <p:cond evt="onClick" delay="0">
                    <p:tgtEl>
                      <p:spTgt spid="26"/>
                    </p:tgtEl>
                  </p:cond>
                </p:stCondLst>
                <p:endSync evt="end" delay="0">
                  <p:rtn val="all"/>
                </p:endSync>
                <p:childTnLst>
                  <p:par>
                    <p:cTn id="218" fill="hold">
                      <p:stCondLst>
                        <p:cond delay="0"/>
                      </p:stCondLst>
                      <p:childTnLst>
                        <p:par>
                          <p:cTn id="219" fill="hold">
                            <p:stCondLst>
                              <p:cond delay="0"/>
                            </p:stCondLst>
                            <p:childTnLst>
                              <p:par>
                                <p:cTn id="220" presetID="53" presetClass="entr" presetSubtype="16" fill="hold" grpId="0" nodeType="withEffect">
                                  <p:stCondLst>
                                    <p:cond delay="0"/>
                                  </p:stCondLst>
                                  <p:childTnLst>
                                    <p:set>
                                      <p:cBhvr>
                                        <p:cTn id="221" dur="1" fill="hold">
                                          <p:stCondLst>
                                            <p:cond delay="0"/>
                                          </p:stCondLst>
                                        </p:cTn>
                                        <p:tgtEl>
                                          <p:spTgt spid="77"/>
                                        </p:tgtEl>
                                        <p:attrNameLst>
                                          <p:attrName>style.visibility</p:attrName>
                                        </p:attrNameLst>
                                      </p:cBhvr>
                                      <p:to>
                                        <p:strVal val="visible"/>
                                      </p:to>
                                    </p:set>
                                    <p:anim calcmode="lin" valueType="num">
                                      <p:cBhvr>
                                        <p:cTn id="222" dur="500" fill="hold"/>
                                        <p:tgtEl>
                                          <p:spTgt spid="77"/>
                                        </p:tgtEl>
                                        <p:attrNameLst>
                                          <p:attrName>ppt_w</p:attrName>
                                        </p:attrNameLst>
                                      </p:cBhvr>
                                      <p:tavLst>
                                        <p:tav tm="0">
                                          <p:val>
                                            <p:fltVal val="0"/>
                                          </p:val>
                                        </p:tav>
                                        <p:tav tm="100000">
                                          <p:val>
                                            <p:strVal val="#ppt_w"/>
                                          </p:val>
                                        </p:tav>
                                      </p:tavLst>
                                    </p:anim>
                                    <p:anim calcmode="lin" valueType="num">
                                      <p:cBhvr>
                                        <p:cTn id="223" dur="500" fill="hold"/>
                                        <p:tgtEl>
                                          <p:spTgt spid="77"/>
                                        </p:tgtEl>
                                        <p:attrNameLst>
                                          <p:attrName>ppt_h</p:attrName>
                                        </p:attrNameLst>
                                      </p:cBhvr>
                                      <p:tavLst>
                                        <p:tav tm="0">
                                          <p:val>
                                            <p:fltVal val="0"/>
                                          </p:val>
                                        </p:tav>
                                        <p:tav tm="100000">
                                          <p:val>
                                            <p:strVal val="#ppt_h"/>
                                          </p:val>
                                        </p:tav>
                                      </p:tavLst>
                                    </p:anim>
                                    <p:animEffect transition="in" filter="fade">
                                      <p:cBhvr>
                                        <p:cTn id="224" dur="500"/>
                                        <p:tgtEl>
                                          <p:spTgt spid="77"/>
                                        </p:tgtEl>
                                      </p:cBhvr>
                                    </p:animEffect>
                                  </p:childTnLst>
                                  <p:subTnLst>
                                    <p:audio>
                                      <p:cMediaNode>
                                        <p:cTn display="0" masterRel="sameClick">
                                          <p:stCondLst>
                                            <p:cond evt="begin" delay="0">
                                              <p:tn val="220"/>
                                            </p:cond>
                                          </p:stCondLst>
                                          <p:endCondLst>
                                            <p:cond evt="onStopAudio" delay="0">
                                              <p:tgtEl>
                                                <p:sldTgt/>
                                              </p:tgtEl>
                                            </p:cond>
                                          </p:endCondLst>
                                        </p:cTn>
                                        <p:tgtEl>
                                          <p:sndTgt r:embed="rId2" name="Bling.wav"/>
                                        </p:tgtEl>
                                      </p:cMediaNode>
                                    </p:audio>
                                  </p:subTnLst>
                                </p:cTn>
                              </p:par>
                              <p:par>
                                <p:cTn id="225" presetID="26" presetClass="emph" presetSubtype="0" fill="hold" grpId="1" nodeType="withEffect">
                                  <p:stCondLst>
                                    <p:cond delay="500"/>
                                  </p:stCondLst>
                                  <p:childTnLst>
                                    <p:animEffect transition="out" filter="fade">
                                      <p:cBhvr>
                                        <p:cTn id="226" dur="500" tmFilter="0, 0; .2, .5; .8, .5; 1, 0"/>
                                        <p:tgtEl>
                                          <p:spTgt spid="77"/>
                                        </p:tgtEl>
                                      </p:cBhvr>
                                    </p:animEffect>
                                    <p:animScale>
                                      <p:cBhvr>
                                        <p:cTn id="227" dur="250" autoRev="1" fill="hold"/>
                                        <p:tgtEl>
                                          <p:spTgt spid="77"/>
                                        </p:tgtEl>
                                      </p:cBhvr>
                                      <p:by x="105000" y="105000"/>
                                    </p:animScale>
                                  </p:childTnLst>
                                </p:cTn>
                              </p:par>
                              <p:par>
                                <p:cTn id="228" presetID="53" presetClass="entr" presetSubtype="16" fill="hold" grpId="0" nodeType="withEffect">
                                  <p:stCondLst>
                                    <p:cond delay="0"/>
                                  </p:stCondLst>
                                  <p:childTnLst>
                                    <p:set>
                                      <p:cBhvr>
                                        <p:cTn id="229" dur="1" fill="hold">
                                          <p:stCondLst>
                                            <p:cond delay="0"/>
                                          </p:stCondLst>
                                        </p:cTn>
                                        <p:tgtEl>
                                          <p:spTgt spid="81"/>
                                        </p:tgtEl>
                                        <p:attrNameLst>
                                          <p:attrName>style.visibility</p:attrName>
                                        </p:attrNameLst>
                                      </p:cBhvr>
                                      <p:to>
                                        <p:strVal val="visible"/>
                                      </p:to>
                                    </p:set>
                                    <p:anim calcmode="lin" valueType="num">
                                      <p:cBhvr>
                                        <p:cTn id="230" dur="500" fill="hold"/>
                                        <p:tgtEl>
                                          <p:spTgt spid="81"/>
                                        </p:tgtEl>
                                        <p:attrNameLst>
                                          <p:attrName>ppt_w</p:attrName>
                                        </p:attrNameLst>
                                      </p:cBhvr>
                                      <p:tavLst>
                                        <p:tav tm="0">
                                          <p:val>
                                            <p:fltVal val="0"/>
                                          </p:val>
                                        </p:tav>
                                        <p:tav tm="100000">
                                          <p:val>
                                            <p:strVal val="#ppt_w"/>
                                          </p:val>
                                        </p:tav>
                                      </p:tavLst>
                                    </p:anim>
                                    <p:anim calcmode="lin" valueType="num">
                                      <p:cBhvr>
                                        <p:cTn id="231" dur="500" fill="hold"/>
                                        <p:tgtEl>
                                          <p:spTgt spid="81"/>
                                        </p:tgtEl>
                                        <p:attrNameLst>
                                          <p:attrName>ppt_h</p:attrName>
                                        </p:attrNameLst>
                                      </p:cBhvr>
                                      <p:tavLst>
                                        <p:tav tm="0">
                                          <p:val>
                                            <p:fltVal val="0"/>
                                          </p:val>
                                        </p:tav>
                                        <p:tav tm="100000">
                                          <p:val>
                                            <p:strVal val="#ppt_h"/>
                                          </p:val>
                                        </p:tav>
                                      </p:tavLst>
                                    </p:anim>
                                    <p:animEffect transition="in" filter="fade">
                                      <p:cBhvr>
                                        <p:cTn id="232" dur="500"/>
                                        <p:tgtEl>
                                          <p:spTgt spid="81"/>
                                        </p:tgtEl>
                                      </p:cBhvr>
                                    </p:animEffect>
                                  </p:childTnLst>
                                  <p:subTnLst>
                                    <p:audio>
                                      <p:cMediaNode>
                                        <p:cTn display="0" masterRel="sameClick">
                                          <p:stCondLst>
                                            <p:cond evt="begin" delay="0">
                                              <p:tn val="228"/>
                                            </p:cond>
                                          </p:stCondLst>
                                          <p:endCondLst>
                                            <p:cond evt="onStopAudio" delay="0">
                                              <p:tgtEl>
                                                <p:sldTgt/>
                                              </p:tgtEl>
                                            </p:cond>
                                          </p:endCondLst>
                                        </p:cTn>
                                        <p:tgtEl>
                                          <p:sndTgt r:embed="rId2" name="Bling.wav"/>
                                        </p:tgtEl>
                                      </p:cMediaNode>
                                    </p:audio>
                                  </p:subTnLst>
                                </p:cTn>
                              </p:par>
                              <p:par>
                                <p:cTn id="233" presetID="26" presetClass="emph" presetSubtype="0" fill="hold" grpId="1" nodeType="withEffect">
                                  <p:stCondLst>
                                    <p:cond delay="500"/>
                                  </p:stCondLst>
                                  <p:childTnLst>
                                    <p:animEffect transition="out" filter="fade">
                                      <p:cBhvr>
                                        <p:cTn id="234" dur="500" tmFilter="0, 0; .2, .5; .8, .5; 1, 0"/>
                                        <p:tgtEl>
                                          <p:spTgt spid="81"/>
                                        </p:tgtEl>
                                      </p:cBhvr>
                                    </p:animEffect>
                                    <p:animScale>
                                      <p:cBhvr>
                                        <p:cTn id="235" dur="250" autoRev="1" fill="hold"/>
                                        <p:tgtEl>
                                          <p:spTgt spid="81"/>
                                        </p:tgtEl>
                                      </p:cBhvr>
                                      <p:by x="105000" y="105000"/>
                                    </p:animScale>
                                  </p:childTnLst>
                                </p:cTn>
                              </p:par>
                              <p:par>
                                <p:cTn id="236" presetID="53" presetClass="entr" presetSubtype="16" fill="hold" grpId="0" nodeType="withEffect">
                                  <p:stCondLst>
                                    <p:cond delay="0"/>
                                  </p:stCondLst>
                                  <p:childTnLst>
                                    <p:set>
                                      <p:cBhvr>
                                        <p:cTn id="237" dur="1" fill="hold">
                                          <p:stCondLst>
                                            <p:cond delay="0"/>
                                          </p:stCondLst>
                                        </p:cTn>
                                        <p:tgtEl>
                                          <p:spTgt spid="76"/>
                                        </p:tgtEl>
                                        <p:attrNameLst>
                                          <p:attrName>style.visibility</p:attrName>
                                        </p:attrNameLst>
                                      </p:cBhvr>
                                      <p:to>
                                        <p:strVal val="visible"/>
                                      </p:to>
                                    </p:set>
                                    <p:anim calcmode="lin" valueType="num">
                                      <p:cBhvr>
                                        <p:cTn id="238" dur="500" fill="hold"/>
                                        <p:tgtEl>
                                          <p:spTgt spid="76"/>
                                        </p:tgtEl>
                                        <p:attrNameLst>
                                          <p:attrName>ppt_w</p:attrName>
                                        </p:attrNameLst>
                                      </p:cBhvr>
                                      <p:tavLst>
                                        <p:tav tm="0">
                                          <p:val>
                                            <p:fltVal val="0"/>
                                          </p:val>
                                        </p:tav>
                                        <p:tav tm="100000">
                                          <p:val>
                                            <p:strVal val="#ppt_w"/>
                                          </p:val>
                                        </p:tav>
                                      </p:tavLst>
                                    </p:anim>
                                    <p:anim calcmode="lin" valueType="num">
                                      <p:cBhvr>
                                        <p:cTn id="239" dur="500" fill="hold"/>
                                        <p:tgtEl>
                                          <p:spTgt spid="76"/>
                                        </p:tgtEl>
                                        <p:attrNameLst>
                                          <p:attrName>ppt_h</p:attrName>
                                        </p:attrNameLst>
                                      </p:cBhvr>
                                      <p:tavLst>
                                        <p:tav tm="0">
                                          <p:val>
                                            <p:fltVal val="0"/>
                                          </p:val>
                                        </p:tav>
                                        <p:tav tm="100000">
                                          <p:val>
                                            <p:strVal val="#ppt_h"/>
                                          </p:val>
                                        </p:tav>
                                      </p:tavLst>
                                    </p:anim>
                                    <p:animEffect transition="in" filter="fade">
                                      <p:cBhvr>
                                        <p:cTn id="240" dur="500"/>
                                        <p:tgtEl>
                                          <p:spTgt spid="76"/>
                                        </p:tgtEl>
                                      </p:cBhvr>
                                    </p:animEffect>
                                  </p:childTnLst>
                                  <p:subTnLst>
                                    <p:audio>
                                      <p:cMediaNode>
                                        <p:cTn display="0" masterRel="sameClick">
                                          <p:stCondLst>
                                            <p:cond evt="begin" delay="0">
                                              <p:tn val="236"/>
                                            </p:cond>
                                          </p:stCondLst>
                                          <p:endCondLst>
                                            <p:cond evt="onStopAudio" delay="0">
                                              <p:tgtEl>
                                                <p:sldTgt/>
                                              </p:tgtEl>
                                            </p:cond>
                                          </p:endCondLst>
                                        </p:cTn>
                                        <p:tgtEl>
                                          <p:sndTgt r:embed="rId2" name="Bling.wav"/>
                                        </p:tgtEl>
                                      </p:cMediaNode>
                                    </p:audio>
                                  </p:subTnLst>
                                </p:cTn>
                              </p:par>
                              <p:par>
                                <p:cTn id="241" presetID="26" presetClass="emph" presetSubtype="0" fill="hold" grpId="1" nodeType="withEffect">
                                  <p:stCondLst>
                                    <p:cond delay="500"/>
                                  </p:stCondLst>
                                  <p:childTnLst>
                                    <p:animEffect transition="out" filter="fade">
                                      <p:cBhvr>
                                        <p:cTn id="242" dur="500" tmFilter="0, 0; .2, .5; .8, .5; 1, 0"/>
                                        <p:tgtEl>
                                          <p:spTgt spid="76"/>
                                        </p:tgtEl>
                                      </p:cBhvr>
                                    </p:animEffect>
                                    <p:animScale>
                                      <p:cBhvr>
                                        <p:cTn id="243" dur="250" autoRev="1" fill="hold"/>
                                        <p:tgtEl>
                                          <p:spTgt spid="76"/>
                                        </p:tgtEl>
                                      </p:cBhvr>
                                      <p:by x="105000" y="105000"/>
                                    </p:animScale>
                                  </p:childTnLst>
                                </p:cTn>
                              </p:par>
                              <p:par>
                                <p:cTn id="244" presetID="53" presetClass="entr" presetSubtype="16" fill="hold" grpId="0" nodeType="withEffect">
                                  <p:stCondLst>
                                    <p:cond delay="0"/>
                                  </p:stCondLst>
                                  <p:childTnLst>
                                    <p:set>
                                      <p:cBhvr>
                                        <p:cTn id="245" dur="1" fill="hold">
                                          <p:stCondLst>
                                            <p:cond delay="0"/>
                                          </p:stCondLst>
                                        </p:cTn>
                                        <p:tgtEl>
                                          <p:spTgt spid="78"/>
                                        </p:tgtEl>
                                        <p:attrNameLst>
                                          <p:attrName>style.visibility</p:attrName>
                                        </p:attrNameLst>
                                      </p:cBhvr>
                                      <p:to>
                                        <p:strVal val="visible"/>
                                      </p:to>
                                    </p:set>
                                    <p:anim calcmode="lin" valueType="num">
                                      <p:cBhvr>
                                        <p:cTn id="246" dur="500" fill="hold"/>
                                        <p:tgtEl>
                                          <p:spTgt spid="78"/>
                                        </p:tgtEl>
                                        <p:attrNameLst>
                                          <p:attrName>ppt_w</p:attrName>
                                        </p:attrNameLst>
                                      </p:cBhvr>
                                      <p:tavLst>
                                        <p:tav tm="0">
                                          <p:val>
                                            <p:fltVal val="0"/>
                                          </p:val>
                                        </p:tav>
                                        <p:tav tm="100000">
                                          <p:val>
                                            <p:strVal val="#ppt_w"/>
                                          </p:val>
                                        </p:tav>
                                      </p:tavLst>
                                    </p:anim>
                                    <p:anim calcmode="lin" valueType="num">
                                      <p:cBhvr>
                                        <p:cTn id="247" dur="500" fill="hold"/>
                                        <p:tgtEl>
                                          <p:spTgt spid="78"/>
                                        </p:tgtEl>
                                        <p:attrNameLst>
                                          <p:attrName>ppt_h</p:attrName>
                                        </p:attrNameLst>
                                      </p:cBhvr>
                                      <p:tavLst>
                                        <p:tav tm="0">
                                          <p:val>
                                            <p:fltVal val="0"/>
                                          </p:val>
                                        </p:tav>
                                        <p:tav tm="100000">
                                          <p:val>
                                            <p:strVal val="#ppt_h"/>
                                          </p:val>
                                        </p:tav>
                                      </p:tavLst>
                                    </p:anim>
                                    <p:animEffect transition="in" filter="fade">
                                      <p:cBhvr>
                                        <p:cTn id="248" dur="500"/>
                                        <p:tgtEl>
                                          <p:spTgt spid="78"/>
                                        </p:tgtEl>
                                      </p:cBhvr>
                                    </p:animEffect>
                                  </p:childTnLst>
                                  <p:subTnLst>
                                    <p:audio>
                                      <p:cMediaNode>
                                        <p:cTn display="0" masterRel="sameClick">
                                          <p:stCondLst>
                                            <p:cond evt="begin" delay="0">
                                              <p:tn val="244"/>
                                            </p:cond>
                                          </p:stCondLst>
                                          <p:endCondLst>
                                            <p:cond evt="onStopAudio" delay="0">
                                              <p:tgtEl>
                                                <p:sldTgt/>
                                              </p:tgtEl>
                                            </p:cond>
                                          </p:endCondLst>
                                        </p:cTn>
                                        <p:tgtEl>
                                          <p:sndTgt r:embed="rId2" name="Bling.wav"/>
                                        </p:tgtEl>
                                      </p:cMediaNode>
                                    </p:audio>
                                  </p:subTnLst>
                                </p:cTn>
                              </p:par>
                              <p:par>
                                <p:cTn id="249" presetID="26" presetClass="emph" presetSubtype="0" fill="hold" grpId="1" nodeType="withEffect">
                                  <p:stCondLst>
                                    <p:cond delay="500"/>
                                  </p:stCondLst>
                                  <p:childTnLst>
                                    <p:animEffect transition="out" filter="fade">
                                      <p:cBhvr>
                                        <p:cTn id="250" dur="500" tmFilter="0, 0; .2, .5; .8, .5; 1, 0"/>
                                        <p:tgtEl>
                                          <p:spTgt spid="78"/>
                                        </p:tgtEl>
                                      </p:cBhvr>
                                    </p:animEffect>
                                    <p:animScale>
                                      <p:cBhvr>
                                        <p:cTn id="251" dur="250" autoRev="1" fill="hold"/>
                                        <p:tgtEl>
                                          <p:spTgt spid="78"/>
                                        </p:tgtEl>
                                      </p:cBhvr>
                                      <p:by x="105000" y="105000"/>
                                    </p:animScale>
                                  </p:childTnLst>
                                </p:cTn>
                              </p:par>
                            </p:childTnLst>
                          </p:cTn>
                        </p:par>
                      </p:childTnLst>
                    </p:cTn>
                  </p:par>
                </p:childTnLst>
              </p:cTn>
              <p:nextCondLst>
                <p:cond evt="onClick" delay="0">
                  <p:tgtEl>
                    <p:spTgt spid="26"/>
                  </p:tgtEl>
                </p:cond>
              </p:nextCondLst>
            </p:seq>
            <p:seq concurrent="1" nextAc="seek">
              <p:cTn id="252" restart="whenNotActive" fill="hold" evtFilter="cancelBubble" nodeType="interactiveSeq">
                <p:stCondLst>
                  <p:cond evt="onClick" delay="0">
                    <p:tgtEl>
                      <p:spTgt spid="24"/>
                    </p:tgtEl>
                  </p:cond>
                </p:stCondLst>
                <p:endSync evt="end" delay="0">
                  <p:rtn val="all"/>
                </p:endSync>
                <p:childTnLst>
                  <p:par>
                    <p:cTn id="253" fill="hold">
                      <p:stCondLst>
                        <p:cond delay="0"/>
                      </p:stCondLst>
                      <p:childTnLst>
                        <p:par>
                          <p:cTn id="254" fill="hold">
                            <p:stCondLst>
                              <p:cond delay="0"/>
                            </p:stCondLst>
                            <p:childTnLst>
                              <p:par>
                                <p:cTn id="255" presetID="53" presetClass="entr" presetSubtype="16" fill="hold" grpId="0" nodeType="withEffect">
                                  <p:stCondLst>
                                    <p:cond delay="0"/>
                                  </p:stCondLst>
                                  <p:childTnLst>
                                    <p:set>
                                      <p:cBhvr>
                                        <p:cTn id="256" dur="1" fill="hold">
                                          <p:stCondLst>
                                            <p:cond delay="0"/>
                                          </p:stCondLst>
                                        </p:cTn>
                                        <p:tgtEl>
                                          <p:spTgt spid="83"/>
                                        </p:tgtEl>
                                        <p:attrNameLst>
                                          <p:attrName>style.visibility</p:attrName>
                                        </p:attrNameLst>
                                      </p:cBhvr>
                                      <p:to>
                                        <p:strVal val="visible"/>
                                      </p:to>
                                    </p:set>
                                    <p:anim calcmode="lin" valueType="num">
                                      <p:cBhvr>
                                        <p:cTn id="257" dur="500" fill="hold"/>
                                        <p:tgtEl>
                                          <p:spTgt spid="83"/>
                                        </p:tgtEl>
                                        <p:attrNameLst>
                                          <p:attrName>ppt_w</p:attrName>
                                        </p:attrNameLst>
                                      </p:cBhvr>
                                      <p:tavLst>
                                        <p:tav tm="0">
                                          <p:val>
                                            <p:fltVal val="0"/>
                                          </p:val>
                                        </p:tav>
                                        <p:tav tm="100000">
                                          <p:val>
                                            <p:strVal val="#ppt_w"/>
                                          </p:val>
                                        </p:tav>
                                      </p:tavLst>
                                    </p:anim>
                                    <p:anim calcmode="lin" valueType="num">
                                      <p:cBhvr>
                                        <p:cTn id="258" dur="500" fill="hold"/>
                                        <p:tgtEl>
                                          <p:spTgt spid="83"/>
                                        </p:tgtEl>
                                        <p:attrNameLst>
                                          <p:attrName>ppt_h</p:attrName>
                                        </p:attrNameLst>
                                      </p:cBhvr>
                                      <p:tavLst>
                                        <p:tav tm="0">
                                          <p:val>
                                            <p:fltVal val="0"/>
                                          </p:val>
                                        </p:tav>
                                        <p:tav tm="100000">
                                          <p:val>
                                            <p:strVal val="#ppt_h"/>
                                          </p:val>
                                        </p:tav>
                                      </p:tavLst>
                                    </p:anim>
                                    <p:animEffect transition="in" filter="fade">
                                      <p:cBhvr>
                                        <p:cTn id="259" dur="500"/>
                                        <p:tgtEl>
                                          <p:spTgt spid="83"/>
                                        </p:tgtEl>
                                      </p:cBhvr>
                                    </p:animEffect>
                                  </p:childTnLst>
                                  <p:subTnLst>
                                    <p:audio>
                                      <p:cMediaNode>
                                        <p:cTn display="0" masterRel="sameClick">
                                          <p:stCondLst>
                                            <p:cond evt="begin" delay="0">
                                              <p:tn val="255"/>
                                            </p:cond>
                                          </p:stCondLst>
                                          <p:endCondLst>
                                            <p:cond evt="onStopAudio" delay="0">
                                              <p:tgtEl>
                                                <p:sldTgt/>
                                              </p:tgtEl>
                                            </p:cond>
                                          </p:endCondLst>
                                        </p:cTn>
                                        <p:tgtEl>
                                          <p:sndTgt r:embed="rId2" name="Bling.wav"/>
                                        </p:tgtEl>
                                      </p:cMediaNode>
                                    </p:audio>
                                  </p:subTnLst>
                                </p:cTn>
                              </p:par>
                              <p:par>
                                <p:cTn id="260" presetID="26" presetClass="emph" presetSubtype="0" fill="hold" grpId="1" nodeType="withEffect">
                                  <p:stCondLst>
                                    <p:cond delay="500"/>
                                  </p:stCondLst>
                                  <p:childTnLst>
                                    <p:animEffect transition="out" filter="fade">
                                      <p:cBhvr>
                                        <p:cTn id="261" dur="500" tmFilter="0, 0; .2, .5; .8, .5; 1, 0"/>
                                        <p:tgtEl>
                                          <p:spTgt spid="83"/>
                                        </p:tgtEl>
                                      </p:cBhvr>
                                    </p:animEffect>
                                    <p:animScale>
                                      <p:cBhvr>
                                        <p:cTn id="262" dur="250" autoRev="1" fill="hold"/>
                                        <p:tgtEl>
                                          <p:spTgt spid="83"/>
                                        </p:tgtEl>
                                      </p:cBhvr>
                                      <p:by x="105000" y="105000"/>
                                    </p:animScale>
                                  </p:childTnLst>
                                </p:cTn>
                              </p:par>
                              <p:par>
                                <p:cTn id="263" presetID="53" presetClass="entr" presetSubtype="16" fill="hold" grpId="0" nodeType="withEffect">
                                  <p:stCondLst>
                                    <p:cond delay="0"/>
                                  </p:stCondLst>
                                  <p:childTnLst>
                                    <p:set>
                                      <p:cBhvr>
                                        <p:cTn id="264" dur="1" fill="hold">
                                          <p:stCondLst>
                                            <p:cond delay="0"/>
                                          </p:stCondLst>
                                        </p:cTn>
                                        <p:tgtEl>
                                          <p:spTgt spid="84"/>
                                        </p:tgtEl>
                                        <p:attrNameLst>
                                          <p:attrName>style.visibility</p:attrName>
                                        </p:attrNameLst>
                                      </p:cBhvr>
                                      <p:to>
                                        <p:strVal val="visible"/>
                                      </p:to>
                                    </p:set>
                                    <p:anim calcmode="lin" valueType="num">
                                      <p:cBhvr>
                                        <p:cTn id="265" dur="500" fill="hold"/>
                                        <p:tgtEl>
                                          <p:spTgt spid="84"/>
                                        </p:tgtEl>
                                        <p:attrNameLst>
                                          <p:attrName>ppt_w</p:attrName>
                                        </p:attrNameLst>
                                      </p:cBhvr>
                                      <p:tavLst>
                                        <p:tav tm="0">
                                          <p:val>
                                            <p:fltVal val="0"/>
                                          </p:val>
                                        </p:tav>
                                        <p:tav tm="100000">
                                          <p:val>
                                            <p:strVal val="#ppt_w"/>
                                          </p:val>
                                        </p:tav>
                                      </p:tavLst>
                                    </p:anim>
                                    <p:anim calcmode="lin" valueType="num">
                                      <p:cBhvr>
                                        <p:cTn id="266" dur="500" fill="hold"/>
                                        <p:tgtEl>
                                          <p:spTgt spid="84"/>
                                        </p:tgtEl>
                                        <p:attrNameLst>
                                          <p:attrName>ppt_h</p:attrName>
                                        </p:attrNameLst>
                                      </p:cBhvr>
                                      <p:tavLst>
                                        <p:tav tm="0">
                                          <p:val>
                                            <p:fltVal val="0"/>
                                          </p:val>
                                        </p:tav>
                                        <p:tav tm="100000">
                                          <p:val>
                                            <p:strVal val="#ppt_h"/>
                                          </p:val>
                                        </p:tav>
                                      </p:tavLst>
                                    </p:anim>
                                    <p:animEffect transition="in" filter="fade">
                                      <p:cBhvr>
                                        <p:cTn id="267" dur="500"/>
                                        <p:tgtEl>
                                          <p:spTgt spid="84"/>
                                        </p:tgtEl>
                                      </p:cBhvr>
                                    </p:animEffect>
                                  </p:childTnLst>
                                  <p:subTnLst>
                                    <p:audio>
                                      <p:cMediaNode>
                                        <p:cTn display="0" masterRel="sameClick">
                                          <p:stCondLst>
                                            <p:cond evt="begin" delay="0">
                                              <p:tn val="263"/>
                                            </p:cond>
                                          </p:stCondLst>
                                          <p:endCondLst>
                                            <p:cond evt="onStopAudio" delay="0">
                                              <p:tgtEl>
                                                <p:sldTgt/>
                                              </p:tgtEl>
                                            </p:cond>
                                          </p:endCondLst>
                                        </p:cTn>
                                        <p:tgtEl>
                                          <p:sndTgt r:embed="rId2" name="Bling.wav"/>
                                        </p:tgtEl>
                                      </p:cMediaNode>
                                    </p:audio>
                                  </p:subTnLst>
                                </p:cTn>
                              </p:par>
                              <p:par>
                                <p:cTn id="268" presetID="26" presetClass="emph" presetSubtype="0" fill="hold" grpId="1" nodeType="withEffect">
                                  <p:stCondLst>
                                    <p:cond delay="500"/>
                                  </p:stCondLst>
                                  <p:childTnLst>
                                    <p:animEffect transition="out" filter="fade">
                                      <p:cBhvr>
                                        <p:cTn id="269" dur="500" tmFilter="0, 0; .2, .5; .8, .5; 1, 0"/>
                                        <p:tgtEl>
                                          <p:spTgt spid="84"/>
                                        </p:tgtEl>
                                      </p:cBhvr>
                                    </p:animEffect>
                                    <p:animScale>
                                      <p:cBhvr>
                                        <p:cTn id="270" dur="250" autoRev="1" fill="hold"/>
                                        <p:tgtEl>
                                          <p:spTgt spid="84"/>
                                        </p:tgtEl>
                                      </p:cBhvr>
                                      <p:by x="105000" y="105000"/>
                                    </p:animScale>
                                  </p:childTnLst>
                                </p:cTn>
                              </p:par>
                              <p:par>
                                <p:cTn id="271" presetID="53" presetClass="entr" presetSubtype="16" fill="hold" grpId="0" nodeType="withEffect">
                                  <p:stCondLst>
                                    <p:cond delay="0"/>
                                  </p:stCondLst>
                                  <p:childTnLst>
                                    <p:set>
                                      <p:cBhvr>
                                        <p:cTn id="272" dur="1" fill="hold">
                                          <p:stCondLst>
                                            <p:cond delay="0"/>
                                          </p:stCondLst>
                                        </p:cTn>
                                        <p:tgtEl>
                                          <p:spTgt spid="85"/>
                                        </p:tgtEl>
                                        <p:attrNameLst>
                                          <p:attrName>style.visibility</p:attrName>
                                        </p:attrNameLst>
                                      </p:cBhvr>
                                      <p:to>
                                        <p:strVal val="visible"/>
                                      </p:to>
                                    </p:set>
                                    <p:anim calcmode="lin" valueType="num">
                                      <p:cBhvr>
                                        <p:cTn id="273" dur="500" fill="hold"/>
                                        <p:tgtEl>
                                          <p:spTgt spid="85"/>
                                        </p:tgtEl>
                                        <p:attrNameLst>
                                          <p:attrName>ppt_w</p:attrName>
                                        </p:attrNameLst>
                                      </p:cBhvr>
                                      <p:tavLst>
                                        <p:tav tm="0">
                                          <p:val>
                                            <p:fltVal val="0"/>
                                          </p:val>
                                        </p:tav>
                                        <p:tav tm="100000">
                                          <p:val>
                                            <p:strVal val="#ppt_w"/>
                                          </p:val>
                                        </p:tav>
                                      </p:tavLst>
                                    </p:anim>
                                    <p:anim calcmode="lin" valueType="num">
                                      <p:cBhvr>
                                        <p:cTn id="274" dur="500" fill="hold"/>
                                        <p:tgtEl>
                                          <p:spTgt spid="85"/>
                                        </p:tgtEl>
                                        <p:attrNameLst>
                                          <p:attrName>ppt_h</p:attrName>
                                        </p:attrNameLst>
                                      </p:cBhvr>
                                      <p:tavLst>
                                        <p:tav tm="0">
                                          <p:val>
                                            <p:fltVal val="0"/>
                                          </p:val>
                                        </p:tav>
                                        <p:tav tm="100000">
                                          <p:val>
                                            <p:strVal val="#ppt_h"/>
                                          </p:val>
                                        </p:tav>
                                      </p:tavLst>
                                    </p:anim>
                                    <p:animEffect transition="in" filter="fade">
                                      <p:cBhvr>
                                        <p:cTn id="275" dur="500"/>
                                        <p:tgtEl>
                                          <p:spTgt spid="85"/>
                                        </p:tgtEl>
                                      </p:cBhvr>
                                    </p:animEffect>
                                  </p:childTnLst>
                                  <p:subTnLst>
                                    <p:audio>
                                      <p:cMediaNode>
                                        <p:cTn display="0" masterRel="sameClick">
                                          <p:stCondLst>
                                            <p:cond evt="begin" delay="0">
                                              <p:tn val="271"/>
                                            </p:cond>
                                          </p:stCondLst>
                                          <p:endCondLst>
                                            <p:cond evt="onStopAudio" delay="0">
                                              <p:tgtEl>
                                                <p:sldTgt/>
                                              </p:tgtEl>
                                            </p:cond>
                                          </p:endCondLst>
                                        </p:cTn>
                                        <p:tgtEl>
                                          <p:sndTgt r:embed="rId2" name="Bling.wav"/>
                                        </p:tgtEl>
                                      </p:cMediaNode>
                                    </p:audio>
                                  </p:subTnLst>
                                </p:cTn>
                              </p:par>
                              <p:par>
                                <p:cTn id="276" presetID="26" presetClass="emph" presetSubtype="0" fill="hold" grpId="1" nodeType="withEffect">
                                  <p:stCondLst>
                                    <p:cond delay="500"/>
                                  </p:stCondLst>
                                  <p:childTnLst>
                                    <p:animEffect transition="out" filter="fade">
                                      <p:cBhvr>
                                        <p:cTn id="277" dur="500" tmFilter="0, 0; .2, .5; .8, .5; 1, 0"/>
                                        <p:tgtEl>
                                          <p:spTgt spid="85"/>
                                        </p:tgtEl>
                                      </p:cBhvr>
                                    </p:animEffect>
                                    <p:animScale>
                                      <p:cBhvr>
                                        <p:cTn id="278" dur="250" autoRev="1" fill="hold"/>
                                        <p:tgtEl>
                                          <p:spTgt spid="85"/>
                                        </p:tgtEl>
                                      </p:cBhvr>
                                      <p:by x="105000" y="105000"/>
                                    </p:animScale>
                                  </p:childTnLst>
                                </p:cTn>
                              </p:par>
                              <p:par>
                                <p:cTn id="279" presetID="53" presetClass="entr" presetSubtype="16" fill="hold" grpId="0" nodeType="withEffect">
                                  <p:stCondLst>
                                    <p:cond delay="0"/>
                                  </p:stCondLst>
                                  <p:childTnLst>
                                    <p:set>
                                      <p:cBhvr>
                                        <p:cTn id="280" dur="1" fill="hold">
                                          <p:stCondLst>
                                            <p:cond delay="0"/>
                                          </p:stCondLst>
                                        </p:cTn>
                                        <p:tgtEl>
                                          <p:spTgt spid="87"/>
                                        </p:tgtEl>
                                        <p:attrNameLst>
                                          <p:attrName>style.visibility</p:attrName>
                                        </p:attrNameLst>
                                      </p:cBhvr>
                                      <p:to>
                                        <p:strVal val="visible"/>
                                      </p:to>
                                    </p:set>
                                    <p:anim calcmode="lin" valueType="num">
                                      <p:cBhvr>
                                        <p:cTn id="281" dur="500" fill="hold"/>
                                        <p:tgtEl>
                                          <p:spTgt spid="87"/>
                                        </p:tgtEl>
                                        <p:attrNameLst>
                                          <p:attrName>ppt_w</p:attrName>
                                        </p:attrNameLst>
                                      </p:cBhvr>
                                      <p:tavLst>
                                        <p:tav tm="0">
                                          <p:val>
                                            <p:fltVal val="0"/>
                                          </p:val>
                                        </p:tav>
                                        <p:tav tm="100000">
                                          <p:val>
                                            <p:strVal val="#ppt_w"/>
                                          </p:val>
                                        </p:tav>
                                      </p:tavLst>
                                    </p:anim>
                                    <p:anim calcmode="lin" valueType="num">
                                      <p:cBhvr>
                                        <p:cTn id="282" dur="500" fill="hold"/>
                                        <p:tgtEl>
                                          <p:spTgt spid="87"/>
                                        </p:tgtEl>
                                        <p:attrNameLst>
                                          <p:attrName>ppt_h</p:attrName>
                                        </p:attrNameLst>
                                      </p:cBhvr>
                                      <p:tavLst>
                                        <p:tav tm="0">
                                          <p:val>
                                            <p:fltVal val="0"/>
                                          </p:val>
                                        </p:tav>
                                        <p:tav tm="100000">
                                          <p:val>
                                            <p:strVal val="#ppt_h"/>
                                          </p:val>
                                        </p:tav>
                                      </p:tavLst>
                                    </p:anim>
                                    <p:animEffect transition="in" filter="fade">
                                      <p:cBhvr>
                                        <p:cTn id="283" dur="500"/>
                                        <p:tgtEl>
                                          <p:spTgt spid="87"/>
                                        </p:tgtEl>
                                      </p:cBhvr>
                                    </p:animEffect>
                                  </p:childTnLst>
                                  <p:subTnLst>
                                    <p:audio>
                                      <p:cMediaNode>
                                        <p:cTn display="0" masterRel="sameClick">
                                          <p:stCondLst>
                                            <p:cond evt="begin" delay="0">
                                              <p:tn val="279"/>
                                            </p:cond>
                                          </p:stCondLst>
                                          <p:endCondLst>
                                            <p:cond evt="onStopAudio" delay="0">
                                              <p:tgtEl>
                                                <p:sldTgt/>
                                              </p:tgtEl>
                                            </p:cond>
                                          </p:endCondLst>
                                        </p:cTn>
                                        <p:tgtEl>
                                          <p:sndTgt r:embed="rId2" name="Bling.wav"/>
                                        </p:tgtEl>
                                      </p:cMediaNode>
                                    </p:audio>
                                  </p:subTnLst>
                                </p:cTn>
                              </p:par>
                              <p:par>
                                <p:cTn id="284" presetID="26" presetClass="emph" presetSubtype="0" fill="hold" grpId="1" nodeType="withEffect">
                                  <p:stCondLst>
                                    <p:cond delay="500"/>
                                  </p:stCondLst>
                                  <p:childTnLst>
                                    <p:animEffect transition="out" filter="fade">
                                      <p:cBhvr>
                                        <p:cTn id="285" dur="500" tmFilter="0, 0; .2, .5; .8, .5; 1, 0"/>
                                        <p:tgtEl>
                                          <p:spTgt spid="87"/>
                                        </p:tgtEl>
                                      </p:cBhvr>
                                    </p:animEffect>
                                    <p:animScale>
                                      <p:cBhvr>
                                        <p:cTn id="286" dur="250" autoRev="1" fill="hold"/>
                                        <p:tgtEl>
                                          <p:spTgt spid="87"/>
                                        </p:tgtEl>
                                      </p:cBhvr>
                                      <p:by x="105000" y="105000"/>
                                    </p:animScale>
                                  </p:childTnLst>
                                </p:cTn>
                              </p:par>
                              <p:par>
                                <p:cTn id="287" presetID="53" presetClass="entr" presetSubtype="16" fill="hold" grpId="0" nodeType="withEffect">
                                  <p:stCondLst>
                                    <p:cond delay="0"/>
                                  </p:stCondLst>
                                  <p:childTnLst>
                                    <p:set>
                                      <p:cBhvr>
                                        <p:cTn id="288" dur="1" fill="hold">
                                          <p:stCondLst>
                                            <p:cond delay="0"/>
                                          </p:stCondLst>
                                        </p:cTn>
                                        <p:tgtEl>
                                          <p:spTgt spid="88"/>
                                        </p:tgtEl>
                                        <p:attrNameLst>
                                          <p:attrName>style.visibility</p:attrName>
                                        </p:attrNameLst>
                                      </p:cBhvr>
                                      <p:to>
                                        <p:strVal val="visible"/>
                                      </p:to>
                                    </p:set>
                                    <p:anim calcmode="lin" valueType="num">
                                      <p:cBhvr>
                                        <p:cTn id="289" dur="500" fill="hold"/>
                                        <p:tgtEl>
                                          <p:spTgt spid="88"/>
                                        </p:tgtEl>
                                        <p:attrNameLst>
                                          <p:attrName>ppt_w</p:attrName>
                                        </p:attrNameLst>
                                      </p:cBhvr>
                                      <p:tavLst>
                                        <p:tav tm="0">
                                          <p:val>
                                            <p:fltVal val="0"/>
                                          </p:val>
                                        </p:tav>
                                        <p:tav tm="100000">
                                          <p:val>
                                            <p:strVal val="#ppt_w"/>
                                          </p:val>
                                        </p:tav>
                                      </p:tavLst>
                                    </p:anim>
                                    <p:anim calcmode="lin" valueType="num">
                                      <p:cBhvr>
                                        <p:cTn id="290" dur="500" fill="hold"/>
                                        <p:tgtEl>
                                          <p:spTgt spid="88"/>
                                        </p:tgtEl>
                                        <p:attrNameLst>
                                          <p:attrName>ppt_h</p:attrName>
                                        </p:attrNameLst>
                                      </p:cBhvr>
                                      <p:tavLst>
                                        <p:tav tm="0">
                                          <p:val>
                                            <p:fltVal val="0"/>
                                          </p:val>
                                        </p:tav>
                                        <p:tav tm="100000">
                                          <p:val>
                                            <p:strVal val="#ppt_h"/>
                                          </p:val>
                                        </p:tav>
                                      </p:tavLst>
                                    </p:anim>
                                    <p:animEffect transition="in" filter="fade">
                                      <p:cBhvr>
                                        <p:cTn id="291" dur="500"/>
                                        <p:tgtEl>
                                          <p:spTgt spid="88"/>
                                        </p:tgtEl>
                                      </p:cBhvr>
                                    </p:animEffect>
                                  </p:childTnLst>
                                  <p:subTnLst>
                                    <p:audio>
                                      <p:cMediaNode>
                                        <p:cTn display="0" masterRel="sameClick">
                                          <p:stCondLst>
                                            <p:cond evt="begin" delay="0">
                                              <p:tn val="287"/>
                                            </p:cond>
                                          </p:stCondLst>
                                          <p:endCondLst>
                                            <p:cond evt="onStopAudio" delay="0">
                                              <p:tgtEl>
                                                <p:sldTgt/>
                                              </p:tgtEl>
                                            </p:cond>
                                          </p:endCondLst>
                                        </p:cTn>
                                        <p:tgtEl>
                                          <p:sndTgt r:embed="rId2" name="Bling.wav"/>
                                        </p:tgtEl>
                                      </p:cMediaNode>
                                    </p:audio>
                                  </p:subTnLst>
                                </p:cTn>
                              </p:par>
                              <p:par>
                                <p:cTn id="292" presetID="26" presetClass="emph" presetSubtype="0" fill="hold" grpId="1" nodeType="withEffect">
                                  <p:stCondLst>
                                    <p:cond delay="500"/>
                                  </p:stCondLst>
                                  <p:childTnLst>
                                    <p:animEffect transition="out" filter="fade">
                                      <p:cBhvr>
                                        <p:cTn id="293" dur="500" tmFilter="0, 0; .2, .5; .8, .5; 1, 0"/>
                                        <p:tgtEl>
                                          <p:spTgt spid="88"/>
                                        </p:tgtEl>
                                      </p:cBhvr>
                                    </p:animEffect>
                                    <p:animScale>
                                      <p:cBhvr>
                                        <p:cTn id="294" dur="250" autoRev="1" fill="hold"/>
                                        <p:tgtEl>
                                          <p:spTgt spid="88"/>
                                        </p:tgtEl>
                                      </p:cBhvr>
                                      <p:by x="105000" y="105000"/>
                                    </p:animScale>
                                  </p:childTnLst>
                                </p:cTn>
                              </p:par>
                              <p:par>
                                <p:cTn id="295" presetID="53" presetClass="entr" presetSubtype="16" fill="hold" grpId="0" nodeType="withEffect">
                                  <p:stCondLst>
                                    <p:cond delay="0"/>
                                  </p:stCondLst>
                                  <p:childTnLst>
                                    <p:set>
                                      <p:cBhvr>
                                        <p:cTn id="296" dur="1" fill="hold">
                                          <p:stCondLst>
                                            <p:cond delay="0"/>
                                          </p:stCondLst>
                                        </p:cTn>
                                        <p:tgtEl>
                                          <p:spTgt spid="86"/>
                                        </p:tgtEl>
                                        <p:attrNameLst>
                                          <p:attrName>style.visibility</p:attrName>
                                        </p:attrNameLst>
                                      </p:cBhvr>
                                      <p:to>
                                        <p:strVal val="visible"/>
                                      </p:to>
                                    </p:set>
                                    <p:anim calcmode="lin" valueType="num">
                                      <p:cBhvr>
                                        <p:cTn id="297" dur="500" fill="hold"/>
                                        <p:tgtEl>
                                          <p:spTgt spid="86"/>
                                        </p:tgtEl>
                                        <p:attrNameLst>
                                          <p:attrName>ppt_w</p:attrName>
                                        </p:attrNameLst>
                                      </p:cBhvr>
                                      <p:tavLst>
                                        <p:tav tm="0">
                                          <p:val>
                                            <p:fltVal val="0"/>
                                          </p:val>
                                        </p:tav>
                                        <p:tav tm="100000">
                                          <p:val>
                                            <p:strVal val="#ppt_w"/>
                                          </p:val>
                                        </p:tav>
                                      </p:tavLst>
                                    </p:anim>
                                    <p:anim calcmode="lin" valueType="num">
                                      <p:cBhvr>
                                        <p:cTn id="298" dur="500" fill="hold"/>
                                        <p:tgtEl>
                                          <p:spTgt spid="86"/>
                                        </p:tgtEl>
                                        <p:attrNameLst>
                                          <p:attrName>ppt_h</p:attrName>
                                        </p:attrNameLst>
                                      </p:cBhvr>
                                      <p:tavLst>
                                        <p:tav tm="0">
                                          <p:val>
                                            <p:fltVal val="0"/>
                                          </p:val>
                                        </p:tav>
                                        <p:tav tm="100000">
                                          <p:val>
                                            <p:strVal val="#ppt_h"/>
                                          </p:val>
                                        </p:tav>
                                      </p:tavLst>
                                    </p:anim>
                                    <p:animEffect transition="in" filter="fade">
                                      <p:cBhvr>
                                        <p:cTn id="299" dur="500"/>
                                        <p:tgtEl>
                                          <p:spTgt spid="86"/>
                                        </p:tgtEl>
                                      </p:cBhvr>
                                    </p:animEffect>
                                  </p:childTnLst>
                                  <p:subTnLst>
                                    <p:audio>
                                      <p:cMediaNode>
                                        <p:cTn display="0" masterRel="sameClick">
                                          <p:stCondLst>
                                            <p:cond evt="begin" delay="0">
                                              <p:tn val="295"/>
                                            </p:cond>
                                          </p:stCondLst>
                                          <p:endCondLst>
                                            <p:cond evt="onStopAudio" delay="0">
                                              <p:tgtEl>
                                                <p:sldTgt/>
                                              </p:tgtEl>
                                            </p:cond>
                                          </p:endCondLst>
                                        </p:cTn>
                                        <p:tgtEl>
                                          <p:sndTgt r:embed="rId2" name="Bling.wav"/>
                                        </p:tgtEl>
                                      </p:cMediaNode>
                                    </p:audio>
                                  </p:subTnLst>
                                </p:cTn>
                              </p:par>
                              <p:par>
                                <p:cTn id="300" presetID="26" presetClass="emph" presetSubtype="0" fill="hold" grpId="1" nodeType="withEffect">
                                  <p:stCondLst>
                                    <p:cond delay="500"/>
                                  </p:stCondLst>
                                  <p:childTnLst>
                                    <p:animEffect transition="out" filter="fade">
                                      <p:cBhvr>
                                        <p:cTn id="301" dur="500" tmFilter="0, 0; .2, .5; .8, .5; 1, 0"/>
                                        <p:tgtEl>
                                          <p:spTgt spid="86"/>
                                        </p:tgtEl>
                                      </p:cBhvr>
                                    </p:animEffect>
                                    <p:animScale>
                                      <p:cBhvr>
                                        <p:cTn id="302" dur="250" autoRev="1" fill="hold"/>
                                        <p:tgtEl>
                                          <p:spTgt spid="86"/>
                                        </p:tgtEl>
                                      </p:cBhvr>
                                      <p:by x="105000" y="105000"/>
                                    </p:animScale>
                                  </p:childTnLst>
                                </p:cTn>
                              </p:par>
                            </p:childTnLst>
                          </p:cTn>
                        </p:par>
                      </p:childTnLst>
                    </p:cTn>
                  </p:par>
                </p:childTnLst>
              </p:cTn>
              <p:nextCondLst>
                <p:cond evt="onClick" delay="0">
                  <p:tgtEl>
                    <p:spTgt spid="24"/>
                  </p:tgtEl>
                </p:cond>
              </p:nextCondLst>
            </p:seq>
            <p:seq concurrent="1" nextAc="seek">
              <p:cTn id="303" restart="whenNotActive" fill="hold" evtFilter="cancelBubble" nodeType="interactiveSeq">
                <p:stCondLst>
                  <p:cond evt="onClick" delay="0">
                    <p:tgtEl>
                      <p:spTgt spid="92"/>
                    </p:tgtEl>
                  </p:cond>
                </p:stCondLst>
                <p:endSync evt="end" delay="0">
                  <p:rtn val="all"/>
                </p:endSync>
                <p:childTnLst>
                  <p:par>
                    <p:cTn id="304" fill="hold">
                      <p:stCondLst>
                        <p:cond delay="0"/>
                      </p:stCondLst>
                      <p:childTnLst>
                        <p:par>
                          <p:cTn id="305" fill="hold">
                            <p:stCondLst>
                              <p:cond delay="0"/>
                            </p:stCondLst>
                            <p:childTnLst>
                              <p:par>
                                <p:cTn id="306" presetID="1" presetClass="exit" presetSubtype="0" fill="hold" nodeType="clickEffect">
                                  <p:stCondLst>
                                    <p:cond delay="0"/>
                                  </p:stCondLst>
                                  <p:childTnLst>
                                    <p:set>
                                      <p:cBhvr>
                                        <p:cTn id="307" dur="1" fill="hold">
                                          <p:stCondLst>
                                            <p:cond delay="0"/>
                                          </p:stCondLst>
                                        </p:cTn>
                                        <p:tgtEl>
                                          <p:spTgt spid="92"/>
                                        </p:tgtEl>
                                        <p:attrNameLst>
                                          <p:attrName>style.visibility</p:attrName>
                                        </p:attrNameLst>
                                      </p:cBhvr>
                                      <p:to>
                                        <p:strVal val="hidden"/>
                                      </p:to>
                                    </p:set>
                                  </p:childTnLst>
                                </p:cTn>
                              </p:par>
                              <p:par>
                                <p:cTn id="308" presetID="1" presetClass="emph" presetSubtype="2" fill="hold" nodeType="withEffect">
                                  <p:stCondLst>
                                    <p:cond delay="0"/>
                                  </p:stCondLst>
                                  <p:childTnLst>
                                    <p:animClr clrSpc="rgb" dir="cw">
                                      <p:cBhvr>
                                        <p:cTn id="309" dur="500" fill="hold"/>
                                        <p:tgtEl>
                                          <p:spTgt spid="90"/>
                                        </p:tgtEl>
                                        <p:attrNameLst>
                                          <p:attrName>fillcolor</p:attrName>
                                        </p:attrNameLst>
                                      </p:cBhvr>
                                      <p:to>
                                        <a:srgbClr val="EE4036"/>
                                      </p:to>
                                    </p:animClr>
                                    <p:set>
                                      <p:cBhvr>
                                        <p:cTn id="310" dur="500" fill="hold"/>
                                        <p:tgtEl>
                                          <p:spTgt spid="90"/>
                                        </p:tgtEl>
                                        <p:attrNameLst>
                                          <p:attrName>fill.type</p:attrName>
                                        </p:attrNameLst>
                                      </p:cBhvr>
                                      <p:to>
                                        <p:strVal val="solid"/>
                                      </p:to>
                                    </p:set>
                                    <p:set>
                                      <p:cBhvr>
                                        <p:cTn id="311" dur="500" fill="hold"/>
                                        <p:tgtEl>
                                          <p:spTgt spid="90"/>
                                        </p:tgtEl>
                                        <p:attrNameLst>
                                          <p:attrName>fill.on</p:attrName>
                                        </p:attrNameLst>
                                      </p:cBhvr>
                                      <p:to>
                                        <p:strVal val="true"/>
                                      </p:to>
                                    </p:set>
                                  </p:childTnLst>
                                </p:cTn>
                              </p:par>
                              <p:par>
                                <p:cTn id="312" presetID="53" presetClass="entr" presetSubtype="16" fill="hold" nodeType="withEffect">
                                  <p:stCondLst>
                                    <p:cond delay="0"/>
                                  </p:stCondLst>
                                  <p:childTnLst>
                                    <p:set>
                                      <p:cBhvr>
                                        <p:cTn id="313" dur="1" fill="hold">
                                          <p:stCondLst>
                                            <p:cond delay="0"/>
                                          </p:stCondLst>
                                        </p:cTn>
                                        <p:tgtEl>
                                          <p:spTgt spid="115"/>
                                        </p:tgtEl>
                                        <p:attrNameLst>
                                          <p:attrName>style.visibility</p:attrName>
                                        </p:attrNameLst>
                                      </p:cBhvr>
                                      <p:to>
                                        <p:strVal val="visible"/>
                                      </p:to>
                                    </p:set>
                                    <p:anim calcmode="lin" valueType="num">
                                      <p:cBhvr>
                                        <p:cTn id="314" dur="500" fill="hold"/>
                                        <p:tgtEl>
                                          <p:spTgt spid="115"/>
                                        </p:tgtEl>
                                        <p:attrNameLst>
                                          <p:attrName>ppt_w</p:attrName>
                                        </p:attrNameLst>
                                      </p:cBhvr>
                                      <p:tavLst>
                                        <p:tav tm="0">
                                          <p:val>
                                            <p:fltVal val="0"/>
                                          </p:val>
                                        </p:tav>
                                        <p:tav tm="100000">
                                          <p:val>
                                            <p:strVal val="#ppt_w"/>
                                          </p:val>
                                        </p:tav>
                                      </p:tavLst>
                                    </p:anim>
                                    <p:anim calcmode="lin" valueType="num">
                                      <p:cBhvr>
                                        <p:cTn id="315" dur="500" fill="hold"/>
                                        <p:tgtEl>
                                          <p:spTgt spid="115"/>
                                        </p:tgtEl>
                                        <p:attrNameLst>
                                          <p:attrName>ppt_h</p:attrName>
                                        </p:attrNameLst>
                                      </p:cBhvr>
                                      <p:tavLst>
                                        <p:tav tm="0">
                                          <p:val>
                                            <p:fltVal val="0"/>
                                          </p:val>
                                        </p:tav>
                                        <p:tav tm="100000">
                                          <p:val>
                                            <p:strVal val="#ppt_h"/>
                                          </p:val>
                                        </p:tav>
                                      </p:tavLst>
                                    </p:anim>
                                    <p:animEffect transition="in" filter="fade">
                                      <p:cBhvr>
                                        <p:cTn id="316" dur="500"/>
                                        <p:tgtEl>
                                          <p:spTgt spid="115"/>
                                        </p:tgtEl>
                                      </p:cBhvr>
                                    </p:animEffect>
                                  </p:childTnLst>
                                </p:cTn>
                              </p:par>
                            </p:childTnLst>
                          </p:cTn>
                        </p:par>
                      </p:childTnLst>
                    </p:cTn>
                  </p:par>
                </p:childTnLst>
              </p:cTn>
              <p:nextCondLst>
                <p:cond evt="onClick" delay="0">
                  <p:tgtEl>
                    <p:spTgt spid="92"/>
                  </p:tgtEl>
                </p:cond>
              </p:nextCondLst>
            </p:seq>
            <p:seq concurrent="1" nextAc="seek">
              <p:cTn id="317" restart="whenNotActive" fill="hold" evtFilter="cancelBubble" nodeType="interactiveSeq">
                <p:stCondLst>
                  <p:cond evt="onClick" delay="0">
                    <p:tgtEl>
                      <p:spTgt spid="139"/>
                    </p:tgtEl>
                  </p:cond>
                </p:stCondLst>
                <p:endSync evt="end" delay="0">
                  <p:rtn val="all"/>
                </p:endSync>
                <p:childTnLst>
                  <p:par>
                    <p:cTn id="318" fill="hold">
                      <p:stCondLst>
                        <p:cond delay="0"/>
                      </p:stCondLst>
                      <p:childTnLst>
                        <p:par>
                          <p:cTn id="319" fill="hold">
                            <p:stCondLst>
                              <p:cond delay="0"/>
                            </p:stCondLst>
                            <p:childTnLst>
                              <p:par>
                                <p:cTn id="320" presetID="1" presetClass="exit" presetSubtype="0" fill="hold" nodeType="clickEffect">
                                  <p:stCondLst>
                                    <p:cond delay="0"/>
                                  </p:stCondLst>
                                  <p:childTnLst>
                                    <p:set>
                                      <p:cBhvr>
                                        <p:cTn id="321" dur="1" fill="hold">
                                          <p:stCondLst>
                                            <p:cond delay="0"/>
                                          </p:stCondLst>
                                        </p:cTn>
                                        <p:tgtEl>
                                          <p:spTgt spid="139"/>
                                        </p:tgtEl>
                                        <p:attrNameLst>
                                          <p:attrName>style.visibility</p:attrName>
                                        </p:attrNameLst>
                                      </p:cBhvr>
                                      <p:to>
                                        <p:strVal val="hidden"/>
                                      </p:to>
                                    </p:set>
                                  </p:childTnLst>
                                </p:cTn>
                              </p:par>
                              <p:par>
                                <p:cTn id="322" presetID="1" presetClass="emph" presetSubtype="2" fill="hold" nodeType="withEffect">
                                  <p:stCondLst>
                                    <p:cond delay="0"/>
                                  </p:stCondLst>
                                  <p:childTnLst>
                                    <p:animClr clrSpc="rgb" dir="cw">
                                      <p:cBhvr>
                                        <p:cTn id="323" dur="500" fill="hold"/>
                                        <p:tgtEl>
                                          <p:spTgt spid="137"/>
                                        </p:tgtEl>
                                        <p:attrNameLst>
                                          <p:attrName>fillcolor</p:attrName>
                                        </p:attrNameLst>
                                      </p:cBhvr>
                                      <p:to>
                                        <a:srgbClr val="EE4036"/>
                                      </p:to>
                                    </p:animClr>
                                    <p:set>
                                      <p:cBhvr>
                                        <p:cTn id="324" dur="500" fill="hold"/>
                                        <p:tgtEl>
                                          <p:spTgt spid="137"/>
                                        </p:tgtEl>
                                        <p:attrNameLst>
                                          <p:attrName>fill.type</p:attrName>
                                        </p:attrNameLst>
                                      </p:cBhvr>
                                      <p:to>
                                        <p:strVal val="solid"/>
                                      </p:to>
                                    </p:set>
                                    <p:set>
                                      <p:cBhvr>
                                        <p:cTn id="325" dur="500" fill="hold"/>
                                        <p:tgtEl>
                                          <p:spTgt spid="137"/>
                                        </p:tgtEl>
                                        <p:attrNameLst>
                                          <p:attrName>fill.on</p:attrName>
                                        </p:attrNameLst>
                                      </p:cBhvr>
                                      <p:to>
                                        <p:strVal val="true"/>
                                      </p:to>
                                    </p:set>
                                  </p:childTnLst>
                                </p:cTn>
                              </p:par>
                              <p:par>
                                <p:cTn id="326" presetID="53" presetClass="entr" presetSubtype="16" fill="hold" nodeType="withEffect">
                                  <p:stCondLst>
                                    <p:cond delay="0"/>
                                  </p:stCondLst>
                                  <p:childTnLst>
                                    <p:set>
                                      <p:cBhvr>
                                        <p:cTn id="327" dur="1" fill="hold">
                                          <p:stCondLst>
                                            <p:cond delay="0"/>
                                          </p:stCondLst>
                                        </p:cTn>
                                        <p:tgtEl>
                                          <p:spTgt spid="138"/>
                                        </p:tgtEl>
                                        <p:attrNameLst>
                                          <p:attrName>style.visibility</p:attrName>
                                        </p:attrNameLst>
                                      </p:cBhvr>
                                      <p:to>
                                        <p:strVal val="visible"/>
                                      </p:to>
                                    </p:set>
                                    <p:anim calcmode="lin" valueType="num">
                                      <p:cBhvr>
                                        <p:cTn id="328" dur="500" fill="hold"/>
                                        <p:tgtEl>
                                          <p:spTgt spid="138"/>
                                        </p:tgtEl>
                                        <p:attrNameLst>
                                          <p:attrName>ppt_w</p:attrName>
                                        </p:attrNameLst>
                                      </p:cBhvr>
                                      <p:tavLst>
                                        <p:tav tm="0">
                                          <p:val>
                                            <p:fltVal val="0"/>
                                          </p:val>
                                        </p:tav>
                                        <p:tav tm="100000">
                                          <p:val>
                                            <p:strVal val="#ppt_w"/>
                                          </p:val>
                                        </p:tav>
                                      </p:tavLst>
                                    </p:anim>
                                    <p:anim calcmode="lin" valueType="num">
                                      <p:cBhvr>
                                        <p:cTn id="329" dur="500" fill="hold"/>
                                        <p:tgtEl>
                                          <p:spTgt spid="138"/>
                                        </p:tgtEl>
                                        <p:attrNameLst>
                                          <p:attrName>ppt_h</p:attrName>
                                        </p:attrNameLst>
                                      </p:cBhvr>
                                      <p:tavLst>
                                        <p:tav tm="0">
                                          <p:val>
                                            <p:fltVal val="0"/>
                                          </p:val>
                                        </p:tav>
                                        <p:tav tm="100000">
                                          <p:val>
                                            <p:strVal val="#ppt_h"/>
                                          </p:val>
                                        </p:tav>
                                      </p:tavLst>
                                    </p:anim>
                                    <p:animEffect transition="in" filter="fade">
                                      <p:cBhvr>
                                        <p:cTn id="330" dur="500"/>
                                        <p:tgtEl>
                                          <p:spTgt spid="138"/>
                                        </p:tgtEl>
                                      </p:cBhvr>
                                    </p:animEffect>
                                  </p:childTnLst>
                                </p:cTn>
                              </p:par>
                            </p:childTnLst>
                          </p:cTn>
                        </p:par>
                      </p:childTnLst>
                    </p:cTn>
                  </p:par>
                </p:childTnLst>
              </p:cTn>
              <p:nextCondLst>
                <p:cond evt="onClick" delay="0">
                  <p:tgtEl>
                    <p:spTgt spid="139"/>
                  </p:tgtEl>
                </p:cond>
              </p:nextCondLst>
            </p:seq>
            <p:seq concurrent="1" nextAc="seek">
              <p:cTn id="331" restart="whenNotActive" fill="hold" evtFilter="cancelBubble" nodeType="interactiveSeq">
                <p:stCondLst>
                  <p:cond evt="onClick" delay="0">
                    <p:tgtEl>
                      <p:spTgt spid="142"/>
                    </p:tgtEl>
                  </p:cond>
                </p:stCondLst>
                <p:endSync evt="end" delay="0">
                  <p:rtn val="all"/>
                </p:endSync>
                <p:childTnLst>
                  <p:par>
                    <p:cTn id="332" fill="hold">
                      <p:stCondLst>
                        <p:cond delay="0"/>
                      </p:stCondLst>
                      <p:childTnLst>
                        <p:par>
                          <p:cTn id="333" fill="hold">
                            <p:stCondLst>
                              <p:cond delay="0"/>
                            </p:stCondLst>
                            <p:childTnLst>
                              <p:par>
                                <p:cTn id="334" presetID="1" presetClass="exit" presetSubtype="0" fill="hold" nodeType="clickEffect">
                                  <p:stCondLst>
                                    <p:cond delay="0"/>
                                  </p:stCondLst>
                                  <p:childTnLst>
                                    <p:set>
                                      <p:cBhvr>
                                        <p:cTn id="335" dur="1" fill="hold">
                                          <p:stCondLst>
                                            <p:cond delay="0"/>
                                          </p:stCondLst>
                                        </p:cTn>
                                        <p:tgtEl>
                                          <p:spTgt spid="142"/>
                                        </p:tgtEl>
                                        <p:attrNameLst>
                                          <p:attrName>style.visibility</p:attrName>
                                        </p:attrNameLst>
                                      </p:cBhvr>
                                      <p:to>
                                        <p:strVal val="hidden"/>
                                      </p:to>
                                    </p:set>
                                  </p:childTnLst>
                                </p:cTn>
                              </p:par>
                              <p:par>
                                <p:cTn id="336" presetID="1" presetClass="emph" presetSubtype="2" fill="hold" nodeType="withEffect">
                                  <p:stCondLst>
                                    <p:cond delay="0"/>
                                  </p:stCondLst>
                                  <p:childTnLst>
                                    <p:animClr clrSpc="rgb" dir="cw">
                                      <p:cBhvr>
                                        <p:cTn id="337" dur="500" fill="hold"/>
                                        <p:tgtEl>
                                          <p:spTgt spid="140"/>
                                        </p:tgtEl>
                                        <p:attrNameLst>
                                          <p:attrName>fillcolor</p:attrName>
                                        </p:attrNameLst>
                                      </p:cBhvr>
                                      <p:to>
                                        <a:srgbClr val="EE4036"/>
                                      </p:to>
                                    </p:animClr>
                                    <p:set>
                                      <p:cBhvr>
                                        <p:cTn id="338" dur="500" fill="hold"/>
                                        <p:tgtEl>
                                          <p:spTgt spid="140"/>
                                        </p:tgtEl>
                                        <p:attrNameLst>
                                          <p:attrName>fill.type</p:attrName>
                                        </p:attrNameLst>
                                      </p:cBhvr>
                                      <p:to>
                                        <p:strVal val="solid"/>
                                      </p:to>
                                    </p:set>
                                    <p:set>
                                      <p:cBhvr>
                                        <p:cTn id="339" dur="500" fill="hold"/>
                                        <p:tgtEl>
                                          <p:spTgt spid="140"/>
                                        </p:tgtEl>
                                        <p:attrNameLst>
                                          <p:attrName>fill.on</p:attrName>
                                        </p:attrNameLst>
                                      </p:cBhvr>
                                      <p:to>
                                        <p:strVal val="true"/>
                                      </p:to>
                                    </p:set>
                                  </p:childTnLst>
                                </p:cTn>
                              </p:par>
                              <p:par>
                                <p:cTn id="340" presetID="53" presetClass="entr" presetSubtype="16" fill="hold" nodeType="withEffect">
                                  <p:stCondLst>
                                    <p:cond delay="0"/>
                                  </p:stCondLst>
                                  <p:childTnLst>
                                    <p:set>
                                      <p:cBhvr>
                                        <p:cTn id="341" dur="1" fill="hold">
                                          <p:stCondLst>
                                            <p:cond delay="0"/>
                                          </p:stCondLst>
                                        </p:cTn>
                                        <p:tgtEl>
                                          <p:spTgt spid="141"/>
                                        </p:tgtEl>
                                        <p:attrNameLst>
                                          <p:attrName>style.visibility</p:attrName>
                                        </p:attrNameLst>
                                      </p:cBhvr>
                                      <p:to>
                                        <p:strVal val="visible"/>
                                      </p:to>
                                    </p:set>
                                    <p:anim calcmode="lin" valueType="num">
                                      <p:cBhvr>
                                        <p:cTn id="342" dur="500" fill="hold"/>
                                        <p:tgtEl>
                                          <p:spTgt spid="141"/>
                                        </p:tgtEl>
                                        <p:attrNameLst>
                                          <p:attrName>ppt_w</p:attrName>
                                        </p:attrNameLst>
                                      </p:cBhvr>
                                      <p:tavLst>
                                        <p:tav tm="0">
                                          <p:val>
                                            <p:fltVal val="0"/>
                                          </p:val>
                                        </p:tav>
                                        <p:tav tm="100000">
                                          <p:val>
                                            <p:strVal val="#ppt_w"/>
                                          </p:val>
                                        </p:tav>
                                      </p:tavLst>
                                    </p:anim>
                                    <p:anim calcmode="lin" valueType="num">
                                      <p:cBhvr>
                                        <p:cTn id="343" dur="500" fill="hold"/>
                                        <p:tgtEl>
                                          <p:spTgt spid="141"/>
                                        </p:tgtEl>
                                        <p:attrNameLst>
                                          <p:attrName>ppt_h</p:attrName>
                                        </p:attrNameLst>
                                      </p:cBhvr>
                                      <p:tavLst>
                                        <p:tav tm="0">
                                          <p:val>
                                            <p:fltVal val="0"/>
                                          </p:val>
                                        </p:tav>
                                        <p:tav tm="100000">
                                          <p:val>
                                            <p:strVal val="#ppt_h"/>
                                          </p:val>
                                        </p:tav>
                                      </p:tavLst>
                                    </p:anim>
                                    <p:animEffect transition="in" filter="fade">
                                      <p:cBhvr>
                                        <p:cTn id="344" dur="500"/>
                                        <p:tgtEl>
                                          <p:spTgt spid="141"/>
                                        </p:tgtEl>
                                      </p:cBhvr>
                                    </p:animEffect>
                                  </p:childTnLst>
                                </p:cTn>
                              </p:par>
                            </p:childTnLst>
                          </p:cTn>
                        </p:par>
                      </p:childTnLst>
                    </p:cTn>
                  </p:par>
                </p:childTnLst>
              </p:cTn>
              <p:nextCondLst>
                <p:cond evt="onClick" delay="0">
                  <p:tgtEl>
                    <p:spTgt spid="142"/>
                  </p:tgtEl>
                </p:cond>
              </p:nextCondLst>
            </p:seq>
            <p:seq concurrent="1" nextAc="seek">
              <p:cTn id="345" restart="whenNotActive" fill="hold" evtFilter="cancelBubble" nodeType="interactiveSeq">
                <p:stCondLst>
                  <p:cond evt="onClick" delay="0">
                    <p:tgtEl>
                      <p:spTgt spid="145"/>
                    </p:tgtEl>
                  </p:cond>
                </p:stCondLst>
                <p:endSync evt="end" delay="0">
                  <p:rtn val="all"/>
                </p:endSync>
                <p:childTnLst>
                  <p:par>
                    <p:cTn id="346" fill="hold">
                      <p:stCondLst>
                        <p:cond delay="0"/>
                      </p:stCondLst>
                      <p:childTnLst>
                        <p:par>
                          <p:cTn id="347" fill="hold">
                            <p:stCondLst>
                              <p:cond delay="0"/>
                            </p:stCondLst>
                            <p:childTnLst>
                              <p:par>
                                <p:cTn id="348" presetID="1" presetClass="exit" presetSubtype="0" fill="hold" nodeType="clickEffect">
                                  <p:stCondLst>
                                    <p:cond delay="0"/>
                                  </p:stCondLst>
                                  <p:childTnLst>
                                    <p:set>
                                      <p:cBhvr>
                                        <p:cTn id="349" dur="1" fill="hold">
                                          <p:stCondLst>
                                            <p:cond delay="0"/>
                                          </p:stCondLst>
                                        </p:cTn>
                                        <p:tgtEl>
                                          <p:spTgt spid="145"/>
                                        </p:tgtEl>
                                        <p:attrNameLst>
                                          <p:attrName>style.visibility</p:attrName>
                                        </p:attrNameLst>
                                      </p:cBhvr>
                                      <p:to>
                                        <p:strVal val="hidden"/>
                                      </p:to>
                                    </p:set>
                                  </p:childTnLst>
                                </p:cTn>
                              </p:par>
                              <p:par>
                                <p:cTn id="350" presetID="1" presetClass="emph" presetSubtype="2" fill="hold" nodeType="withEffect">
                                  <p:stCondLst>
                                    <p:cond delay="0"/>
                                  </p:stCondLst>
                                  <p:childTnLst>
                                    <p:animClr clrSpc="rgb" dir="cw">
                                      <p:cBhvr>
                                        <p:cTn id="351" dur="500" fill="hold"/>
                                        <p:tgtEl>
                                          <p:spTgt spid="143"/>
                                        </p:tgtEl>
                                        <p:attrNameLst>
                                          <p:attrName>fillcolor</p:attrName>
                                        </p:attrNameLst>
                                      </p:cBhvr>
                                      <p:to>
                                        <a:srgbClr val="EE4036"/>
                                      </p:to>
                                    </p:animClr>
                                    <p:set>
                                      <p:cBhvr>
                                        <p:cTn id="352" dur="500" fill="hold"/>
                                        <p:tgtEl>
                                          <p:spTgt spid="143"/>
                                        </p:tgtEl>
                                        <p:attrNameLst>
                                          <p:attrName>fill.type</p:attrName>
                                        </p:attrNameLst>
                                      </p:cBhvr>
                                      <p:to>
                                        <p:strVal val="solid"/>
                                      </p:to>
                                    </p:set>
                                    <p:set>
                                      <p:cBhvr>
                                        <p:cTn id="353" dur="500" fill="hold"/>
                                        <p:tgtEl>
                                          <p:spTgt spid="143"/>
                                        </p:tgtEl>
                                        <p:attrNameLst>
                                          <p:attrName>fill.on</p:attrName>
                                        </p:attrNameLst>
                                      </p:cBhvr>
                                      <p:to>
                                        <p:strVal val="true"/>
                                      </p:to>
                                    </p:set>
                                  </p:childTnLst>
                                </p:cTn>
                              </p:par>
                              <p:par>
                                <p:cTn id="354" presetID="53" presetClass="entr" presetSubtype="16" fill="hold" nodeType="withEffect">
                                  <p:stCondLst>
                                    <p:cond delay="0"/>
                                  </p:stCondLst>
                                  <p:childTnLst>
                                    <p:set>
                                      <p:cBhvr>
                                        <p:cTn id="355" dur="1" fill="hold">
                                          <p:stCondLst>
                                            <p:cond delay="0"/>
                                          </p:stCondLst>
                                        </p:cTn>
                                        <p:tgtEl>
                                          <p:spTgt spid="144"/>
                                        </p:tgtEl>
                                        <p:attrNameLst>
                                          <p:attrName>style.visibility</p:attrName>
                                        </p:attrNameLst>
                                      </p:cBhvr>
                                      <p:to>
                                        <p:strVal val="visible"/>
                                      </p:to>
                                    </p:set>
                                    <p:anim calcmode="lin" valueType="num">
                                      <p:cBhvr>
                                        <p:cTn id="356" dur="500" fill="hold"/>
                                        <p:tgtEl>
                                          <p:spTgt spid="144"/>
                                        </p:tgtEl>
                                        <p:attrNameLst>
                                          <p:attrName>ppt_w</p:attrName>
                                        </p:attrNameLst>
                                      </p:cBhvr>
                                      <p:tavLst>
                                        <p:tav tm="0">
                                          <p:val>
                                            <p:fltVal val="0"/>
                                          </p:val>
                                        </p:tav>
                                        <p:tav tm="100000">
                                          <p:val>
                                            <p:strVal val="#ppt_w"/>
                                          </p:val>
                                        </p:tav>
                                      </p:tavLst>
                                    </p:anim>
                                    <p:anim calcmode="lin" valueType="num">
                                      <p:cBhvr>
                                        <p:cTn id="357" dur="500" fill="hold"/>
                                        <p:tgtEl>
                                          <p:spTgt spid="144"/>
                                        </p:tgtEl>
                                        <p:attrNameLst>
                                          <p:attrName>ppt_h</p:attrName>
                                        </p:attrNameLst>
                                      </p:cBhvr>
                                      <p:tavLst>
                                        <p:tav tm="0">
                                          <p:val>
                                            <p:fltVal val="0"/>
                                          </p:val>
                                        </p:tav>
                                        <p:tav tm="100000">
                                          <p:val>
                                            <p:strVal val="#ppt_h"/>
                                          </p:val>
                                        </p:tav>
                                      </p:tavLst>
                                    </p:anim>
                                    <p:animEffect transition="in" filter="fade">
                                      <p:cBhvr>
                                        <p:cTn id="358" dur="500"/>
                                        <p:tgtEl>
                                          <p:spTgt spid="144"/>
                                        </p:tgtEl>
                                      </p:cBhvr>
                                    </p:animEffect>
                                  </p:childTnLst>
                                </p:cTn>
                              </p:par>
                            </p:childTnLst>
                          </p:cTn>
                        </p:par>
                      </p:childTnLst>
                    </p:cTn>
                  </p:par>
                </p:childTnLst>
              </p:cTn>
              <p:nextCondLst>
                <p:cond evt="onClick" delay="0">
                  <p:tgtEl>
                    <p:spTgt spid="145"/>
                  </p:tgtEl>
                </p:cond>
              </p:nextCondLst>
            </p:seq>
            <p:seq concurrent="1" nextAc="seek">
              <p:cTn id="359" restart="whenNotActive" fill="hold" evtFilter="cancelBubble" nodeType="interactiveSeq">
                <p:stCondLst>
                  <p:cond evt="onClick" delay="0">
                    <p:tgtEl>
                      <p:spTgt spid="148"/>
                    </p:tgtEl>
                  </p:cond>
                </p:stCondLst>
                <p:endSync evt="end" delay="0">
                  <p:rtn val="all"/>
                </p:endSync>
                <p:childTnLst>
                  <p:par>
                    <p:cTn id="360" fill="hold">
                      <p:stCondLst>
                        <p:cond delay="0"/>
                      </p:stCondLst>
                      <p:childTnLst>
                        <p:par>
                          <p:cTn id="361" fill="hold">
                            <p:stCondLst>
                              <p:cond delay="0"/>
                            </p:stCondLst>
                            <p:childTnLst>
                              <p:par>
                                <p:cTn id="362" presetID="1" presetClass="exit" presetSubtype="0" fill="hold" nodeType="clickEffect">
                                  <p:stCondLst>
                                    <p:cond delay="0"/>
                                  </p:stCondLst>
                                  <p:childTnLst>
                                    <p:set>
                                      <p:cBhvr>
                                        <p:cTn id="363" dur="1" fill="hold">
                                          <p:stCondLst>
                                            <p:cond delay="0"/>
                                          </p:stCondLst>
                                        </p:cTn>
                                        <p:tgtEl>
                                          <p:spTgt spid="148"/>
                                        </p:tgtEl>
                                        <p:attrNameLst>
                                          <p:attrName>style.visibility</p:attrName>
                                        </p:attrNameLst>
                                      </p:cBhvr>
                                      <p:to>
                                        <p:strVal val="hidden"/>
                                      </p:to>
                                    </p:set>
                                  </p:childTnLst>
                                </p:cTn>
                              </p:par>
                              <p:par>
                                <p:cTn id="364" presetID="1" presetClass="emph" presetSubtype="2" fill="hold" nodeType="withEffect">
                                  <p:stCondLst>
                                    <p:cond delay="0"/>
                                  </p:stCondLst>
                                  <p:childTnLst>
                                    <p:animClr clrSpc="rgb" dir="cw">
                                      <p:cBhvr>
                                        <p:cTn id="365" dur="500" fill="hold"/>
                                        <p:tgtEl>
                                          <p:spTgt spid="146"/>
                                        </p:tgtEl>
                                        <p:attrNameLst>
                                          <p:attrName>fillcolor</p:attrName>
                                        </p:attrNameLst>
                                      </p:cBhvr>
                                      <p:to>
                                        <a:srgbClr val="EE4036"/>
                                      </p:to>
                                    </p:animClr>
                                    <p:set>
                                      <p:cBhvr>
                                        <p:cTn id="366" dur="500" fill="hold"/>
                                        <p:tgtEl>
                                          <p:spTgt spid="146"/>
                                        </p:tgtEl>
                                        <p:attrNameLst>
                                          <p:attrName>fill.type</p:attrName>
                                        </p:attrNameLst>
                                      </p:cBhvr>
                                      <p:to>
                                        <p:strVal val="solid"/>
                                      </p:to>
                                    </p:set>
                                    <p:set>
                                      <p:cBhvr>
                                        <p:cTn id="367" dur="500" fill="hold"/>
                                        <p:tgtEl>
                                          <p:spTgt spid="146"/>
                                        </p:tgtEl>
                                        <p:attrNameLst>
                                          <p:attrName>fill.on</p:attrName>
                                        </p:attrNameLst>
                                      </p:cBhvr>
                                      <p:to>
                                        <p:strVal val="true"/>
                                      </p:to>
                                    </p:set>
                                  </p:childTnLst>
                                </p:cTn>
                              </p:par>
                              <p:par>
                                <p:cTn id="368" presetID="53" presetClass="entr" presetSubtype="16" fill="hold" nodeType="withEffect">
                                  <p:stCondLst>
                                    <p:cond delay="0"/>
                                  </p:stCondLst>
                                  <p:childTnLst>
                                    <p:set>
                                      <p:cBhvr>
                                        <p:cTn id="369" dur="1" fill="hold">
                                          <p:stCondLst>
                                            <p:cond delay="0"/>
                                          </p:stCondLst>
                                        </p:cTn>
                                        <p:tgtEl>
                                          <p:spTgt spid="147"/>
                                        </p:tgtEl>
                                        <p:attrNameLst>
                                          <p:attrName>style.visibility</p:attrName>
                                        </p:attrNameLst>
                                      </p:cBhvr>
                                      <p:to>
                                        <p:strVal val="visible"/>
                                      </p:to>
                                    </p:set>
                                    <p:anim calcmode="lin" valueType="num">
                                      <p:cBhvr>
                                        <p:cTn id="370" dur="500" fill="hold"/>
                                        <p:tgtEl>
                                          <p:spTgt spid="147"/>
                                        </p:tgtEl>
                                        <p:attrNameLst>
                                          <p:attrName>ppt_w</p:attrName>
                                        </p:attrNameLst>
                                      </p:cBhvr>
                                      <p:tavLst>
                                        <p:tav tm="0">
                                          <p:val>
                                            <p:fltVal val="0"/>
                                          </p:val>
                                        </p:tav>
                                        <p:tav tm="100000">
                                          <p:val>
                                            <p:strVal val="#ppt_w"/>
                                          </p:val>
                                        </p:tav>
                                      </p:tavLst>
                                    </p:anim>
                                    <p:anim calcmode="lin" valueType="num">
                                      <p:cBhvr>
                                        <p:cTn id="371" dur="500" fill="hold"/>
                                        <p:tgtEl>
                                          <p:spTgt spid="147"/>
                                        </p:tgtEl>
                                        <p:attrNameLst>
                                          <p:attrName>ppt_h</p:attrName>
                                        </p:attrNameLst>
                                      </p:cBhvr>
                                      <p:tavLst>
                                        <p:tav tm="0">
                                          <p:val>
                                            <p:fltVal val="0"/>
                                          </p:val>
                                        </p:tav>
                                        <p:tav tm="100000">
                                          <p:val>
                                            <p:strVal val="#ppt_h"/>
                                          </p:val>
                                        </p:tav>
                                      </p:tavLst>
                                    </p:anim>
                                    <p:animEffect transition="in" filter="fade">
                                      <p:cBhvr>
                                        <p:cTn id="372" dur="500"/>
                                        <p:tgtEl>
                                          <p:spTgt spid="147"/>
                                        </p:tgtEl>
                                      </p:cBhvr>
                                    </p:animEffect>
                                  </p:childTnLst>
                                </p:cTn>
                              </p:par>
                            </p:childTnLst>
                          </p:cTn>
                        </p:par>
                      </p:childTnLst>
                    </p:cTn>
                  </p:par>
                </p:childTnLst>
              </p:cTn>
              <p:nextCondLst>
                <p:cond evt="onClick" delay="0">
                  <p:tgtEl>
                    <p:spTgt spid="148"/>
                  </p:tgtEl>
                </p:cond>
              </p:nextCondLst>
            </p:seq>
            <p:seq concurrent="1" nextAc="seek">
              <p:cTn id="373" restart="whenNotActive" fill="hold" evtFilter="cancelBubble" nodeType="interactiveSeq">
                <p:stCondLst>
                  <p:cond evt="onClick" delay="0">
                    <p:tgtEl>
                      <p:spTgt spid="151"/>
                    </p:tgtEl>
                  </p:cond>
                </p:stCondLst>
                <p:endSync evt="end" delay="0">
                  <p:rtn val="all"/>
                </p:endSync>
                <p:childTnLst>
                  <p:par>
                    <p:cTn id="374" fill="hold">
                      <p:stCondLst>
                        <p:cond delay="0"/>
                      </p:stCondLst>
                      <p:childTnLst>
                        <p:par>
                          <p:cTn id="375" fill="hold">
                            <p:stCondLst>
                              <p:cond delay="0"/>
                            </p:stCondLst>
                            <p:childTnLst>
                              <p:par>
                                <p:cTn id="376" presetID="1" presetClass="exit" presetSubtype="0" fill="hold" nodeType="clickEffect">
                                  <p:stCondLst>
                                    <p:cond delay="0"/>
                                  </p:stCondLst>
                                  <p:childTnLst>
                                    <p:set>
                                      <p:cBhvr>
                                        <p:cTn id="377" dur="1" fill="hold">
                                          <p:stCondLst>
                                            <p:cond delay="0"/>
                                          </p:stCondLst>
                                        </p:cTn>
                                        <p:tgtEl>
                                          <p:spTgt spid="151"/>
                                        </p:tgtEl>
                                        <p:attrNameLst>
                                          <p:attrName>style.visibility</p:attrName>
                                        </p:attrNameLst>
                                      </p:cBhvr>
                                      <p:to>
                                        <p:strVal val="hidden"/>
                                      </p:to>
                                    </p:set>
                                  </p:childTnLst>
                                </p:cTn>
                              </p:par>
                              <p:par>
                                <p:cTn id="378" presetID="1" presetClass="emph" presetSubtype="2" fill="hold" nodeType="withEffect">
                                  <p:stCondLst>
                                    <p:cond delay="0"/>
                                  </p:stCondLst>
                                  <p:childTnLst>
                                    <p:animClr clrSpc="rgb" dir="cw">
                                      <p:cBhvr>
                                        <p:cTn id="379" dur="500" fill="hold"/>
                                        <p:tgtEl>
                                          <p:spTgt spid="149"/>
                                        </p:tgtEl>
                                        <p:attrNameLst>
                                          <p:attrName>fillcolor</p:attrName>
                                        </p:attrNameLst>
                                      </p:cBhvr>
                                      <p:to>
                                        <a:srgbClr val="EE4036"/>
                                      </p:to>
                                    </p:animClr>
                                    <p:set>
                                      <p:cBhvr>
                                        <p:cTn id="380" dur="500" fill="hold"/>
                                        <p:tgtEl>
                                          <p:spTgt spid="149"/>
                                        </p:tgtEl>
                                        <p:attrNameLst>
                                          <p:attrName>fill.type</p:attrName>
                                        </p:attrNameLst>
                                      </p:cBhvr>
                                      <p:to>
                                        <p:strVal val="solid"/>
                                      </p:to>
                                    </p:set>
                                    <p:set>
                                      <p:cBhvr>
                                        <p:cTn id="381" dur="500" fill="hold"/>
                                        <p:tgtEl>
                                          <p:spTgt spid="149"/>
                                        </p:tgtEl>
                                        <p:attrNameLst>
                                          <p:attrName>fill.on</p:attrName>
                                        </p:attrNameLst>
                                      </p:cBhvr>
                                      <p:to>
                                        <p:strVal val="true"/>
                                      </p:to>
                                    </p:set>
                                  </p:childTnLst>
                                </p:cTn>
                              </p:par>
                              <p:par>
                                <p:cTn id="382" presetID="53" presetClass="entr" presetSubtype="16" fill="hold" nodeType="withEffect">
                                  <p:stCondLst>
                                    <p:cond delay="0"/>
                                  </p:stCondLst>
                                  <p:childTnLst>
                                    <p:set>
                                      <p:cBhvr>
                                        <p:cTn id="383" dur="1" fill="hold">
                                          <p:stCondLst>
                                            <p:cond delay="0"/>
                                          </p:stCondLst>
                                        </p:cTn>
                                        <p:tgtEl>
                                          <p:spTgt spid="150"/>
                                        </p:tgtEl>
                                        <p:attrNameLst>
                                          <p:attrName>style.visibility</p:attrName>
                                        </p:attrNameLst>
                                      </p:cBhvr>
                                      <p:to>
                                        <p:strVal val="visible"/>
                                      </p:to>
                                    </p:set>
                                    <p:anim calcmode="lin" valueType="num">
                                      <p:cBhvr>
                                        <p:cTn id="384" dur="500" fill="hold"/>
                                        <p:tgtEl>
                                          <p:spTgt spid="150"/>
                                        </p:tgtEl>
                                        <p:attrNameLst>
                                          <p:attrName>ppt_w</p:attrName>
                                        </p:attrNameLst>
                                      </p:cBhvr>
                                      <p:tavLst>
                                        <p:tav tm="0">
                                          <p:val>
                                            <p:fltVal val="0"/>
                                          </p:val>
                                        </p:tav>
                                        <p:tav tm="100000">
                                          <p:val>
                                            <p:strVal val="#ppt_w"/>
                                          </p:val>
                                        </p:tav>
                                      </p:tavLst>
                                    </p:anim>
                                    <p:anim calcmode="lin" valueType="num">
                                      <p:cBhvr>
                                        <p:cTn id="385" dur="500" fill="hold"/>
                                        <p:tgtEl>
                                          <p:spTgt spid="150"/>
                                        </p:tgtEl>
                                        <p:attrNameLst>
                                          <p:attrName>ppt_h</p:attrName>
                                        </p:attrNameLst>
                                      </p:cBhvr>
                                      <p:tavLst>
                                        <p:tav tm="0">
                                          <p:val>
                                            <p:fltVal val="0"/>
                                          </p:val>
                                        </p:tav>
                                        <p:tav tm="100000">
                                          <p:val>
                                            <p:strVal val="#ppt_h"/>
                                          </p:val>
                                        </p:tav>
                                      </p:tavLst>
                                    </p:anim>
                                    <p:animEffect transition="in" filter="fade">
                                      <p:cBhvr>
                                        <p:cTn id="386" dur="500"/>
                                        <p:tgtEl>
                                          <p:spTgt spid="150"/>
                                        </p:tgtEl>
                                      </p:cBhvr>
                                    </p:animEffect>
                                  </p:childTnLst>
                                </p:cTn>
                              </p:par>
                            </p:childTnLst>
                          </p:cTn>
                        </p:par>
                      </p:childTnLst>
                    </p:cTn>
                  </p:par>
                </p:childTnLst>
              </p:cTn>
              <p:nextCondLst>
                <p:cond evt="onClick" delay="0">
                  <p:tgtEl>
                    <p:spTgt spid="151"/>
                  </p:tgtEl>
                </p:cond>
              </p:nextCondLst>
            </p:seq>
            <p:seq concurrent="1" nextAc="seek">
              <p:cTn id="387" restart="whenNotActive" fill="hold" evtFilter="cancelBubble" nodeType="interactiveSeq">
                <p:stCondLst>
                  <p:cond evt="onClick" delay="0">
                    <p:tgtEl>
                      <p:spTgt spid="104"/>
                    </p:tgtEl>
                  </p:cond>
                </p:stCondLst>
                <p:endSync evt="end" delay="0">
                  <p:rtn val="all"/>
                </p:endSync>
                <p:childTnLst>
                  <p:par>
                    <p:cTn id="388" fill="hold">
                      <p:stCondLst>
                        <p:cond delay="0"/>
                      </p:stCondLst>
                      <p:childTnLst>
                        <p:par>
                          <p:cTn id="389" fill="hold">
                            <p:stCondLst>
                              <p:cond delay="0"/>
                            </p:stCondLst>
                            <p:childTnLst>
                              <p:par>
                                <p:cTn id="390" presetID="53" presetClass="entr" presetSubtype="16" fill="hold" grpId="0" nodeType="withEffect">
                                  <p:stCondLst>
                                    <p:cond delay="0"/>
                                  </p:stCondLst>
                                  <p:childTnLst>
                                    <p:set>
                                      <p:cBhvr>
                                        <p:cTn id="391" dur="1" fill="hold">
                                          <p:stCondLst>
                                            <p:cond delay="0"/>
                                          </p:stCondLst>
                                        </p:cTn>
                                        <p:tgtEl>
                                          <p:spTgt spid="108"/>
                                        </p:tgtEl>
                                        <p:attrNameLst>
                                          <p:attrName>style.visibility</p:attrName>
                                        </p:attrNameLst>
                                      </p:cBhvr>
                                      <p:to>
                                        <p:strVal val="visible"/>
                                      </p:to>
                                    </p:set>
                                    <p:anim calcmode="lin" valueType="num">
                                      <p:cBhvr>
                                        <p:cTn id="392" dur="500" fill="hold"/>
                                        <p:tgtEl>
                                          <p:spTgt spid="108"/>
                                        </p:tgtEl>
                                        <p:attrNameLst>
                                          <p:attrName>ppt_w</p:attrName>
                                        </p:attrNameLst>
                                      </p:cBhvr>
                                      <p:tavLst>
                                        <p:tav tm="0">
                                          <p:val>
                                            <p:fltVal val="0"/>
                                          </p:val>
                                        </p:tav>
                                        <p:tav tm="100000">
                                          <p:val>
                                            <p:strVal val="#ppt_w"/>
                                          </p:val>
                                        </p:tav>
                                      </p:tavLst>
                                    </p:anim>
                                    <p:anim calcmode="lin" valueType="num">
                                      <p:cBhvr>
                                        <p:cTn id="393" dur="500" fill="hold"/>
                                        <p:tgtEl>
                                          <p:spTgt spid="108"/>
                                        </p:tgtEl>
                                        <p:attrNameLst>
                                          <p:attrName>ppt_h</p:attrName>
                                        </p:attrNameLst>
                                      </p:cBhvr>
                                      <p:tavLst>
                                        <p:tav tm="0">
                                          <p:val>
                                            <p:fltVal val="0"/>
                                          </p:val>
                                        </p:tav>
                                        <p:tav tm="100000">
                                          <p:val>
                                            <p:strVal val="#ppt_h"/>
                                          </p:val>
                                        </p:tav>
                                      </p:tavLst>
                                    </p:anim>
                                    <p:animEffect transition="in" filter="fade">
                                      <p:cBhvr>
                                        <p:cTn id="394" dur="500"/>
                                        <p:tgtEl>
                                          <p:spTgt spid="108"/>
                                        </p:tgtEl>
                                      </p:cBhvr>
                                    </p:animEffect>
                                  </p:childTnLst>
                                  <p:subTnLst>
                                    <p:audio>
                                      <p:cMediaNode>
                                        <p:cTn display="0" masterRel="sameClick">
                                          <p:stCondLst>
                                            <p:cond evt="begin" delay="0">
                                              <p:tn val="390"/>
                                            </p:cond>
                                          </p:stCondLst>
                                          <p:endCondLst>
                                            <p:cond evt="onStopAudio" delay="0">
                                              <p:tgtEl>
                                                <p:sldTgt/>
                                              </p:tgtEl>
                                            </p:cond>
                                          </p:endCondLst>
                                        </p:cTn>
                                        <p:tgtEl>
                                          <p:sndTgt r:embed="rId2" name="Bling.wav"/>
                                        </p:tgtEl>
                                      </p:cMediaNode>
                                    </p:audio>
                                  </p:subTnLst>
                                </p:cTn>
                              </p:par>
                              <p:par>
                                <p:cTn id="395" presetID="26" presetClass="emph" presetSubtype="0" fill="hold" grpId="1" nodeType="withEffect">
                                  <p:stCondLst>
                                    <p:cond delay="500"/>
                                  </p:stCondLst>
                                  <p:childTnLst>
                                    <p:animEffect transition="out" filter="fade">
                                      <p:cBhvr>
                                        <p:cTn id="396" dur="500" tmFilter="0, 0; .2, .5; .8, .5; 1, 0"/>
                                        <p:tgtEl>
                                          <p:spTgt spid="108"/>
                                        </p:tgtEl>
                                      </p:cBhvr>
                                    </p:animEffect>
                                    <p:animScale>
                                      <p:cBhvr>
                                        <p:cTn id="397" dur="250" autoRev="1" fill="hold"/>
                                        <p:tgtEl>
                                          <p:spTgt spid="108"/>
                                        </p:tgtEl>
                                      </p:cBhvr>
                                      <p:by x="105000" y="105000"/>
                                    </p:animScale>
                                  </p:childTnLst>
                                </p:cTn>
                              </p:par>
                              <p:par>
                                <p:cTn id="398" presetID="53" presetClass="entr" presetSubtype="16" fill="hold" grpId="0" nodeType="withEffect">
                                  <p:stCondLst>
                                    <p:cond delay="0"/>
                                  </p:stCondLst>
                                  <p:childTnLst>
                                    <p:set>
                                      <p:cBhvr>
                                        <p:cTn id="399" dur="1" fill="hold">
                                          <p:stCondLst>
                                            <p:cond delay="0"/>
                                          </p:stCondLst>
                                        </p:cTn>
                                        <p:tgtEl>
                                          <p:spTgt spid="109"/>
                                        </p:tgtEl>
                                        <p:attrNameLst>
                                          <p:attrName>style.visibility</p:attrName>
                                        </p:attrNameLst>
                                      </p:cBhvr>
                                      <p:to>
                                        <p:strVal val="visible"/>
                                      </p:to>
                                    </p:set>
                                    <p:anim calcmode="lin" valueType="num">
                                      <p:cBhvr>
                                        <p:cTn id="400" dur="500" fill="hold"/>
                                        <p:tgtEl>
                                          <p:spTgt spid="109"/>
                                        </p:tgtEl>
                                        <p:attrNameLst>
                                          <p:attrName>ppt_w</p:attrName>
                                        </p:attrNameLst>
                                      </p:cBhvr>
                                      <p:tavLst>
                                        <p:tav tm="0">
                                          <p:val>
                                            <p:fltVal val="0"/>
                                          </p:val>
                                        </p:tav>
                                        <p:tav tm="100000">
                                          <p:val>
                                            <p:strVal val="#ppt_w"/>
                                          </p:val>
                                        </p:tav>
                                      </p:tavLst>
                                    </p:anim>
                                    <p:anim calcmode="lin" valueType="num">
                                      <p:cBhvr>
                                        <p:cTn id="401" dur="500" fill="hold"/>
                                        <p:tgtEl>
                                          <p:spTgt spid="109"/>
                                        </p:tgtEl>
                                        <p:attrNameLst>
                                          <p:attrName>ppt_h</p:attrName>
                                        </p:attrNameLst>
                                      </p:cBhvr>
                                      <p:tavLst>
                                        <p:tav tm="0">
                                          <p:val>
                                            <p:fltVal val="0"/>
                                          </p:val>
                                        </p:tav>
                                        <p:tav tm="100000">
                                          <p:val>
                                            <p:strVal val="#ppt_h"/>
                                          </p:val>
                                        </p:tav>
                                      </p:tavLst>
                                    </p:anim>
                                    <p:animEffect transition="in" filter="fade">
                                      <p:cBhvr>
                                        <p:cTn id="402" dur="500"/>
                                        <p:tgtEl>
                                          <p:spTgt spid="109"/>
                                        </p:tgtEl>
                                      </p:cBhvr>
                                    </p:animEffect>
                                  </p:childTnLst>
                                  <p:subTnLst>
                                    <p:audio>
                                      <p:cMediaNode>
                                        <p:cTn display="0" masterRel="sameClick">
                                          <p:stCondLst>
                                            <p:cond evt="begin" delay="0">
                                              <p:tn val="398"/>
                                            </p:cond>
                                          </p:stCondLst>
                                          <p:endCondLst>
                                            <p:cond evt="onStopAudio" delay="0">
                                              <p:tgtEl>
                                                <p:sldTgt/>
                                              </p:tgtEl>
                                            </p:cond>
                                          </p:endCondLst>
                                        </p:cTn>
                                        <p:tgtEl>
                                          <p:sndTgt r:embed="rId2" name="Bling.wav"/>
                                        </p:tgtEl>
                                      </p:cMediaNode>
                                    </p:audio>
                                  </p:subTnLst>
                                </p:cTn>
                              </p:par>
                              <p:par>
                                <p:cTn id="403" presetID="26" presetClass="emph" presetSubtype="0" fill="hold" grpId="1" nodeType="withEffect">
                                  <p:stCondLst>
                                    <p:cond delay="500"/>
                                  </p:stCondLst>
                                  <p:childTnLst>
                                    <p:animEffect transition="out" filter="fade">
                                      <p:cBhvr>
                                        <p:cTn id="404" dur="500" tmFilter="0, 0; .2, .5; .8, .5; 1, 0"/>
                                        <p:tgtEl>
                                          <p:spTgt spid="109"/>
                                        </p:tgtEl>
                                      </p:cBhvr>
                                    </p:animEffect>
                                    <p:animScale>
                                      <p:cBhvr>
                                        <p:cTn id="405" dur="250" autoRev="1" fill="hold"/>
                                        <p:tgtEl>
                                          <p:spTgt spid="109"/>
                                        </p:tgtEl>
                                      </p:cBhvr>
                                      <p:by x="105000" y="105000"/>
                                    </p:animScale>
                                  </p:childTnLst>
                                </p:cTn>
                              </p:par>
                              <p:par>
                                <p:cTn id="406" presetID="53" presetClass="entr" presetSubtype="16" fill="hold" grpId="0" nodeType="withEffect">
                                  <p:stCondLst>
                                    <p:cond delay="0"/>
                                  </p:stCondLst>
                                  <p:childTnLst>
                                    <p:set>
                                      <p:cBhvr>
                                        <p:cTn id="407" dur="1" fill="hold">
                                          <p:stCondLst>
                                            <p:cond delay="0"/>
                                          </p:stCondLst>
                                        </p:cTn>
                                        <p:tgtEl>
                                          <p:spTgt spid="110"/>
                                        </p:tgtEl>
                                        <p:attrNameLst>
                                          <p:attrName>style.visibility</p:attrName>
                                        </p:attrNameLst>
                                      </p:cBhvr>
                                      <p:to>
                                        <p:strVal val="visible"/>
                                      </p:to>
                                    </p:set>
                                    <p:anim calcmode="lin" valueType="num">
                                      <p:cBhvr>
                                        <p:cTn id="408" dur="500" fill="hold"/>
                                        <p:tgtEl>
                                          <p:spTgt spid="110"/>
                                        </p:tgtEl>
                                        <p:attrNameLst>
                                          <p:attrName>ppt_w</p:attrName>
                                        </p:attrNameLst>
                                      </p:cBhvr>
                                      <p:tavLst>
                                        <p:tav tm="0">
                                          <p:val>
                                            <p:fltVal val="0"/>
                                          </p:val>
                                        </p:tav>
                                        <p:tav tm="100000">
                                          <p:val>
                                            <p:strVal val="#ppt_w"/>
                                          </p:val>
                                        </p:tav>
                                      </p:tavLst>
                                    </p:anim>
                                    <p:anim calcmode="lin" valueType="num">
                                      <p:cBhvr>
                                        <p:cTn id="409" dur="500" fill="hold"/>
                                        <p:tgtEl>
                                          <p:spTgt spid="110"/>
                                        </p:tgtEl>
                                        <p:attrNameLst>
                                          <p:attrName>ppt_h</p:attrName>
                                        </p:attrNameLst>
                                      </p:cBhvr>
                                      <p:tavLst>
                                        <p:tav tm="0">
                                          <p:val>
                                            <p:fltVal val="0"/>
                                          </p:val>
                                        </p:tav>
                                        <p:tav tm="100000">
                                          <p:val>
                                            <p:strVal val="#ppt_h"/>
                                          </p:val>
                                        </p:tav>
                                      </p:tavLst>
                                    </p:anim>
                                    <p:animEffect transition="in" filter="fade">
                                      <p:cBhvr>
                                        <p:cTn id="410" dur="500"/>
                                        <p:tgtEl>
                                          <p:spTgt spid="110"/>
                                        </p:tgtEl>
                                      </p:cBhvr>
                                    </p:animEffect>
                                  </p:childTnLst>
                                  <p:subTnLst>
                                    <p:audio>
                                      <p:cMediaNode>
                                        <p:cTn display="0" masterRel="sameClick">
                                          <p:stCondLst>
                                            <p:cond evt="begin" delay="0">
                                              <p:tn val="406"/>
                                            </p:cond>
                                          </p:stCondLst>
                                          <p:endCondLst>
                                            <p:cond evt="onStopAudio" delay="0">
                                              <p:tgtEl>
                                                <p:sldTgt/>
                                              </p:tgtEl>
                                            </p:cond>
                                          </p:endCondLst>
                                        </p:cTn>
                                        <p:tgtEl>
                                          <p:sndTgt r:embed="rId2" name="Bling.wav"/>
                                        </p:tgtEl>
                                      </p:cMediaNode>
                                    </p:audio>
                                  </p:subTnLst>
                                </p:cTn>
                              </p:par>
                              <p:par>
                                <p:cTn id="411" presetID="26" presetClass="emph" presetSubtype="0" fill="hold" grpId="1" nodeType="withEffect">
                                  <p:stCondLst>
                                    <p:cond delay="500"/>
                                  </p:stCondLst>
                                  <p:childTnLst>
                                    <p:animEffect transition="out" filter="fade">
                                      <p:cBhvr>
                                        <p:cTn id="412" dur="500" tmFilter="0, 0; .2, .5; .8, .5; 1, 0"/>
                                        <p:tgtEl>
                                          <p:spTgt spid="110"/>
                                        </p:tgtEl>
                                      </p:cBhvr>
                                    </p:animEffect>
                                    <p:animScale>
                                      <p:cBhvr>
                                        <p:cTn id="413" dur="250" autoRev="1" fill="hold"/>
                                        <p:tgtEl>
                                          <p:spTgt spid="110"/>
                                        </p:tgtEl>
                                      </p:cBhvr>
                                      <p:by x="105000" y="105000"/>
                                    </p:animScale>
                                  </p:childTnLst>
                                </p:cTn>
                              </p:par>
                              <p:par>
                                <p:cTn id="414" presetID="53" presetClass="entr" presetSubtype="16" fill="hold" grpId="0" nodeType="withEffect">
                                  <p:stCondLst>
                                    <p:cond delay="0"/>
                                  </p:stCondLst>
                                  <p:childTnLst>
                                    <p:set>
                                      <p:cBhvr>
                                        <p:cTn id="415" dur="1" fill="hold">
                                          <p:stCondLst>
                                            <p:cond delay="0"/>
                                          </p:stCondLst>
                                        </p:cTn>
                                        <p:tgtEl>
                                          <p:spTgt spid="111"/>
                                        </p:tgtEl>
                                        <p:attrNameLst>
                                          <p:attrName>style.visibility</p:attrName>
                                        </p:attrNameLst>
                                      </p:cBhvr>
                                      <p:to>
                                        <p:strVal val="visible"/>
                                      </p:to>
                                    </p:set>
                                    <p:anim calcmode="lin" valueType="num">
                                      <p:cBhvr>
                                        <p:cTn id="416" dur="500" fill="hold"/>
                                        <p:tgtEl>
                                          <p:spTgt spid="111"/>
                                        </p:tgtEl>
                                        <p:attrNameLst>
                                          <p:attrName>ppt_w</p:attrName>
                                        </p:attrNameLst>
                                      </p:cBhvr>
                                      <p:tavLst>
                                        <p:tav tm="0">
                                          <p:val>
                                            <p:fltVal val="0"/>
                                          </p:val>
                                        </p:tav>
                                        <p:tav tm="100000">
                                          <p:val>
                                            <p:strVal val="#ppt_w"/>
                                          </p:val>
                                        </p:tav>
                                      </p:tavLst>
                                    </p:anim>
                                    <p:anim calcmode="lin" valueType="num">
                                      <p:cBhvr>
                                        <p:cTn id="417" dur="500" fill="hold"/>
                                        <p:tgtEl>
                                          <p:spTgt spid="111"/>
                                        </p:tgtEl>
                                        <p:attrNameLst>
                                          <p:attrName>ppt_h</p:attrName>
                                        </p:attrNameLst>
                                      </p:cBhvr>
                                      <p:tavLst>
                                        <p:tav tm="0">
                                          <p:val>
                                            <p:fltVal val="0"/>
                                          </p:val>
                                        </p:tav>
                                        <p:tav tm="100000">
                                          <p:val>
                                            <p:strVal val="#ppt_h"/>
                                          </p:val>
                                        </p:tav>
                                      </p:tavLst>
                                    </p:anim>
                                    <p:animEffect transition="in" filter="fade">
                                      <p:cBhvr>
                                        <p:cTn id="418" dur="500"/>
                                        <p:tgtEl>
                                          <p:spTgt spid="111"/>
                                        </p:tgtEl>
                                      </p:cBhvr>
                                    </p:animEffect>
                                  </p:childTnLst>
                                  <p:subTnLst>
                                    <p:audio>
                                      <p:cMediaNode>
                                        <p:cTn display="0" masterRel="sameClick">
                                          <p:stCondLst>
                                            <p:cond evt="begin" delay="0">
                                              <p:tn val="414"/>
                                            </p:cond>
                                          </p:stCondLst>
                                          <p:endCondLst>
                                            <p:cond evt="onStopAudio" delay="0">
                                              <p:tgtEl>
                                                <p:sldTgt/>
                                              </p:tgtEl>
                                            </p:cond>
                                          </p:endCondLst>
                                        </p:cTn>
                                        <p:tgtEl>
                                          <p:sndTgt r:embed="rId2" name="Bling.wav"/>
                                        </p:tgtEl>
                                      </p:cMediaNode>
                                    </p:audio>
                                  </p:subTnLst>
                                </p:cTn>
                              </p:par>
                              <p:par>
                                <p:cTn id="419" presetID="26" presetClass="emph" presetSubtype="0" fill="hold" grpId="1" nodeType="withEffect">
                                  <p:stCondLst>
                                    <p:cond delay="500"/>
                                  </p:stCondLst>
                                  <p:childTnLst>
                                    <p:animEffect transition="out" filter="fade">
                                      <p:cBhvr>
                                        <p:cTn id="420" dur="500" tmFilter="0, 0; .2, .5; .8, .5; 1, 0"/>
                                        <p:tgtEl>
                                          <p:spTgt spid="111"/>
                                        </p:tgtEl>
                                      </p:cBhvr>
                                    </p:animEffect>
                                    <p:animScale>
                                      <p:cBhvr>
                                        <p:cTn id="421" dur="250" autoRev="1" fill="hold"/>
                                        <p:tgtEl>
                                          <p:spTgt spid="111"/>
                                        </p:tgtEl>
                                      </p:cBhvr>
                                      <p:by x="105000" y="105000"/>
                                    </p:animScale>
                                  </p:childTnLst>
                                </p:cTn>
                              </p:par>
                            </p:childTnLst>
                          </p:cTn>
                        </p:par>
                      </p:childTnLst>
                    </p:cTn>
                  </p:par>
                </p:childTnLst>
              </p:cTn>
              <p:nextCondLst>
                <p:cond evt="onClick" delay="0">
                  <p:tgtEl>
                    <p:spTgt spid="104"/>
                  </p:tgtEl>
                </p:cond>
              </p:nextCondLst>
            </p:seq>
            <p:seq concurrent="1" nextAc="seek">
              <p:cTn id="422" restart="whenNotActive" fill="hold" evtFilter="cancelBubble" nodeType="interactiveSeq">
                <p:stCondLst>
                  <p:cond evt="onClick" delay="0">
                    <p:tgtEl>
                      <p:spTgt spid="123"/>
                    </p:tgtEl>
                  </p:cond>
                </p:stCondLst>
                <p:endSync evt="end" delay="0">
                  <p:rtn val="all"/>
                </p:endSync>
                <p:childTnLst>
                  <p:par>
                    <p:cTn id="423" fill="hold">
                      <p:stCondLst>
                        <p:cond delay="0"/>
                      </p:stCondLst>
                      <p:childTnLst>
                        <p:par>
                          <p:cTn id="424" fill="hold">
                            <p:stCondLst>
                              <p:cond delay="0"/>
                            </p:stCondLst>
                            <p:childTnLst>
                              <p:par>
                                <p:cTn id="425" presetID="1" presetClass="exit" presetSubtype="0" fill="hold" nodeType="clickEffect">
                                  <p:stCondLst>
                                    <p:cond delay="0"/>
                                  </p:stCondLst>
                                  <p:childTnLst>
                                    <p:set>
                                      <p:cBhvr>
                                        <p:cTn id="426" dur="1" fill="hold">
                                          <p:stCondLst>
                                            <p:cond delay="0"/>
                                          </p:stCondLst>
                                        </p:cTn>
                                        <p:tgtEl>
                                          <p:spTgt spid="123"/>
                                        </p:tgtEl>
                                        <p:attrNameLst>
                                          <p:attrName>style.visibility</p:attrName>
                                        </p:attrNameLst>
                                      </p:cBhvr>
                                      <p:to>
                                        <p:strVal val="hidden"/>
                                      </p:to>
                                    </p:set>
                                  </p:childTnLst>
                                </p:cTn>
                              </p:par>
                              <p:par>
                                <p:cTn id="427" presetID="1" presetClass="emph" presetSubtype="2" fill="hold" nodeType="withEffect">
                                  <p:stCondLst>
                                    <p:cond delay="0"/>
                                  </p:stCondLst>
                                  <p:childTnLst>
                                    <p:animClr clrSpc="rgb" dir="cw">
                                      <p:cBhvr>
                                        <p:cTn id="428" dur="500" fill="hold"/>
                                        <p:tgtEl>
                                          <p:spTgt spid="113"/>
                                        </p:tgtEl>
                                        <p:attrNameLst>
                                          <p:attrName>fillcolor</p:attrName>
                                        </p:attrNameLst>
                                      </p:cBhvr>
                                      <p:to>
                                        <a:srgbClr val="EE4036"/>
                                      </p:to>
                                    </p:animClr>
                                    <p:set>
                                      <p:cBhvr>
                                        <p:cTn id="429" dur="500" fill="hold"/>
                                        <p:tgtEl>
                                          <p:spTgt spid="113"/>
                                        </p:tgtEl>
                                        <p:attrNameLst>
                                          <p:attrName>fill.type</p:attrName>
                                        </p:attrNameLst>
                                      </p:cBhvr>
                                      <p:to>
                                        <p:strVal val="solid"/>
                                      </p:to>
                                    </p:set>
                                    <p:set>
                                      <p:cBhvr>
                                        <p:cTn id="430" dur="500" fill="hold"/>
                                        <p:tgtEl>
                                          <p:spTgt spid="113"/>
                                        </p:tgtEl>
                                        <p:attrNameLst>
                                          <p:attrName>fill.on</p:attrName>
                                        </p:attrNameLst>
                                      </p:cBhvr>
                                      <p:to>
                                        <p:strVal val="true"/>
                                      </p:to>
                                    </p:set>
                                  </p:childTnLst>
                                </p:cTn>
                              </p:par>
                              <p:par>
                                <p:cTn id="431" presetID="53" presetClass="entr" presetSubtype="16" fill="hold" nodeType="withEffect">
                                  <p:stCondLst>
                                    <p:cond delay="0"/>
                                  </p:stCondLst>
                                  <p:childTnLst>
                                    <p:set>
                                      <p:cBhvr>
                                        <p:cTn id="432" dur="1" fill="hold">
                                          <p:stCondLst>
                                            <p:cond delay="0"/>
                                          </p:stCondLst>
                                        </p:cTn>
                                        <p:tgtEl>
                                          <p:spTgt spid="121"/>
                                        </p:tgtEl>
                                        <p:attrNameLst>
                                          <p:attrName>style.visibility</p:attrName>
                                        </p:attrNameLst>
                                      </p:cBhvr>
                                      <p:to>
                                        <p:strVal val="visible"/>
                                      </p:to>
                                    </p:set>
                                    <p:anim calcmode="lin" valueType="num">
                                      <p:cBhvr>
                                        <p:cTn id="433" dur="500" fill="hold"/>
                                        <p:tgtEl>
                                          <p:spTgt spid="121"/>
                                        </p:tgtEl>
                                        <p:attrNameLst>
                                          <p:attrName>ppt_w</p:attrName>
                                        </p:attrNameLst>
                                      </p:cBhvr>
                                      <p:tavLst>
                                        <p:tav tm="0">
                                          <p:val>
                                            <p:fltVal val="0"/>
                                          </p:val>
                                        </p:tav>
                                        <p:tav tm="100000">
                                          <p:val>
                                            <p:strVal val="#ppt_w"/>
                                          </p:val>
                                        </p:tav>
                                      </p:tavLst>
                                    </p:anim>
                                    <p:anim calcmode="lin" valueType="num">
                                      <p:cBhvr>
                                        <p:cTn id="434" dur="500" fill="hold"/>
                                        <p:tgtEl>
                                          <p:spTgt spid="121"/>
                                        </p:tgtEl>
                                        <p:attrNameLst>
                                          <p:attrName>ppt_h</p:attrName>
                                        </p:attrNameLst>
                                      </p:cBhvr>
                                      <p:tavLst>
                                        <p:tav tm="0">
                                          <p:val>
                                            <p:fltVal val="0"/>
                                          </p:val>
                                        </p:tav>
                                        <p:tav tm="100000">
                                          <p:val>
                                            <p:strVal val="#ppt_h"/>
                                          </p:val>
                                        </p:tav>
                                      </p:tavLst>
                                    </p:anim>
                                    <p:animEffect transition="in" filter="fade">
                                      <p:cBhvr>
                                        <p:cTn id="435" dur="500"/>
                                        <p:tgtEl>
                                          <p:spTgt spid="121"/>
                                        </p:tgtEl>
                                      </p:cBhvr>
                                    </p:animEffect>
                                  </p:childTnLst>
                                </p:cTn>
                              </p:par>
                            </p:childTnLst>
                          </p:cTn>
                        </p:par>
                      </p:childTnLst>
                    </p:cTn>
                  </p:par>
                </p:childTnLst>
              </p:cTn>
              <p:nextCondLst>
                <p:cond evt="onClick" delay="0">
                  <p:tgtEl>
                    <p:spTgt spid="123"/>
                  </p:tgtEl>
                </p:cond>
              </p:nextCondLst>
            </p:seq>
          </p:childTnLst>
        </p:cTn>
      </p:par>
    </p:tnLst>
    <p:bldLst>
      <p:bldP spid="2" grpId="0"/>
      <p:bldP spid="2" grpId="1"/>
      <p:bldP spid="56" grpId="0"/>
      <p:bldP spid="56" grpId="1"/>
      <p:bldP spid="57" grpId="0"/>
      <p:bldP spid="57" grpId="1"/>
      <p:bldP spid="58" grpId="0"/>
      <p:bldP spid="58" grpId="1"/>
      <p:bldP spid="61" grpId="0"/>
      <p:bldP spid="61" grpId="1"/>
      <p:bldP spid="69" grpId="0"/>
      <p:bldP spid="69" grpId="1"/>
      <p:bldP spid="70" grpId="0"/>
      <p:bldP spid="70" grpId="1"/>
      <p:bldP spid="71" grpId="0"/>
      <p:bldP spid="71" grpId="1"/>
      <p:bldP spid="62" grpId="0"/>
      <p:bldP spid="62" grpId="1"/>
      <p:bldP spid="63" grpId="0"/>
      <p:bldP spid="63" grpId="1"/>
      <p:bldP spid="64" grpId="0"/>
      <p:bldP spid="64" grpId="1"/>
      <p:bldP spid="65" grpId="0"/>
      <p:bldP spid="65" grpId="1"/>
      <p:bldP spid="66" grpId="0"/>
      <p:bldP spid="66" grpId="1"/>
      <p:bldP spid="67" grpId="0"/>
      <p:bldP spid="67" grpId="1"/>
      <p:bldP spid="68" grpId="0"/>
      <p:bldP spid="68" grpId="1"/>
      <p:bldP spid="83" grpId="0"/>
      <p:bldP spid="83" grpId="1"/>
      <p:bldP spid="84" grpId="0"/>
      <p:bldP spid="84" grpId="1"/>
      <p:bldP spid="85" grpId="0"/>
      <p:bldP spid="85" grpId="1"/>
      <p:bldP spid="86" grpId="0"/>
      <p:bldP spid="86" grpId="1"/>
      <p:bldP spid="87" grpId="0"/>
      <p:bldP spid="87" grpId="1"/>
      <p:bldP spid="88" grpId="0"/>
      <p:bldP spid="88" grpId="1"/>
      <p:bldP spid="72" grpId="0"/>
      <p:bldP spid="72" grpId="1"/>
      <p:bldP spid="73" grpId="0"/>
      <p:bldP spid="73" grpId="1"/>
      <p:bldP spid="74" grpId="0"/>
      <p:bldP spid="74" grpId="1"/>
      <p:bldP spid="75" grpId="0"/>
      <p:bldP spid="75" grpId="1"/>
      <p:bldP spid="76" grpId="0"/>
      <p:bldP spid="76" grpId="1"/>
      <p:bldP spid="77" grpId="0"/>
      <p:bldP spid="77" grpId="1"/>
      <p:bldP spid="78" grpId="0"/>
      <p:bldP spid="78" grpId="1"/>
      <p:bldP spid="81" grpId="0"/>
      <p:bldP spid="81" grpId="1"/>
      <p:bldP spid="96" grpId="0"/>
      <p:bldP spid="96" grpId="1"/>
      <p:bldP spid="97" grpId="0"/>
      <p:bldP spid="97" grpId="1"/>
      <p:bldP spid="99" grpId="0"/>
      <p:bldP spid="99" grpId="1"/>
      <p:bldP spid="102" grpId="0"/>
      <p:bldP spid="102" grpId="1"/>
      <p:bldP spid="108" grpId="0"/>
      <p:bldP spid="108" grpId="1"/>
      <p:bldP spid="109" grpId="0"/>
      <p:bldP spid="109" grpId="1"/>
      <p:bldP spid="110" grpId="0"/>
      <p:bldP spid="110" grpId="1"/>
      <p:bldP spid="111" grpId="0"/>
      <p:bldP spid="111" grpId="1"/>
      <p:bldP spid="118" grpId="0"/>
      <p:bldP spid="118" grpId="1"/>
      <p:bldP spid="119" grpId="0"/>
      <p:bldP spid="119"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2811" y="-1028700"/>
            <a:ext cx="14656470" cy="2057400"/>
            <a:chOff x="0" y="0"/>
            <a:chExt cx="5791719" cy="812800"/>
          </a:xfrm>
        </p:grpSpPr>
        <p:sp>
          <p:nvSpPr>
            <p:cNvPr id="3" name="Freeform 3"/>
            <p:cNvSpPr/>
            <p:nvPr/>
          </p:nvSpPr>
          <p:spPr>
            <a:xfrm>
              <a:off x="0" y="0"/>
              <a:ext cx="5791719" cy="812800"/>
            </a:xfrm>
            <a:custGeom>
              <a:avLst/>
              <a:gdLst/>
              <a:ahLst/>
              <a:cxnLst/>
              <a:rect l="l" t="t" r="r" b="b"/>
              <a:pathLst>
                <a:path w="5791719" h="812800">
                  <a:moveTo>
                    <a:pt x="0" y="0"/>
                  </a:moveTo>
                  <a:lnTo>
                    <a:pt x="5791719" y="0"/>
                  </a:lnTo>
                  <a:lnTo>
                    <a:pt x="5791719" y="812800"/>
                  </a:lnTo>
                  <a:lnTo>
                    <a:pt x="0" y="812800"/>
                  </a:lnTo>
                  <a:close/>
                </a:path>
              </a:pathLst>
            </a:custGeom>
            <a:gradFill rotWithShape="1">
              <a:gsLst>
                <a:gs pos="0">
                  <a:srgbClr val="004AAD">
                    <a:alpha val="100000"/>
                  </a:srgbClr>
                </a:gs>
                <a:gs pos="100000">
                  <a:srgbClr val="CB6CE6">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8731910" y="0"/>
            <a:ext cx="3456915" cy="1028700"/>
          </a:xfrm>
          <a:custGeom>
            <a:avLst/>
            <a:gdLst/>
            <a:ahLst/>
            <a:cxnLst/>
            <a:rect l="l" t="t" r="r" b="b"/>
            <a:pathLst>
              <a:path w="5186723" h="1543050">
                <a:moveTo>
                  <a:pt x="0" y="0"/>
                </a:moveTo>
                <a:lnTo>
                  <a:pt x="5186723" y="0"/>
                </a:lnTo>
                <a:lnTo>
                  <a:pt x="5186723" y="1543050"/>
                </a:lnTo>
                <a:lnTo>
                  <a:pt x="0" y="15430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685622" y="1189874"/>
            <a:ext cx="10817582" cy="1469900"/>
            <a:chOff x="0" y="0"/>
            <a:chExt cx="21640800" cy="2939800"/>
          </a:xfrm>
        </p:grpSpPr>
        <p:grpSp>
          <p:nvGrpSpPr>
            <p:cNvPr id="7" name="Group 7"/>
            <p:cNvGrpSpPr/>
            <p:nvPr/>
          </p:nvGrpSpPr>
          <p:grpSpPr>
            <a:xfrm>
              <a:off x="815061" y="554958"/>
              <a:ext cx="20825739" cy="2384842"/>
              <a:chOff x="0" y="0"/>
              <a:chExt cx="4113726" cy="471080"/>
            </a:xfrm>
          </p:grpSpPr>
          <p:sp>
            <p:nvSpPr>
              <p:cNvPr id="8" name="Freeform 8"/>
              <p:cNvSpPr/>
              <p:nvPr/>
            </p:nvSpPr>
            <p:spPr>
              <a:xfrm>
                <a:off x="0" y="0"/>
                <a:ext cx="4113726" cy="471080"/>
              </a:xfrm>
              <a:custGeom>
                <a:avLst/>
                <a:gdLst/>
                <a:ahLst/>
                <a:cxnLst/>
                <a:rect l="l" t="t" r="r" b="b"/>
                <a:pathLst>
                  <a:path w="4113726" h="471080">
                    <a:moveTo>
                      <a:pt x="0" y="0"/>
                    </a:moveTo>
                    <a:lnTo>
                      <a:pt x="4113726" y="0"/>
                    </a:lnTo>
                    <a:lnTo>
                      <a:pt x="4113726" y="471080"/>
                    </a:lnTo>
                    <a:lnTo>
                      <a:pt x="0" y="471080"/>
                    </a:lnTo>
                    <a:close/>
                  </a:path>
                </a:pathLst>
              </a:custGeom>
              <a:solidFill>
                <a:srgbClr val="D2C7FF"/>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10" name="Freeform 10"/>
            <p:cNvSpPr/>
            <p:nvPr/>
          </p:nvSpPr>
          <p:spPr>
            <a:xfrm>
              <a:off x="0" y="0"/>
              <a:ext cx="1630123" cy="1734173"/>
            </a:xfrm>
            <a:custGeom>
              <a:avLst/>
              <a:gdLst/>
              <a:ahLst/>
              <a:cxnLst/>
              <a:rect l="l" t="t" r="r" b="b"/>
              <a:pathLst>
                <a:path w="1630123" h="1734173">
                  <a:moveTo>
                    <a:pt x="0" y="0"/>
                  </a:moveTo>
                  <a:lnTo>
                    <a:pt x="1630123" y="0"/>
                  </a:lnTo>
                  <a:lnTo>
                    <a:pt x="1630123" y="1734173"/>
                  </a:lnTo>
                  <a:lnTo>
                    <a:pt x="0" y="17341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1"/>
            <p:cNvSpPr txBox="1"/>
            <p:nvPr/>
          </p:nvSpPr>
          <p:spPr>
            <a:xfrm>
              <a:off x="1706322" y="1002866"/>
              <a:ext cx="19283742" cy="169892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Giải thích vì sao trong sản xuất nông nghiệp, cây trồng được gieo trồng đúng thời vụ thường đạt năng suất cao</a:t>
              </a:r>
            </a:p>
          </p:txBody>
        </p:sp>
      </p:grpSp>
      <p:sp>
        <p:nvSpPr>
          <p:cNvPr id="12" name="Freeform 12"/>
          <p:cNvSpPr/>
          <p:nvPr/>
        </p:nvSpPr>
        <p:spPr>
          <a:xfrm>
            <a:off x="685621" y="2818524"/>
            <a:ext cx="5408791" cy="3857750"/>
          </a:xfrm>
          <a:custGeom>
            <a:avLst/>
            <a:gdLst/>
            <a:ahLst/>
            <a:cxnLst/>
            <a:rect l="l" t="t" r="r" b="b"/>
            <a:pathLst>
              <a:path w="8115300" h="5786625">
                <a:moveTo>
                  <a:pt x="0" y="0"/>
                </a:moveTo>
                <a:lnTo>
                  <a:pt x="8115300" y="0"/>
                </a:lnTo>
                <a:lnTo>
                  <a:pt x="8115300" y="5786625"/>
                </a:lnTo>
                <a:lnTo>
                  <a:pt x="0" y="5786625"/>
                </a:lnTo>
                <a:lnTo>
                  <a:pt x="0" y="0"/>
                </a:lnTo>
                <a:close/>
              </a:path>
            </a:pathLst>
          </a:custGeom>
          <a:blipFill>
            <a:blip r:embed="rId6"/>
            <a:stretch>
              <a:fillRect l="-3412" r="-3412"/>
            </a:stretch>
          </a:blipFill>
        </p:spPr>
      </p:sp>
      <p:sp>
        <p:nvSpPr>
          <p:cNvPr id="13" name="TextBox 13"/>
          <p:cNvSpPr txBox="1"/>
          <p:nvPr/>
        </p:nvSpPr>
        <p:spPr>
          <a:xfrm>
            <a:off x="685621" y="287867"/>
            <a:ext cx="7513928" cy="423193"/>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III. GIỚI HẠN SINH THÁI</a:t>
            </a:r>
          </a:p>
        </p:txBody>
      </p:sp>
      <p:sp>
        <p:nvSpPr>
          <p:cNvPr id="14" name="TextBox 14"/>
          <p:cNvSpPr txBox="1"/>
          <p:nvPr/>
        </p:nvSpPr>
        <p:spPr>
          <a:xfrm>
            <a:off x="6366665" y="2774074"/>
            <a:ext cx="5366547" cy="3656386"/>
          </a:xfrm>
          <a:prstGeom prst="rect">
            <a:avLst/>
          </a:prstGeom>
        </p:spPr>
        <p:txBody>
          <a:bodyPr wrap="square" lIns="0" tIns="0" rIns="0" bIns="0" rtlCol="0" anchor="t">
            <a:spAutoFit/>
          </a:bodyPr>
          <a:lstStyle/>
          <a:p>
            <a:pPr algn="just">
              <a:lnSpc>
                <a:spcPct val="120000"/>
              </a:lnSpc>
            </a:pPr>
            <a:r>
              <a:rPr lang="en-US" sz="2200">
                <a:latin typeface="Arial" pitchFamily="34" charset="0"/>
                <a:cs typeface="Arial" pitchFamily="34" charset="0"/>
              </a:rPr>
              <a:t>Trong sản xuất nông nghiệp, cây trồng được gieo trồng đúng vụ thường đạt năng suất cao vì: Khi trồng cây đúng thời vụ, cây trồng sẽ có các nhân tố sinh thái vô sinh như ánh sáng, nhiệt độ, độ ẩm,… phù hợp, giúp cây trồng sinh trưởng và phát triển tốt, có sức sống cao, chống chịu tốt với các điều kiện của môi trường. Nhờ đó, cây trồng sẽ cho năng suất cao.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8863" y="430118"/>
            <a:ext cx="11131100" cy="5997765"/>
            <a:chOff x="0" y="0"/>
            <a:chExt cx="22267999" cy="11995531"/>
          </a:xfrm>
        </p:grpSpPr>
        <p:grpSp>
          <p:nvGrpSpPr>
            <p:cNvPr id="3" name="Group 3"/>
            <p:cNvGrpSpPr/>
            <p:nvPr/>
          </p:nvGrpSpPr>
          <p:grpSpPr>
            <a:xfrm>
              <a:off x="0" y="0"/>
              <a:ext cx="22267999" cy="11995531"/>
              <a:chOff x="0" y="0"/>
              <a:chExt cx="4398617" cy="2369488"/>
            </a:xfrm>
          </p:grpSpPr>
          <p:sp>
            <p:nvSpPr>
              <p:cNvPr id="4" name="Freeform 4"/>
              <p:cNvSpPr/>
              <p:nvPr/>
            </p:nvSpPr>
            <p:spPr>
              <a:xfrm>
                <a:off x="0" y="0"/>
                <a:ext cx="4398617" cy="2369488"/>
              </a:xfrm>
              <a:custGeom>
                <a:avLst/>
                <a:gdLst/>
                <a:ahLst/>
                <a:cxnLst/>
                <a:rect l="l" t="t" r="r" b="b"/>
                <a:pathLst>
                  <a:path w="4398617" h="2369488">
                    <a:moveTo>
                      <a:pt x="46356" y="0"/>
                    </a:moveTo>
                    <a:lnTo>
                      <a:pt x="4352261" y="0"/>
                    </a:lnTo>
                    <a:cubicBezTo>
                      <a:pt x="4364556" y="0"/>
                      <a:pt x="4376346" y="4884"/>
                      <a:pt x="4385040" y="13577"/>
                    </a:cubicBezTo>
                    <a:cubicBezTo>
                      <a:pt x="4393733" y="22271"/>
                      <a:pt x="4398617" y="34062"/>
                      <a:pt x="4398617" y="46356"/>
                    </a:cubicBezTo>
                    <a:lnTo>
                      <a:pt x="4398617" y="2323131"/>
                    </a:lnTo>
                    <a:cubicBezTo>
                      <a:pt x="4398617" y="2335426"/>
                      <a:pt x="4393733" y="2347217"/>
                      <a:pt x="4385040" y="2355910"/>
                    </a:cubicBezTo>
                    <a:cubicBezTo>
                      <a:pt x="4376346" y="2364604"/>
                      <a:pt x="4364556" y="2369488"/>
                      <a:pt x="4352261" y="2369488"/>
                    </a:cubicBezTo>
                    <a:lnTo>
                      <a:pt x="46356" y="2369488"/>
                    </a:lnTo>
                    <a:cubicBezTo>
                      <a:pt x="34062" y="2369488"/>
                      <a:pt x="22271" y="2364604"/>
                      <a:pt x="13577" y="2355910"/>
                    </a:cubicBezTo>
                    <a:cubicBezTo>
                      <a:pt x="4884" y="2347217"/>
                      <a:pt x="0" y="2335426"/>
                      <a:pt x="0" y="2323131"/>
                    </a:cubicBezTo>
                    <a:lnTo>
                      <a:pt x="0" y="46356"/>
                    </a:lnTo>
                    <a:cubicBezTo>
                      <a:pt x="0" y="34062"/>
                      <a:pt x="4884" y="22271"/>
                      <a:pt x="13577" y="13577"/>
                    </a:cubicBezTo>
                    <a:cubicBezTo>
                      <a:pt x="22271" y="4884"/>
                      <a:pt x="34062" y="0"/>
                      <a:pt x="46356" y="0"/>
                    </a:cubicBezTo>
                    <a:close/>
                  </a:path>
                </a:pathLst>
              </a:custGeom>
              <a:solidFill>
                <a:srgbClr val="F7CDD0">
                  <a:alpha val="60000"/>
                </a:srgbClr>
              </a:solidFill>
            </p:spPr>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nvGrpSpPr>
            <p:cNvPr id="6" name="Group 6"/>
            <p:cNvGrpSpPr/>
            <p:nvPr/>
          </p:nvGrpSpPr>
          <p:grpSpPr>
            <a:xfrm>
              <a:off x="672362" y="1110879"/>
              <a:ext cx="785642" cy="785642"/>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9" name="TextBox 9"/>
            <p:cNvSpPr txBox="1"/>
            <p:nvPr/>
          </p:nvSpPr>
          <p:spPr>
            <a:xfrm>
              <a:off x="2127035" y="1122880"/>
              <a:ext cx="19468602" cy="4229620"/>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Môi trường sống của sinh vật bao gồm tất cả những gì bao quanh sinh vật, có tác động trực tiếp hoặc gián tiếp tới quá trình sinh trưởng và phát triển của sinh vật. Có bốn loại môi trường sống chủ yếu: môi trường trên cạn, môi trường dưới nước, môi trường trong đất và môi trường sinh vật</a:t>
              </a:r>
            </a:p>
          </p:txBody>
        </p:sp>
        <p:grpSp>
          <p:nvGrpSpPr>
            <p:cNvPr id="10" name="Group 10"/>
            <p:cNvGrpSpPr/>
            <p:nvPr/>
          </p:nvGrpSpPr>
          <p:grpSpPr>
            <a:xfrm>
              <a:off x="672362" y="5686119"/>
              <a:ext cx="785642" cy="78564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2127035" y="5619444"/>
              <a:ext cx="19468602" cy="258532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Nhân tố sinh thái là các nhân tố của môi trường có tác động tới sinh vật, gồm nhóm nhân tố sinh thái vô sinh và nhóm nhân tố sinh thái hữu sinh</a:t>
              </a:r>
            </a:p>
          </p:txBody>
        </p:sp>
        <p:grpSp>
          <p:nvGrpSpPr>
            <p:cNvPr id="14" name="Group 14"/>
            <p:cNvGrpSpPr/>
            <p:nvPr/>
          </p:nvGrpSpPr>
          <p:grpSpPr>
            <a:xfrm>
              <a:off x="672362" y="8526686"/>
              <a:ext cx="785642" cy="78564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7" name="TextBox 17"/>
            <p:cNvSpPr txBox="1"/>
            <p:nvPr/>
          </p:nvSpPr>
          <p:spPr>
            <a:xfrm>
              <a:off x="2127035" y="8460011"/>
              <a:ext cx="19468602" cy="258532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Giới hạn chịu đựng của sinh vật đối với một nhân tố sinh thái nhất định gọi là giới hạn sinh thái, ngoài giới hạn này sinh vật sẽ không tồn tại được</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a:solidFill>
                    <a:prstClr val="white"/>
                  </a:solidFill>
                  <a:effectLst>
                    <a:outerShdw blurRad="38100" dist="38100" dir="2700000" algn="tl">
                      <a:srgbClr val="000000">
                        <a:alpha val="43137"/>
                      </a:srgbClr>
                    </a:outerShdw>
                  </a:effectLst>
                  <a:latin typeface="Averta Std ExtraBold" panose="00000900000000000000" pitchFamily="50" charset="0"/>
                </a:rPr>
                <a:t>Mật thư số 1</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596" y="361127"/>
            <a:ext cx="394383" cy="256587"/>
          </a:xfrm>
          <a:prstGeom prst="rect">
            <a:avLst/>
          </a:prstGeom>
        </p:spPr>
      </p:pic>
      <p:sp>
        <p:nvSpPr>
          <p:cNvPr id="9" name="!!o1a">
            <a:extLst>
              <a:ext uri="{FF2B5EF4-FFF2-40B4-BE49-F238E27FC236}">
                <a16:creationId xmlns:a16="http://schemas.microsoft.com/office/drawing/2014/main" id="{55FE51F7-7B24-4A4A-8D9C-8AEE53BF7AB9}"/>
              </a:ext>
            </a:extLst>
          </p:cNvPr>
          <p:cNvSpPr/>
          <p:nvPr/>
        </p:nvSpPr>
        <p:spPr>
          <a:xfrm>
            <a:off x="5601567" y="5221647"/>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10" name="!!o1b">
            <a:extLst>
              <a:ext uri="{FF2B5EF4-FFF2-40B4-BE49-F238E27FC236}">
                <a16:creationId xmlns:a16="http://schemas.microsoft.com/office/drawing/2014/main" id="{F94139EE-3B91-45F5-9EAB-4B3DEDD4EAD1}"/>
              </a:ext>
            </a:extLst>
          </p:cNvPr>
          <p:cNvSpPr/>
          <p:nvPr/>
        </p:nvSpPr>
        <p:spPr>
          <a:xfrm>
            <a:off x="6615516" y="5221647"/>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11" name="!!o1c">
            <a:extLst>
              <a:ext uri="{FF2B5EF4-FFF2-40B4-BE49-F238E27FC236}">
                <a16:creationId xmlns:a16="http://schemas.microsoft.com/office/drawing/2014/main" id="{0221DB76-7F2C-42A3-A927-475C39E693E0}"/>
              </a:ext>
            </a:extLst>
          </p:cNvPr>
          <p:cNvSpPr/>
          <p:nvPr/>
        </p:nvSpPr>
        <p:spPr>
          <a:xfrm>
            <a:off x="7616767" y="5221647"/>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30" name="!!1a">
            <a:extLst>
              <a:ext uri="{FF2B5EF4-FFF2-40B4-BE49-F238E27FC236}">
                <a16:creationId xmlns:a16="http://schemas.microsoft.com/office/drawing/2014/main" id="{79DC2306-18A4-4D25-89F9-322ED89913A6}"/>
              </a:ext>
            </a:extLst>
          </p:cNvPr>
          <p:cNvSpPr txBox="1"/>
          <p:nvPr/>
        </p:nvSpPr>
        <p:spPr>
          <a:xfrm>
            <a:off x="5818670" y="5254386"/>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s</a:t>
            </a:r>
          </a:p>
        </p:txBody>
      </p:sp>
      <p:sp>
        <p:nvSpPr>
          <p:cNvPr id="31" name="!!1b">
            <a:extLst>
              <a:ext uri="{FF2B5EF4-FFF2-40B4-BE49-F238E27FC236}">
                <a16:creationId xmlns:a16="http://schemas.microsoft.com/office/drawing/2014/main" id="{43A3519C-897D-4399-B468-322CC4AD5493}"/>
              </a:ext>
            </a:extLst>
          </p:cNvPr>
          <p:cNvSpPr txBox="1"/>
          <p:nvPr/>
        </p:nvSpPr>
        <p:spPr>
          <a:xfrm>
            <a:off x="6832619" y="5254386"/>
            <a:ext cx="462050" cy="830781"/>
          </a:xfrm>
          <a:prstGeom prst="rect">
            <a:avLst/>
          </a:prstGeom>
          <a:noFill/>
        </p:spPr>
        <p:txBody>
          <a:bodyPr wrap="square" rtlCol="0">
            <a:spAutoFit/>
          </a:bodyPr>
          <a:lstStyle/>
          <a:p>
            <a:pPr algn="ctr" defTabSz="914126"/>
            <a:r>
              <a:rPr lang="en-US" sz="47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i</a:t>
            </a:r>
            <a:endPar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32" name="!!1c">
            <a:extLst>
              <a:ext uri="{FF2B5EF4-FFF2-40B4-BE49-F238E27FC236}">
                <a16:creationId xmlns:a16="http://schemas.microsoft.com/office/drawing/2014/main" id="{B63E422B-70F3-44E6-9626-6465118873E0}"/>
              </a:ext>
            </a:extLst>
          </p:cNvPr>
          <p:cNvSpPr txBox="1"/>
          <p:nvPr/>
        </p:nvSpPr>
        <p:spPr>
          <a:xfrm>
            <a:off x="7833870" y="5254386"/>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29" name="Rectangle: Rounded Corners 28">
            <a:extLst>
              <a:ext uri="{FF2B5EF4-FFF2-40B4-BE49-F238E27FC236}">
                <a16:creationId xmlns:a16="http://schemas.microsoft.com/office/drawing/2014/main" id="{79081DE3-25B1-4AC5-88E2-CA1A582D540E}"/>
              </a:ext>
            </a:extLst>
          </p:cNvPr>
          <p:cNvSpPr/>
          <p:nvPr/>
        </p:nvSpPr>
        <p:spPr>
          <a:xfrm>
            <a:off x="1055431" y="1195544"/>
            <a:ext cx="10208141" cy="2240518"/>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3962366" y="4049484"/>
            <a:ext cx="3848552" cy="880242"/>
            <a:chOff x="4037538" y="4547895"/>
            <a:chExt cx="3849554"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81780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4949756" y="4726520"/>
              <a:ext cx="2735321" cy="523220"/>
            </a:xfrm>
            <a:prstGeom prst="rect">
              <a:avLst/>
            </a:prstGeom>
            <a:noFill/>
          </p:spPr>
          <p:txBody>
            <a:bodyPr wrap="square">
              <a:spAutoFit/>
            </a:bodyPr>
            <a:lstStyle/>
            <a:p>
              <a:pPr algn="ctr" defTabSz="914126"/>
              <a:r>
                <a:rPr lang="en-US" sz="2699" dirty="0" err="1">
                  <a:solidFill>
                    <a:srgbClr val="EE4036"/>
                  </a:solidFill>
                  <a:latin typeface="Averta Std ExtraBold" panose="00000900000000000000" pitchFamily="50" charset="0"/>
                </a:rPr>
                <a:t>Đây</a:t>
              </a:r>
              <a:r>
                <a:rPr lang="en-US" sz="2699" dirty="0">
                  <a:solidFill>
                    <a:srgbClr val="EE4036"/>
                  </a:solidFill>
                  <a:latin typeface="Averta Std ExtraBold" panose="00000900000000000000" pitchFamily="50" charset="0"/>
                </a:rPr>
                <a:t> </a:t>
              </a:r>
              <a:r>
                <a:rPr lang="en-US" sz="2699" dirty="0" err="1">
                  <a:solidFill>
                    <a:srgbClr val="EE4036"/>
                  </a:solidFill>
                  <a:latin typeface="Averta Std ExtraBold" panose="00000900000000000000" pitchFamily="50" charset="0"/>
                </a:rPr>
                <a:t>là</a:t>
              </a:r>
              <a:r>
                <a:rPr lang="en-US" sz="2699" dirty="0">
                  <a:solidFill>
                    <a:srgbClr val="EE4036"/>
                  </a:solidFill>
                  <a:latin typeface="Averta Std ExtraBold" panose="00000900000000000000" pitchFamily="50" charset="0"/>
                </a:rPr>
                <a:t> </a:t>
              </a:r>
              <a:r>
                <a:rPr lang="en-US" sz="2699" dirty="0" err="1">
                  <a:solidFill>
                    <a:srgbClr val="EE4036"/>
                  </a:solidFill>
                  <a:latin typeface="Averta Std ExtraBold" panose="00000900000000000000" pitchFamily="50" charset="0"/>
                </a:rPr>
                <a:t>gì</a:t>
              </a:r>
              <a:r>
                <a:rPr lang="en-US" sz="2699" dirty="0">
                  <a:solidFill>
                    <a:srgbClr val="EE4036"/>
                  </a:solidFill>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891986" y="1531177"/>
            <a:ext cx="8975800" cy="1569251"/>
          </a:xfrm>
          <a:prstGeom prst="rect">
            <a:avLst/>
          </a:prstGeom>
          <a:noFill/>
          <a:ln>
            <a:noFill/>
          </a:ln>
        </p:spPr>
        <p:txBody>
          <a:bodyPr wrap="square">
            <a:spAutoFit/>
          </a:bodyPr>
          <a:lstStyle/>
          <a:p>
            <a:pPr algn="ctr" defTabSz="914126"/>
            <a:r>
              <a:rPr lang="en-US" sz="4799" dirty="0">
                <a:solidFill>
                  <a:srgbClr val="EE4036"/>
                </a:solidFill>
                <a:latin typeface="Averta Std ExtraBold" panose="00000900000000000000" pitchFamily="50" charset="0"/>
              </a:rPr>
              <a:t>Con </a:t>
            </a:r>
            <a:r>
              <a:rPr lang="en-US" sz="4799" dirty="0" err="1">
                <a:solidFill>
                  <a:srgbClr val="EE4036"/>
                </a:solidFill>
                <a:latin typeface="Averta Std ExtraBold" panose="00000900000000000000" pitchFamily="50" charset="0"/>
              </a:rPr>
              <a:t>người</a:t>
            </a:r>
            <a:r>
              <a:rPr lang="en-US" sz="4799" dirty="0">
                <a:solidFill>
                  <a:srgbClr val="EE4036"/>
                </a:solidFill>
                <a:latin typeface="Averta Std ExtraBold" panose="00000900000000000000" pitchFamily="50" charset="0"/>
              </a:rPr>
              <a:t> </a:t>
            </a:r>
            <a:r>
              <a:rPr lang="en-US" sz="4799" dirty="0" err="1">
                <a:solidFill>
                  <a:srgbClr val="EE4036"/>
                </a:solidFill>
                <a:latin typeface="Averta Std ExtraBold" panose="00000900000000000000" pitchFamily="50" charset="0"/>
              </a:rPr>
              <a:t>thuộc</a:t>
            </a:r>
            <a:r>
              <a:rPr lang="en-US" sz="4799" dirty="0">
                <a:solidFill>
                  <a:srgbClr val="EE4036"/>
                </a:solidFill>
                <a:latin typeface="Averta Std ExtraBold" panose="00000900000000000000" pitchFamily="50" charset="0"/>
              </a:rPr>
              <a:t> </a:t>
            </a:r>
            <a:r>
              <a:rPr lang="en-US" sz="4799" dirty="0" err="1">
                <a:solidFill>
                  <a:srgbClr val="EE4036"/>
                </a:solidFill>
                <a:latin typeface="Averta Std ExtraBold" panose="00000900000000000000" pitchFamily="50" charset="0"/>
              </a:rPr>
              <a:t>nhóm</a:t>
            </a:r>
            <a:r>
              <a:rPr lang="en-US" sz="4799" dirty="0">
                <a:solidFill>
                  <a:srgbClr val="EE4036"/>
                </a:solidFill>
                <a:latin typeface="Averta Std ExtraBold" panose="00000900000000000000" pitchFamily="50" charset="0"/>
              </a:rPr>
              <a:t> </a:t>
            </a:r>
            <a:r>
              <a:rPr lang="en-US" sz="4799" dirty="0" err="1">
                <a:solidFill>
                  <a:srgbClr val="EE4036"/>
                </a:solidFill>
                <a:latin typeface="Averta Std ExtraBold" panose="00000900000000000000" pitchFamily="50" charset="0"/>
              </a:rPr>
              <a:t>nhân</a:t>
            </a:r>
            <a:r>
              <a:rPr lang="en-US" sz="4799" dirty="0">
                <a:solidFill>
                  <a:srgbClr val="EE4036"/>
                </a:solidFill>
                <a:latin typeface="Averta Std ExtraBold" panose="00000900000000000000" pitchFamily="50" charset="0"/>
              </a:rPr>
              <a:t> </a:t>
            </a:r>
            <a:r>
              <a:rPr lang="en-US" sz="4799" dirty="0" err="1">
                <a:solidFill>
                  <a:srgbClr val="EE4036"/>
                </a:solidFill>
                <a:latin typeface="Averta Std ExtraBold" panose="00000900000000000000" pitchFamily="50" charset="0"/>
              </a:rPr>
              <a:t>tố</a:t>
            </a:r>
            <a:r>
              <a:rPr lang="en-US" sz="4799" dirty="0">
                <a:solidFill>
                  <a:srgbClr val="EE4036"/>
                </a:solidFill>
                <a:latin typeface="Averta Std ExtraBold" panose="00000900000000000000" pitchFamily="50" charset="0"/>
              </a:rPr>
              <a:t> </a:t>
            </a:r>
            <a:r>
              <a:rPr lang="en-US" sz="4799" dirty="0" err="1">
                <a:solidFill>
                  <a:srgbClr val="EE4036"/>
                </a:solidFill>
                <a:latin typeface="Averta Std ExtraBold" panose="00000900000000000000" pitchFamily="50" charset="0"/>
              </a:rPr>
              <a:t>sinh</a:t>
            </a:r>
            <a:r>
              <a:rPr lang="en-US" sz="4799" dirty="0">
                <a:solidFill>
                  <a:srgbClr val="EE4036"/>
                </a:solidFill>
                <a:latin typeface="Averta Std ExtraBold" panose="00000900000000000000" pitchFamily="50" charset="0"/>
              </a:rPr>
              <a:t> </a:t>
            </a:r>
            <a:r>
              <a:rPr lang="en-US" sz="4799" dirty="0" err="1">
                <a:solidFill>
                  <a:srgbClr val="EE4036"/>
                </a:solidFill>
                <a:latin typeface="Averta Std ExtraBold" panose="00000900000000000000" pitchFamily="50" charset="0"/>
              </a:rPr>
              <a:t>thái</a:t>
            </a:r>
            <a:r>
              <a:rPr lang="en-US" sz="4799" dirty="0">
                <a:solidFill>
                  <a:srgbClr val="EE4036"/>
                </a:solidFill>
                <a:latin typeface="Averta Std ExtraBold" panose="00000900000000000000" pitchFamily="50" charset="0"/>
              </a:rPr>
              <a:t> </a:t>
            </a:r>
            <a:r>
              <a:rPr lang="en-US" sz="4799" dirty="0" err="1">
                <a:solidFill>
                  <a:srgbClr val="EE4036"/>
                </a:solidFill>
                <a:latin typeface="Averta Std ExtraBold" panose="00000900000000000000" pitchFamily="50" charset="0"/>
              </a:rPr>
              <a:t>nào</a:t>
            </a:r>
            <a:r>
              <a:rPr lang="en-US" sz="4799" dirty="0">
                <a:solidFill>
                  <a:srgbClr val="EE4036"/>
                </a:solidFill>
                <a:latin typeface="Averta Std ExtraBold" panose="00000900000000000000" pitchFamily="50" charset="0"/>
              </a:rPr>
              <a:t>?</a:t>
            </a:r>
          </a:p>
        </p:txBody>
      </p:sp>
      <p:pic>
        <p:nvPicPr>
          <p:cNvPr id="136" name="Picture 135">
            <a:extLst>
              <a:ext uri="{FF2B5EF4-FFF2-40B4-BE49-F238E27FC236}">
                <a16:creationId xmlns:a16="http://schemas.microsoft.com/office/drawing/2014/main" id="{E2A24C98-35A3-45FF-9431-2BE835010581}"/>
              </a:ext>
            </a:extLst>
          </p:cNvPr>
          <p:cNvPicPr>
            <a:picLocks noChangeAspect="1"/>
          </p:cNvPicPr>
          <p:nvPr/>
        </p:nvPicPr>
        <p:blipFill>
          <a:blip r:embed="rId8"/>
          <a:stretch>
            <a:fillRect/>
          </a:stretch>
        </p:blipFill>
        <p:spPr>
          <a:xfrm>
            <a:off x="4296465" y="-631090"/>
            <a:ext cx="359906" cy="214559"/>
          </a:xfrm>
          <a:prstGeom prst="rect">
            <a:avLst/>
          </a:prstGeom>
        </p:spPr>
      </p:pic>
      <p:pic>
        <p:nvPicPr>
          <p:cNvPr id="137" name="Picture 136">
            <a:extLst>
              <a:ext uri="{FF2B5EF4-FFF2-40B4-BE49-F238E27FC236}">
                <a16:creationId xmlns:a16="http://schemas.microsoft.com/office/drawing/2014/main" id="{6F0C86CA-0091-4117-BFEC-2073208776D8}"/>
              </a:ext>
            </a:extLst>
          </p:cNvPr>
          <p:cNvPicPr>
            <a:picLocks noChangeAspect="1"/>
          </p:cNvPicPr>
          <p:nvPr/>
        </p:nvPicPr>
        <p:blipFill>
          <a:blip r:embed="rId9"/>
          <a:stretch>
            <a:fillRect/>
          </a:stretch>
        </p:blipFill>
        <p:spPr>
          <a:xfrm>
            <a:off x="2022362" y="-680213"/>
            <a:ext cx="359906" cy="214559"/>
          </a:xfrm>
          <a:prstGeom prst="rect">
            <a:avLst/>
          </a:prstGeom>
        </p:spPr>
      </p:pic>
      <p:pic>
        <p:nvPicPr>
          <p:cNvPr id="138" name="Picture 137">
            <a:extLst>
              <a:ext uri="{FF2B5EF4-FFF2-40B4-BE49-F238E27FC236}">
                <a16:creationId xmlns:a16="http://schemas.microsoft.com/office/drawing/2014/main" id="{68C8D11E-0AFE-4F7B-B87C-5545F5E6C086}"/>
              </a:ext>
            </a:extLst>
          </p:cNvPr>
          <p:cNvPicPr>
            <a:picLocks noChangeAspect="1"/>
          </p:cNvPicPr>
          <p:nvPr/>
        </p:nvPicPr>
        <p:blipFill>
          <a:blip r:embed="rId10"/>
          <a:stretch>
            <a:fillRect/>
          </a:stretch>
        </p:blipFill>
        <p:spPr>
          <a:xfrm>
            <a:off x="3561476" y="-1010630"/>
            <a:ext cx="359906" cy="218018"/>
          </a:xfrm>
          <a:prstGeom prst="rect">
            <a:avLst/>
          </a:prstGeom>
        </p:spPr>
      </p:pic>
      <p:pic>
        <p:nvPicPr>
          <p:cNvPr id="139" name="Picture 138">
            <a:extLst>
              <a:ext uri="{FF2B5EF4-FFF2-40B4-BE49-F238E27FC236}">
                <a16:creationId xmlns:a16="http://schemas.microsoft.com/office/drawing/2014/main" id="{0D814C9E-BF3B-4291-BE98-A970F732C6DC}"/>
              </a:ext>
            </a:extLst>
          </p:cNvPr>
          <p:cNvPicPr>
            <a:picLocks noChangeAspect="1"/>
          </p:cNvPicPr>
          <p:nvPr/>
        </p:nvPicPr>
        <p:blipFill>
          <a:blip r:embed="rId11"/>
          <a:stretch>
            <a:fillRect/>
          </a:stretch>
        </p:blipFill>
        <p:spPr>
          <a:xfrm>
            <a:off x="5328308" y="-719058"/>
            <a:ext cx="359906" cy="218018"/>
          </a:xfrm>
          <a:prstGeom prst="rect">
            <a:avLst/>
          </a:prstGeom>
        </p:spPr>
      </p:pic>
      <p:pic>
        <p:nvPicPr>
          <p:cNvPr id="140" name="Picture 139">
            <a:extLst>
              <a:ext uri="{FF2B5EF4-FFF2-40B4-BE49-F238E27FC236}">
                <a16:creationId xmlns:a16="http://schemas.microsoft.com/office/drawing/2014/main" id="{1045EAEC-7CAA-4B81-B22A-BBDE414E6E99}"/>
              </a:ext>
            </a:extLst>
          </p:cNvPr>
          <p:cNvPicPr>
            <a:picLocks noChangeAspect="1"/>
          </p:cNvPicPr>
          <p:nvPr/>
        </p:nvPicPr>
        <p:blipFill>
          <a:blip r:embed="rId12"/>
          <a:stretch>
            <a:fillRect/>
          </a:stretch>
        </p:blipFill>
        <p:spPr>
          <a:xfrm>
            <a:off x="10148971" y="-649354"/>
            <a:ext cx="359906" cy="214559"/>
          </a:xfrm>
          <a:prstGeom prst="rect">
            <a:avLst/>
          </a:prstGeom>
        </p:spPr>
      </p:pic>
      <p:pic>
        <p:nvPicPr>
          <p:cNvPr id="141" name="Picture 140">
            <a:extLst>
              <a:ext uri="{FF2B5EF4-FFF2-40B4-BE49-F238E27FC236}">
                <a16:creationId xmlns:a16="http://schemas.microsoft.com/office/drawing/2014/main" id="{E1EAAEDC-5B63-4ABF-950D-A3661A34B2A3}"/>
              </a:ext>
            </a:extLst>
          </p:cNvPr>
          <p:cNvPicPr>
            <a:picLocks noChangeAspect="1"/>
          </p:cNvPicPr>
          <p:nvPr/>
        </p:nvPicPr>
        <p:blipFill>
          <a:blip r:embed="rId13"/>
          <a:stretch>
            <a:fillRect/>
          </a:stretch>
        </p:blipFill>
        <p:spPr>
          <a:xfrm>
            <a:off x="7476920" y="-1101053"/>
            <a:ext cx="359906" cy="218018"/>
          </a:xfrm>
          <a:prstGeom prst="rect">
            <a:avLst/>
          </a:prstGeom>
        </p:spPr>
      </p:pic>
      <p:pic>
        <p:nvPicPr>
          <p:cNvPr id="142" name="Picture 141">
            <a:extLst>
              <a:ext uri="{FF2B5EF4-FFF2-40B4-BE49-F238E27FC236}">
                <a16:creationId xmlns:a16="http://schemas.microsoft.com/office/drawing/2014/main" id="{396E1D2C-F1DE-4F25-81DA-6E6028E048F9}"/>
              </a:ext>
            </a:extLst>
          </p:cNvPr>
          <p:cNvPicPr>
            <a:picLocks noChangeAspect="1"/>
          </p:cNvPicPr>
          <p:nvPr/>
        </p:nvPicPr>
        <p:blipFill>
          <a:blip r:embed="rId14"/>
          <a:stretch>
            <a:fillRect/>
          </a:stretch>
        </p:blipFill>
        <p:spPr>
          <a:xfrm>
            <a:off x="8381505" y="-592875"/>
            <a:ext cx="359906" cy="214559"/>
          </a:xfrm>
          <a:prstGeom prst="rect">
            <a:avLst/>
          </a:prstGeom>
        </p:spPr>
      </p:pic>
      <p:pic>
        <p:nvPicPr>
          <p:cNvPr id="143" name="Picture 142">
            <a:extLst>
              <a:ext uri="{FF2B5EF4-FFF2-40B4-BE49-F238E27FC236}">
                <a16:creationId xmlns:a16="http://schemas.microsoft.com/office/drawing/2014/main" id="{C67324EB-D3F2-4F0B-B911-CDA7A8304F3D}"/>
              </a:ext>
            </a:extLst>
          </p:cNvPr>
          <p:cNvPicPr>
            <a:picLocks noChangeAspect="1"/>
          </p:cNvPicPr>
          <p:nvPr/>
        </p:nvPicPr>
        <p:blipFill>
          <a:blip r:embed="rId15"/>
          <a:stretch>
            <a:fillRect/>
          </a:stretch>
        </p:blipFill>
        <p:spPr>
          <a:xfrm>
            <a:off x="9156703" y="-634549"/>
            <a:ext cx="359906" cy="218018"/>
          </a:xfrm>
          <a:prstGeom prst="rect">
            <a:avLst/>
          </a:prstGeom>
        </p:spPr>
      </p:pic>
      <p:pic>
        <p:nvPicPr>
          <p:cNvPr id="144" name="Picture 143">
            <a:extLst>
              <a:ext uri="{FF2B5EF4-FFF2-40B4-BE49-F238E27FC236}">
                <a16:creationId xmlns:a16="http://schemas.microsoft.com/office/drawing/2014/main" id="{BDB067EA-AB66-4605-8786-F0BD17037F44}"/>
              </a:ext>
            </a:extLst>
          </p:cNvPr>
          <p:cNvPicPr>
            <a:picLocks noChangeAspect="1"/>
          </p:cNvPicPr>
          <p:nvPr/>
        </p:nvPicPr>
        <p:blipFill>
          <a:blip r:embed="rId16"/>
          <a:stretch>
            <a:fillRect/>
          </a:stretch>
        </p:blipFill>
        <p:spPr>
          <a:xfrm>
            <a:off x="6912564" y="-556051"/>
            <a:ext cx="359906" cy="218018"/>
          </a:xfrm>
          <a:prstGeom prst="rect">
            <a:avLst/>
          </a:prstGeom>
        </p:spPr>
      </p:pic>
      <p:pic>
        <p:nvPicPr>
          <p:cNvPr id="145" name="Picture 144">
            <a:extLst>
              <a:ext uri="{FF2B5EF4-FFF2-40B4-BE49-F238E27FC236}">
                <a16:creationId xmlns:a16="http://schemas.microsoft.com/office/drawing/2014/main" id="{D59F442C-9BB5-43D0-B284-8EFE7D9150AA}"/>
              </a:ext>
            </a:extLst>
          </p:cNvPr>
          <p:cNvPicPr>
            <a:picLocks noChangeAspect="1"/>
          </p:cNvPicPr>
          <p:nvPr/>
        </p:nvPicPr>
        <p:blipFill>
          <a:blip r:embed="rId17"/>
          <a:stretch>
            <a:fillRect/>
          </a:stretch>
        </p:blipFill>
        <p:spPr>
          <a:xfrm>
            <a:off x="2749158" y="-705460"/>
            <a:ext cx="359906" cy="218018"/>
          </a:xfrm>
          <a:prstGeom prst="rect">
            <a:avLst/>
          </a:prstGeom>
        </p:spPr>
      </p:pic>
      <p:pic>
        <p:nvPicPr>
          <p:cNvPr id="146" name="Picture 145">
            <a:extLst>
              <a:ext uri="{FF2B5EF4-FFF2-40B4-BE49-F238E27FC236}">
                <a16:creationId xmlns:a16="http://schemas.microsoft.com/office/drawing/2014/main" id="{7DB10253-8425-4F19-B995-DCA5C90F411A}"/>
              </a:ext>
            </a:extLst>
          </p:cNvPr>
          <p:cNvPicPr>
            <a:picLocks noChangeAspect="1"/>
          </p:cNvPicPr>
          <p:nvPr/>
        </p:nvPicPr>
        <p:blipFill>
          <a:blip r:embed="rId9"/>
          <a:stretch>
            <a:fillRect/>
          </a:stretch>
        </p:blipFill>
        <p:spPr>
          <a:xfrm>
            <a:off x="6870902" y="-853256"/>
            <a:ext cx="359906" cy="214559"/>
          </a:xfrm>
          <a:prstGeom prst="rect">
            <a:avLst/>
          </a:prstGeom>
        </p:spPr>
      </p:pic>
      <p:pic>
        <p:nvPicPr>
          <p:cNvPr id="147" name="Picture 146">
            <a:extLst>
              <a:ext uri="{FF2B5EF4-FFF2-40B4-BE49-F238E27FC236}">
                <a16:creationId xmlns:a16="http://schemas.microsoft.com/office/drawing/2014/main" id="{A9DFF7EA-3F47-420E-BAB4-B4D4EAC8CE20}"/>
              </a:ext>
            </a:extLst>
          </p:cNvPr>
          <p:cNvPicPr>
            <a:picLocks noChangeAspect="1"/>
          </p:cNvPicPr>
          <p:nvPr/>
        </p:nvPicPr>
        <p:blipFill>
          <a:blip r:embed="rId10"/>
          <a:stretch>
            <a:fillRect/>
          </a:stretch>
        </p:blipFill>
        <p:spPr>
          <a:xfrm>
            <a:off x="8410016" y="-1183672"/>
            <a:ext cx="359906" cy="218018"/>
          </a:xfrm>
          <a:prstGeom prst="rect">
            <a:avLst/>
          </a:prstGeom>
        </p:spPr>
      </p:pic>
      <p:pic>
        <p:nvPicPr>
          <p:cNvPr id="148" name="Picture 147">
            <a:extLst>
              <a:ext uri="{FF2B5EF4-FFF2-40B4-BE49-F238E27FC236}">
                <a16:creationId xmlns:a16="http://schemas.microsoft.com/office/drawing/2014/main" id="{CB19D85A-DBE2-4D1C-81E5-7D5F799CB541}"/>
              </a:ext>
            </a:extLst>
          </p:cNvPr>
          <p:cNvPicPr>
            <a:picLocks noChangeAspect="1"/>
          </p:cNvPicPr>
          <p:nvPr/>
        </p:nvPicPr>
        <p:blipFill>
          <a:blip r:embed="rId17"/>
          <a:stretch>
            <a:fillRect/>
          </a:stretch>
        </p:blipFill>
        <p:spPr>
          <a:xfrm>
            <a:off x="7597698" y="-878503"/>
            <a:ext cx="359906" cy="218018"/>
          </a:xfrm>
          <a:prstGeom prst="rect">
            <a:avLst/>
          </a:prstGeom>
        </p:spPr>
      </p:pic>
      <p:pic>
        <p:nvPicPr>
          <p:cNvPr id="149" name="Picture 148">
            <a:extLst>
              <a:ext uri="{FF2B5EF4-FFF2-40B4-BE49-F238E27FC236}">
                <a16:creationId xmlns:a16="http://schemas.microsoft.com/office/drawing/2014/main" id="{1571BFB6-F40C-4995-A85E-E041985AA4EE}"/>
              </a:ext>
            </a:extLst>
          </p:cNvPr>
          <p:cNvPicPr>
            <a:picLocks noChangeAspect="1"/>
          </p:cNvPicPr>
          <p:nvPr/>
        </p:nvPicPr>
        <p:blipFill>
          <a:blip r:embed="rId11"/>
          <a:stretch>
            <a:fillRect/>
          </a:stretch>
        </p:blipFill>
        <p:spPr>
          <a:xfrm>
            <a:off x="700152" y="-564631"/>
            <a:ext cx="359906" cy="218018"/>
          </a:xfrm>
          <a:prstGeom prst="rect">
            <a:avLst/>
          </a:prstGeom>
        </p:spPr>
      </p:pic>
      <p:pic>
        <p:nvPicPr>
          <p:cNvPr id="150" name="Picture 149">
            <a:extLst>
              <a:ext uri="{FF2B5EF4-FFF2-40B4-BE49-F238E27FC236}">
                <a16:creationId xmlns:a16="http://schemas.microsoft.com/office/drawing/2014/main" id="{4CE6C58B-82FB-4AC7-AD34-D55656BEEFAF}"/>
              </a:ext>
            </a:extLst>
          </p:cNvPr>
          <p:cNvPicPr>
            <a:picLocks noChangeAspect="1"/>
          </p:cNvPicPr>
          <p:nvPr/>
        </p:nvPicPr>
        <p:blipFill>
          <a:blip r:embed="rId12"/>
          <a:stretch>
            <a:fillRect/>
          </a:stretch>
        </p:blipFill>
        <p:spPr>
          <a:xfrm>
            <a:off x="1630835" y="-979817"/>
            <a:ext cx="359906" cy="214559"/>
          </a:xfrm>
          <a:prstGeom prst="rect">
            <a:avLst/>
          </a:prstGeom>
        </p:spPr>
      </p:pic>
      <p:pic>
        <p:nvPicPr>
          <p:cNvPr id="151" name="Picture 150">
            <a:extLst>
              <a:ext uri="{FF2B5EF4-FFF2-40B4-BE49-F238E27FC236}">
                <a16:creationId xmlns:a16="http://schemas.microsoft.com/office/drawing/2014/main" id="{669FFAF8-4030-42C1-8181-04368FB8726A}"/>
              </a:ext>
            </a:extLst>
          </p:cNvPr>
          <p:cNvPicPr>
            <a:picLocks noChangeAspect="1"/>
          </p:cNvPicPr>
          <p:nvPr/>
        </p:nvPicPr>
        <p:blipFill>
          <a:blip r:embed="rId13"/>
          <a:stretch>
            <a:fillRect/>
          </a:stretch>
        </p:blipFill>
        <p:spPr>
          <a:xfrm>
            <a:off x="2848765" y="-946625"/>
            <a:ext cx="359906" cy="218018"/>
          </a:xfrm>
          <a:prstGeom prst="rect">
            <a:avLst/>
          </a:prstGeom>
        </p:spPr>
      </p:pic>
      <p:pic>
        <p:nvPicPr>
          <p:cNvPr id="152" name="Picture 151">
            <a:extLst>
              <a:ext uri="{FF2B5EF4-FFF2-40B4-BE49-F238E27FC236}">
                <a16:creationId xmlns:a16="http://schemas.microsoft.com/office/drawing/2014/main" id="{91E80C74-3176-4BBC-BD54-D2910A4B7BAC}"/>
              </a:ext>
            </a:extLst>
          </p:cNvPr>
          <p:cNvPicPr>
            <a:picLocks noChangeAspect="1"/>
          </p:cNvPicPr>
          <p:nvPr/>
        </p:nvPicPr>
        <p:blipFill>
          <a:blip r:embed="rId9"/>
          <a:stretch>
            <a:fillRect/>
          </a:stretch>
        </p:blipFill>
        <p:spPr>
          <a:xfrm>
            <a:off x="2242746" y="-698828"/>
            <a:ext cx="359906" cy="214559"/>
          </a:xfrm>
          <a:prstGeom prst="rect">
            <a:avLst/>
          </a:prstGeom>
        </p:spPr>
      </p:pic>
      <p:pic>
        <p:nvPicPr>
          <p:cNvPr id="153" name="Picture 152">
            <a:extLst>
              <a:ext uri="{FF2B5EF4-FFF2-40B4-BE49-F238E27FC236}">
                <a16:creationId xmlns:a16="http://schemas.microsoft.com/office/drawing/2014/main" id="{BF80EC7E-5859-465E-8871-B259D7CF0038}"/>
              </a:ext>
            </a:extLst>
          </p:cNvPr>
          <p:cNvPicPr>
            <a:picLocks noChangeAspect="1"/>
          </p:cNvPicPr>
          <p:nvPr/>
        </p:nvPicPr>
        <p:blipFill>
          <a:blip r:embed="rId10"/>
          <a:stretch>
            <a:fillRect/>
          </a:stretch>
        </p:blipFill>
        <p:spPr>
          <a:xfrm>
            <a:off x="3781861" y="-1029245"/>
            <a:ext cx="359906" cy="218018"/>
          </a:xfrm>
          <a:prstGeom prst="rect">
            <a:avLst/>
          </a:prstGeom>
        </p:spPr>
      </p:pic>
      <p:pic>
        <p:nvPicPr>
          <p:cNvPr id="154" name="Picture 153">
            <a:extLst>
              <a:ext uri="{FF2B5EF4-FFF2-40B4-BE49-F238E27FC236}">
                <a16:creationId xmlns:a16="http://schemas.microsoft.com/office/drawing/2014/main" id="{CFCC4645-75D6-4985-BB16-8B625A7F7030}"/>
              </a:ext>
            </a:extLst>
          </p:cNvPr>
          <p:cNvPicPr>
            <a:picLocks noChangeAspect="1"/>
          </p:cNvPicPr>
          <p:nvPr/>
        </p:nvPicPr>
        <p:blipFill>
          <a:blip r:embed="rId17"/>
          <a:stretch>
            <a:fillRect/>
          </a:stretch>
        </p:blipFill>
        <p:spPr>
          <a:xfrm>
            <a:off x="2969542" y="-724075"/>
            <a:ext cx="359906" cy="218018"/>
          </a:xfrm>
          <a:prstGeom prst="rect">
            <a:avLst/>
          </a:prstGeom>
        </p:spPr>
      </p:pic>
      <p:pic>
        <p:nvPicPr>
          <p:cNvPr id="155" name="Picture 154">
            <a:extLst>
              <a:ext uri="{FF2B5EF4-FFF2-40B4-BE49-F238E27FC236}">
                <a16:creationId xmlns:a16="http://schemas.microsoft.com/office/drawing/2014/main" id="{2A628FAA-7798-4AE3-9E71-65587129DF17}"/>
              </a:ext>
            </a:extLst>
          </p:cNvPr>
          <p:cNvPicPr>
            <a:picLocks noChangeAspect="1"/>
          </p:cNvPicPr>
          <p:nvPr/>
        </p:nvPicPr>
        <p:blipFill>
          <a:blip r:embed="rId10"/>
          <a:stretch>
            <a:fillRect/>
          </a:stretch>
        </p:blipFill>
        <p:spPr>
          <a:xfrm>
            <a:off x="5979548" y="-1009014"/>
            <a:ext cx="359906" cy="218018"/>
          </a:xfrm>
          <a:prstGeom prst="rect">
            <a:avLst/>
          </a:prstGeom>
        </p:spPr>
      </p:pic>
      <p:pic>
        <p:nvPicPr>
          <p:cNvPr id="156" name="Picture 155">
            <a:extLst>
              <a:ext uri="{FF2B5EF4-FFF2-40B4-BE49-F238E27FC236}">
                <a16:creationId xmlns:a16="http://schemas.microsoft.com/office/drawing/2014/main" id="{9A00F9A9-3E3F-4628-9532-16A3E13760BC}"/>
              </a:ext>
            </a:extLst>
          </p:cNvPr>
          <p:cNvPicPr>
            <a:picLocks noChangeAspect="1"/>
          </p:cNvPicPr>
          <p:nvPr/>
        </p:nvPicPr>
        <p:blipFill>
          <a:blip r:embed="rId12"/>
          <a:stretch>
            <a:fillRect/>
          </a:stretch>
        </p:blipFill>
        <p:spPr>
          <a:xfrm>
            <a:off x="4048907" y="-978201"/>
            <a:ext cx="359906" cy="214559"/>
          </a:xfrm>
          <a:prstGeom prst="rect">
            <a:avLst/>
          </a:prstGeom>
        </p:spPr>
      </p:pic>
      <p:pic>
        <p:nvPicPr>
          <p:cNvPr id="157" name="Picture 156">
            <a:extLst>
              <a:ext uri="{FF2B5EF4-FFF2-40B4-BE49-F238E27FC236}">
                <a16:creationId xmlns:a16="http://schemas.microsoft.com/office/drawing/2014/main" id="{177AA96B-48C8-4C60-B922-9ABA2EE54110}"/>
              </a:ext>
            </a:extLst>
          </p:cNvPr>
          <p:cNvPicPr>
            <a:picLocks noChangeAspect="1"/>
          </p:cNvPicPr>
          <p:nvPr/>
        </p:nvPicPr>
        <p:blipFill>
          <a:blip r:embed="rId13"/>
          <a:stretch>
            <a:fillRect/>
          </a:stretch>
        </p:blipFill>
        <p:spPr>
          <a:xfrm>
            <a:off x="5266837" y="-945010"/>
            <a:ext cx="359906" cy="218018"/>
          </a:xfrm>
          <a:prstGeom prst="rect">
            <a:avLst/>
          </a:prstGeom>
        </p:spPr>
      </p:pic>
      <p:pic>
        <p:nvPicPr>
          <p:cNvPr id="158" name="Picture 157">
            <a:extLst>
              <a:ext uri="{FF2B5EF4-FFF2-40B4-BE49-F238E27FC236}">
                <a16:creationId xmlns:a16="http://schemas.microsoft.com/office/drawing/2014/main" id="{7D34D429-619F-4567-AE95-0002F7F728BE}"/>
              </a:ext>
            </a:extLst>
          </p:cNvPr>
          <p:cNvPicPr>
            <a:picLocks noChangeAspect="1"/>
          </p:cNvPicPr>
          <p:nvPr/>
        </p:nvPicPr>
        <p:blipFill>
          <a:blip r:embed="rId10"/>
          <a:stretch>
            <a:fillRect/>
          </a:stretch>
        </p:blipFill>
        <p:spPr>
          <a:xfrm>
            <a:off x="6199933" y="-1027629"/>
            <a:ext cx="359906" cy="218018"/>
          </a:xfrm>
          <a:prstGeom prst="rect">
            <a:avLst/>
          </a:prstGeom>
        </p:spPr>
      </p:pic>
      <p:pic>
        <p:nvPicPr>
          <p:cNvPr id="159" name="Picture 158">
            <a:extLst>
              <a:ext uri="{FF2B5EF4-FFF2-40B4-BE49-F238E27FC236}">
                <a16:creationId xmlns:a16="http://schemas.microsoft.com/office/drawing/2014/main" id="{77044C68-7973-4EA4-AFFF-3066205CECAF}"/>
              </a:ext>
            </a:extLst>
          </p:cNvPr>
          <p:cNvPicPr>
            <a:picLocks noChangeAspect="1"/>
          </p:cNvPicPr>
          <p:nvPr/>
        </p:nvPicPr>
        <p:blipFill>
          <a:blip r:embed="rId13"/>
          <a:stretch>
            <a:fillRect/>
          </a:stretch>
        </p:blipFill>
        <p:spPr>
          <a:xfrm>
            <a:off x="5158989" y="-577380"/>
            <a:ext cx="359906" cy="218018"/>
          </a:xfrm>
          <a:prstGeom prst="rect">
            <a:avLst/>
          </a:prstGeom>
        </p:spPr>
      </p:pic>
      <p:pic>
        <p:nvPicPr>
          <p:cNvPr id="160" name="Picture 159">
            <a:extLst>
              <a:ext uri="{FF2B5EF4-FFF2-40B4-BE49-F238E27FC236}">
                <a16:creationId xmlns:a16="http://schemas.microsoft.com/office/drawing/2014/main" id="{B54F87DA-BE54-437B-85B3-5691899ADA41}"/>
              </a:ext>
            </a:extLst>
          </p:cNvPr>
          <p:cNvPicPr>
            <a:picLocks noChangeAspect="1"/>
          </p:cNvPicPr>
          <p:nvPr/>
        </p:nvPicPr>
        <p:blipFill>
          <a:blip r:embed="rId9"/>
          <a:stretch>
            <a:fillRect/>
          </a:stretch>
        </p:blipFill>
        <p:spPr>
          <a:xfrm>
            <a:off x="4552971" y="-329583"/>
            <a:ext cx="359906" cy="214559"/>
          </a:xfrm>
          <a:prstGeom prst="rect">
            <a:avLst/>
          </a:prstGeom>
        </p:spPr>
      </p:pic>
      <p:pic>
        <p:nvPicPr>
          <p:cNvPr id="161" name="Picture 160">
            <a:extLst>
              <a:ext uri="{FF2B5EF4-FFF2-40B4-BE49-F238E27FC236}">
                <a16:creationId xmlns:a16="http://schemas.microsoft.com/office/drawing/2014/main" id="{750F0249-3D57-4EA8-B6F3-CA5D1360BF14}"/>
              </a:ext>
            </a:extLst>
          </p:cNvPr>
          <p:cNvPicPr>
            <a:picLocks noChangeAspect="1"/>
          </p:cNvPicPr>
          <p:nvPr/>
        </p:nvPicPr>
        <p:blipFill>
          <a:blip r:embed="rId10"/>
          <a:stretch>
            <a:fillRect/>
          </a:stretch>
        </p:blipFill>
        <p:spPr>
          <a:xfrm>
            <a:off x="6092085" y="-660000"/>
            <a:ext cx="359906" cy="218018"/>
          </a:xfrm>
          <a:prstGeom prst="rect">
            <a:avLst/>
          </a:prstGeom>
        </p:spPr>
      </p:pic>
      <p:pic>
        <p:nvPicPr>
          <p:cNvPr id="162" name="Picture 161">
            <a:extLst>
              <a:ext uri="{FF2B5EF4-FFF2-40B4-BE49-F238E27FC236}">
                <a16:creationId xmlns:a16="http://schemas.microsoft.com/office/drawing/2014/main" id="{8845B16D-EB99-4335-B391-498FC4C4C7E4}"/>
              </a:ext>
            </a:extLst>
          </p:cNvPr>
          <p:cNvPicPr>
            <a:picLocks noChangeAspect="1"/>
          </p:cNvPicPr>
          <p:nvPr/>
        </p:nvPicPr>
        <p:blipFill>
          <a:blip r:embed="rId17"/>
          <a:stretch>
            <a:fillRect/>
          </a:stretch>
        </p:blipFill>
        <p:spPr>
          <a:xfrm>
            <a:off x="5279766" y="-354830"/>
            <a:ext cx="359906" cy="218018"/>
          </a:xfrm>
          <a:prstGeom prst="rect">
            <a:avLst/>
          </a:prstGeom>
        </p:spPr>
      </p:pic>
      <p:pic>
        <p:nvPicPr>
          <p:cNvPr id="163" name="Picture 162">
            <a:extLst>
              <a:ext uri="{FF2B5EF4-FFF2-40B4-BE49-F238E27FC236}">
                <a16:creationId xmlns:a16="http://schemas.microsoft.com/office/drawing/2014/main" id="{1C125569-1989-4359-9AB3-9A5179BE08F7}"/>
              </a:ext>
            </a:extLst>
          </p:cNvPr>
          <p:cNvPicPr>
            <a:picLocks noChangeAspect="1"/>
          </p:cNvPicPr>
          <p:nvPr/>
        </p:nvPicPr>
        <p:blipFill>
          <a:blip r:embed="rId10"/>
          <a:stretch>
            <a:fillRect/>
          </a:stretch>
        </p:blipFill>
        <p:spPr>
          <a:xfrm>
            <a:off x="3661617" y="-485341"/>
            <a:ext cx="359906" cy="218018"/>
          </a:xfrm>
          <a:prstGeom prst="rect">
            <a:avLst/>
          </a:prstGeom>
        </p:spPr>
      </p:pic>
      <p:pic>
        <p:nvPicPr>
          <p:cNvPr id="164" name="Picture 163">
            <a:extLst>
              <a:ext uri="{FF2B5EF4-FFF2-40B4-BE49-F238E27FC236}">
                <a16:creationId xmlns:a16="http://schemas.microsoft.com/office/drawing/2014/main" id="{292483AD-5130-449D-A62E-D13857C9C572}"/>
              </a:ext>
            </a:extLst>
          </p:cNvPr>
          <p:cNvPicPr>
            <a:picLocks noChangeAspect="1"/>
          </p:cNvPicPr>
          <p:nvPr/>
        </p:nvPicPr>
        <p:blipFill>
          <a:blip r:embed="rId10"/>
          <a:stretch>
            <a:fillRect/>
          </a:stretch>
        </p:blipFill>
        <p:spPr>
          <a:xfrm>
            <a:off x="3882001" y="-503957"/>
            <a:ext cx="359906" cy="218018"/>
          </a:xfrm>
          <a:prstGeom prst="rect">
            <a:avLst/>
          </a:prstGeom>
        </p:spPr>
      </p:pic>
      <p:sp>
        <p:nvSpPr>
          <p:cNvPr id="65" name="!!o1f">
            <a:extLst>
              <a:ext uri="{FF2B5EF4-FFF2-40B4-BE49-F238E27FC236}">
                <a16:creationId xmlns:a16="http://schemas.microsoft.com/office/drawing/2014/main" id="{0E89C8A4-22DD-4688-AF09-EF260C71DCC0}"/>
              </a:ext>
            </a:extLst>
          </p:cNvPr>
          <p:cNvSpPr/>
          <p:nvPr/>
        </p:nvSpPr>
        <p:spPr>
          <a:xfrm>
            <a:off x="8638514" y="5221647"/>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66" name="!!1f">
            <a:extLst>
              <a:ext uri="{FF2B5EF4-FFF2-40B4-BE49-F238E27FC236}">
                <a16:creationId xmlns:a16="http://schemas.microsoft.com/office/drawing/2014/main" id="{D464D04B-F583-4ADC-B015-0D218B6F8E76}"/>
              </a:ext>
            </a:extLst>
          </p:cNvPr>
          <p:cNvSpPr txBox="1"/>
          <p:nvPr/>
        </p:nvSpPr>
        <p:spPr>
          <a:xfrm>
            <a:off x="8844248" y="5270808"/>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58" name="!!o1a">
            <a:extLst>
              <a:ext uri="{FF2B5EF4-FFF2-40B4-BE49-F238E27FC236}">
                <a16:creationId xmlns:a16="http://schemas.microsoft.com/office/drawing/2014/main" id="{55FE51F7-7B24-4A4A-8D9C-8AEE53BF7AB9}"/>
              </a:ext>
            </a:extLst>
          </p:cNvPr>
          <p:cNvSpPr/>
          <p:nvPr/>
        </p:nvSpPr>
        <p:spPr>
          <a:xfrm>
            <a:off x="2060370" y="5221647"/>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59" name="!!o1b">
            <a:extLst>
              <a:ext uri="{FF2B5EF4-FFF2-40B4-BE49-F238E27FC236}">
                <a16:creationId xmlns:a16="http://schemas.microsoft.com/office/drawing/2014/main" id="{F94139EE-3B91-45F5-9EAB-4B3DEDD4EAD1}"/>
              </a:ext>
            </a:extLst>
          </p:cNvPr>
          <p:cNvSpPr/>
          <p:nvPr/>
        </p:nvSpPr>
        <p:spPr>
          <a:xfrm>
            <a:off x="3087016" y="5221647"/>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60" name="!!o1c">
            <a:extLst>
              <a:ext uri="{FF2B5EF4-FFF2-40B4-BE49-F238E27FC236}">
                <a16:creationId xmlns:a16="http://schemas.microsoft.com/office/drawing/2014/main" id="{0221DB76-7F2C-42A3-A927-475C39E693E0}"/>
              </a:ext>
            </a:extLst>
          </p:cNvPr>
          <p:cNvSpPr/>
          <p:nvPr/>
        </p:nvSpPr>
        <p:spPr>
          <a:xfrm>
            <a:off x="4100964" y="5221647"/>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62" name="!!1a">
            <a:extLst>
              <a:ext uri="{FF2B5EF4-FFF2-40B4-BE49-F238E27FC236}">
                <a16:creationId xmlns:a16="http://schemas.microsoft.com/office/drawing/2014/main" id="{79DC2306-18A4-4D25-89F9-322ED89913A6}"/>
              </a:ext>
            </a:extLst>
          </p:cNvPr>
          <p:cNvSpPr txBox="1"/>
          <p:nvPr/>
        </p:nvSpPr>
        <p:spPr>
          <a:xfrm>
            <a:off x="2277473" y="5254386"/>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67" name="!!1b">
            <a:extLst>
              <a:ext uri="{FF2B5EF4-FFF2-40B4-BE49-F238E27FC236}">
                <a16:creationId xmlns:a16="http://schemas.microsoft.com/office/drawing/2014/main" id="{43A3519C-897D-4399-B468-322CC4AD5493}"/>
              </a:ext>
            </a:extLst>
          </p:cNvPr>
          <p:cNvSpPr txBox="1"/>
          <p:nvPr/>
        </p:nvSpPr>
        <p:spPr>
          <a:xfrm>
            <a:off x="3304119" y="5254386"/>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ữ</a:t>
            </a:r>
          </a:p>
        </p:txBody>
      </p:sp>
      <p:sp>
        <p:nvSpPr>
          <p:cNvPr id="76" name="!!1c">
            <a:extLst>
              <a:ext uri="{FF2B5EF4-FFF2-40B4-BE49-F238E27FC236}">
                <a16:creationId xmlns:a16="http://schemas.microsoft.com/office/drawing/2014/main" id="{B63E422B-70F3-44E6-9626-6465118873E0}"/>
              </a:ext>
            </a:extLst>
          </p:cNvPr>
          <p:cNvSpPr txBox="1"/>
          <p:nvPr/>
        </p:nvSpPr>
        <p:spPr>
          <a:xfrm>
            <a:off x="4318067" y="5254386"/>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pic>
        <p:nvPicPr>
          <p:cNvPr id="1028" name="Picture 4" descr="https://quizizz.com/media/resource/gs/quizizz-media/quizzes/e9f1251f-6644-428f-9756-226cdcfd96d6"/>
          <p:cNvPicPr>
            <a:picLocks noChangeAspect="1" noChangeArrowheads="1"/>
          </p:cNvPicPr>
          <p:nvPr/>
        </p:nvPicPr>
        <p:blipFill rotWithShape="1">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l="4986" t="54754" r="80557" b="9745"/>
          <a:stretch/>
        </p:blipFill>
        <p:spPr bwMode="auto">
          <a:xfrm>
            <a:off x="9999390" y="3550509"/>
            <a:ext cx="1789730" cy="3137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12119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30"/>
                                        </p:tgtEl>
                                      </p:cBhvr>
                                    </p:animEffect>
                                    <p:animScale>
                                      <p:cBhvr>
                                        <p:cTn id="12" dur="250" autoRev="1" fill="hold"/>
                                        <p:tgtEl>
                                          <p:spTgt spid="30"/>
                                        </p:tgtEl>
                                      </p:cBhvr>
                                      <p:by x="105000" y="105000"/>
                                    </p:animScale>
                                  </p:childTnLst>
                                </p:cTn>
                              </p:par>
                            </p:childTnLst>
                          </p:cTn>
                        </p:par>
                      </p:childTnLst>
                    </p:cTn>
                  </p:par>
                </p:childTnLst>
              </p:cTn>
              <p:nextCondLst>
                <p:cond evt="onClick" delay="0">
                  <p:tgtEl>
                    <p:spTgt spid="9"/>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31"/>
                                        </p:tgtEl>
                                      </p:cBhvr>
                                    </p:animEffect>
                                    <p:animScale>
                                      <p:cBhvr>
                                        <p:cTn id="23" dur="250" autoRev="1" fill="hold"/>
                                        <p:tgtEl>
                                          <p:spTgt spid="31"/>
                                        </p:tgtEl>
                                      </p:cBhvr>
                                      <p:by x="105000" y="105000"/>
                                    </p:animScale>
                                  </p:child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p:cTn id="29" dur="500" fill="hold"/>
                                        <p:tgtEl>
                                          <p:spTgt spid="32"/>
                                        </p:tgtEl>
                                        <p:attrNameLst>
                                          <p:attrName>ppt_w</p:attrName>
                                        </p:attrNameLst>
                                      </p:cBhvr>
                                      <p:tavLst>
                                        <p:tav tm="0">
                                          <p:val>
                                            <p:fltVal val="0"/>
                                          </p:val>
                                        </p:tav>
                                        <p:tav tm="100000">
                                          <p:val>
                                            <p:strVal val="#ppt_w"/>
                                          </p:val>
                                        </p:tav>
                                      </p:tavLst>
                                    </p:anim>
                                    <p:anim calcmode="lin" valueType="num">
                                      <p:cBhvr>
                                        <p:cTn id="30" dur="500" fill="hold"/>
                                        <p:tgtEl>
                                          <p:spTgt spid="32"/>
                                        </p:tgtEl>
                                        <p:attrNameLst>
                                          <p:attrName>ppt_h</p:attrName>
                                        </p:attrNameLst>
                                      </p:cBhvr>
                                      <p:tavLst>
                                        <p:tav tm="0">
                                          <p:val>
                                            <p:fltVal val="0"/>
                                          </p:val>
                                        </p:tav>
                                        <p:tav tm="100000">
                                          <p:val>
                                            <p:strVal val="#ppt_h"/>
                                          </p:val>
                                        </p:tav>
                                      </p:tavLst>
                                    </p:anim>
                                    <p:animEffect transition="in" filter="fade">
                                      <p:cBhvr>
                                        <p:cTn id="31" dur="500"/>
                                        <p:tgtEl>
                                          <p:spTgt spid="32"/>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32"/>
                                        </p:tgtEl>
                                      </p:cBhvr>
                                    </p:animEffect>
                                    <p:animScale>
                                      <p:cBhvr>
                                        <p:cTn id="34" dur="250" autoRev="1" fill="hold"/>
                                        <p:tgtEl>
                                          <p:spTgt spid="32"/>
                                        </p:tgtEl>
                                      </p:cBhvr>
                                      <p:by x="105000" y="105000"/>
                                    </p:animScale>
                                  </p:childTnLst>
                                </p:cTn>
                              </p:par>
                            </p:childTnLst>
                          </p:cTn>
                        </p:par>
                      </p:childTnLst>
                    </p:cTn>
                  </p:par>
                </p:childTnLst>
              </p:cTn>
              <p:nextCondLst>
                <p:cond evt="onClick" delay="0">
                  <p:tgtEl>
                    <p:spTgt spid="11"/>
                  </p:tgtEl>
                </p:cond>
              </p:nextCondLst>
            </p:seq>
            <p:seq concurrent="1" nextAc="seek">
              <p:cTn id="35" restart="whenNotActive" fill="hold" evtFilter="cancelBubble" nodeType="interactiveSeq">
                <p:stCondLst>
                  <p:cond evt="onClick" delay="0">
                    <p:tgtEl>
                      <p:spTgt spid="65"/>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66"/>
                                        </p:tgtEl>
                                        <p:attrNameLst>
                                          <p:attrName>style.visibility</p:attrName>
                                        </p:attrNameLst>
                                      </p:cBhvr>
                                      <p:to>
                                        <p:strVal val="visible"/>
                                      </p:to>
                                    </p:set>
                                    <p:anim calcmode="lin" valueType="num">
                                      <p:cBhvr>
                                        <p:cTn id="40" dur="500" fill="hold"/>
                                        <p:tgtEl>
                                          <p:spTgt spid="66"/>
                                        </p:tgtEl>
                                        <p:attrNameLst>
                                          <p:attrName>ppt_w</p:attrName>
                                        </p:attrNameLst>
                                      </p:cBhvr>
                                      <p:tavLst>
                                        <p:tav tm="0">
                                          <p:val>
                                            <p:fltVal val="0"/>
                                          </p:val>
                                        </p:tav>
                                        <p:tav tm="100000">
                                          <p:val>
                                            <p:strVal val="#ppt_w"/>
                                          </p:val>
                                        </p:tav>
                                      </p:tavLst>
                                    </p:anim>
                                    <p:anim calcmode="lin" valueType="num">
                                      <p:cBhvr>
                                        <p:cTn id="41" dur="500" fill="hold"/>
                                        <p:tgtEl>
                                          <p:spTgt spid="66"/>
                                        </p:tgtEl>
                                        <p:attrNameLst>
                                          <p:attrName>ppt_h</p:attrName>
                                        </p:attrNameLst>
                                      </p:cBhvr>
                                      <p:tavLst>
                                        <p:tav tm="0">
                                          <p:val>
                                            <p:fltVal val="0"/>
                                          </p:val>
                                        </p:tav>
                                        <p:tav tm="100000">
                                          <p:val>
                                            <p:strVal val="#ppt_h"/>
                                          </p:val>
                                        </p:tav>
                                      </p:tavLst>
                                    </p:anim>
                                    <p:animEffect transition="in" filter="fade">
                                      <p:cBhvr>
                                        <p:cTn id="42" dur="500"/>
                                        <p:tgtEl>
                                          <p:spTgt spid="66"/>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66"/>
                                        </p:tgtEl>
                                      </p:cBhvr>
                                    </p:animEffect>
                                    <p:animScale>
                                      <p:cBhvr>
                                        <p:cTn id="45" dur="250" autoRev="1" fill="hold"/>
                                        <p:tgtEl>
                                          <p:spTgt spid="66"/>
                                        </p:tgtEl>
                                      </p:cBhvr>
                                      <p:by x="105000" y="105000"/>
                                    </p:animScale>
                                  </p:childTnLst>
                                </p:cTn>
                              </p:par>
                              <p:par>
                                <p:cTn id="46"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7" dur="5000" fill="hold"/>
                                        <p:tgtEl>
                                          <p:spTgt spid="137"/>
                                        </p:tgtEl>
                                        <p:attrNameLst>
                                          <p:attrName>ppt_x</p:attrName>
                                          <p:attrName>ppt_y</p:attrName>
                                        </p:attrNameLst>
                                      </p:cBhvr>
                                    </p:animMotion>
                                  </p:childTnLst>
                                </p:cTn>
                              </p:par>
                              <p:par>
                                <p:cTn id="48"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9" dur="8000" fill="hold"/>
                                        <p:tgtEl>
                                          <p:spTgt spid="145"/>
                                        </p:tgtEl>
                                        <p:attrNameLst>
                                          <p:attrName>ppt_x</p:attrName>
                                          <p:attrName>ppt_y</p:attrName>
                                        </p:attrNameLst>
                                      </p:cBhvr>
                                    </p:animMotion>
                                  </p:childTnLst>
                                </p:cTn>
                              </p:par>
                              <p:par>
                                <p:cTn id="50"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1" dur="6000" fill="hold"/>
                                        <p:tgtEl>
                                          <p:spTgt spid="138"/>
                                        </p:tgtEl>
                                        <p:attrNameLst>
                                          <p:attrName>ppt_x</p:attrName>
                                          <p:attrName>ppt_y</p:attrName>
                                        </p:attrNameLst>
                                      </p:cBhvr>
                                    </p:animMotion>
                                  </p:childTnLst>
                                </p:cTn>
                              </p:par>
                              <p:par>
                                <p:cTn id="52" presetID="0" presetClass="path" presetSubtype="0" repeatCount="1000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53" dur="7000" fill="hold"/>
                                        <p:tgtEl>
                                          <p:spTgt spid="136"/>
                                        </p:tgtEl>
                                        <p:attrNameLst>
                                          <p:attrName>ppt_x</p:attrName>
                                          <p:attrName>ppt_y</p:attrName>
                                        </p:attrNameLst>
                                      </p:cBhvr>
                                    </p:animMotion>
                                  </p:childTnLst>
                                </p:cTn>
                              </p:par>
                              <p:par>
                                <p:cTn id="54" presetID="0" presetClass="path" presetSubtype="0" repeatCount="1000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55" dur="5000" fill="hold"/>
                                        <p:tgtEl>
                                          <p:spTgt spid="139"/>
                                        </p:tgtEl>
                                        <p:attrNameLst>
                                          <p:attrName>ppt_x</p:attrName>
                                          <p:attrName>ppt_y</p:attrName>
                                        </p:attrNameLst>
                                      </p:cBhvr>
                                    </p:animMotion>
                                  </p:childTnLst>
                                </p:cTn>
                              </p:par>
                              <p:par>
                                <p:cTn id="56" presetID="0" presetClass="path" presetSubtype="0" repeatCount="1000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57" dur="5000" fill="hold"/>
                                        <p:tgtEl>
                                          <p:spTgt spid="140"/>
                                        </p:tgtEl>
                                        <p:attrNameLst>
                                          <p:attrName>ppt_x</p:attrName>
                                          <p:attrName>ppt_y</p:attrName>
                                        </p:attrNameLst>
                                      </p:cBhvr>
                                      <p:rCtr x="-4792" y="65810"/>
                                    </p:animMotion>
                                  </p:childTnLst>
                                </p:cTn>
                              </p:par>
                              <p:par>
                                <p:cTn id="58" presetID="0" presetClass="path" presetSubtype="0" repeatCount="1000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59" dur="4000" fill="hold"/>
                                        <p:tgtEl>
                                          <p:spTgt spid="144"/>
                                        </p:tgtEl>
                                        <p:attrNameLst>
                                          <p:attrName>ppt_x</p:attrName>
                                          <p:attrName>ppt_y</p:attrName>
                                        </p:attrNameLst>
                                      </p:cBhvr>
                                    </p:animMotion>
                                  </p:childTnLst>
                                </p:cTn>
                              </p:par>
                              <p:par>
                                <p:cTn id="60"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1" dur="6000" fill="hold"/>
                                        <p:tgtEl>
                                          <p:spTgt spid="141"/>
                                        </p:tgtEl>
                                        <p:attrNameLst>
                                          <p:attrName>ppt_x</p:attrName>
                                          <p:attrName>ppt_y</p:attrName>
                                        </p:attrNameLst>
                                      </p:cBhvr>
                                    </p:animMotion>
                                  </p:childTnLst>
                                </p:cTn>
                              </p:par>
                              <p:par>
                                <p:cTn id="62" presetID="0" presetClass="path" presetSubtype="0" repeatCount="1000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63" dur="5000" fill="hold"/>
                                        <p:tgtEl>
                                          <p:spTgt spid="142"/>
                                        </p:tgtEl>
                                        <p:attrNameLst>
                                          <p:attrName>ppt_x</p:attrName>
                                          <p:attrName>ppt_y</p:attrName>
                                        </p:attrNameLst>
                                      </p:cBhvr>
                                    </p:animMotion>
                                  </p:childTnLst>
                                </p:cTn>
                              </p:par>
                              <p:par>
                                <p:cTn id="64" presetID="0" presetClass="path" presetSubtype="0" repeatCount="1000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65" dur="5000" fill="hold"/>
                                        <p:tgtEl>
                                          <p:spTgt spid="143"/>
                                        </p:tgtEl>
                                        <p:attrNameLst>
                                          <p:attrName>ppt_x</p:attrName>
                                          <p:attrName>ppt_y</p:attrName>
                                        </p:attrNameLst>
                                      </p:cBhvr>
                                    </p:animMotion>
                                  </p:childTnLst>
                                </p:cTn>
                              </p:par>
                              <p:par>
                                <p:cTn id="66"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7" dur="9000" fill="hold"/>
                                        <p:tgtEl>
                                          <p:spTgt spid="146"/>
                                        </p:tgtEl>
                                        <p:attrNameLst>
                                          <p:attrName>ppt_x</p:attrName>
                                          <p:attrName>ppt_y</p:attrName>
                                        </p:attrNameLst>
                                      </p:cBhvr>
                                    </p:animMotion>
                                  </p:childTnLst>
                                </p:cTn>
                              </p:par>
                              <p:par>
                                <p:cTn id="68"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9" dur="6000" fill="hold"/>
                                        <p:tgtEl>
                                          <p:spTgt spid="148"/>
                                        </p:tgtEl>
                                        <p:attrNameLst>
                                          <p:attrName>ppt_x</p:attrName>
                                          <p:attrName>ppt_y</p:attrName>
                                        </p:attrNameLst>
                                      </p:cBhvr>
                                    </p:animMotion>
                                  </p:childTnLst>
                                </p:cTn>
                              </p:par>
                              <p:par>
                                <p:cTn id="70"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1" dur="4000" fill="hold"/>
                                        <p:tgtEl>
                                          <p:spTgt spid="147"/>
                                        </p:tgtEl>
                                        <p:attrNameLst>
                                          <p:attrName>ppt_x</p:attrName>
                                          <p:attrName>ppt_y</p:attrName>
                                        </p:attrNameLst>
                                      </p:cBhvr>
                                    </p:animMotion>
                                  </p:childTnLst>
                                </p:cTn>
                              </p:par>
                              <p:par>
                                <p:cTn id="72" presetID="0" presetClass="path" presetSubtype="0" repeatCount="1000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73" dur="5000" fill="hold"/>
                                        <p:tgtEl>
                                          <p:spTgt spid="149"/>
                                        </p:tgtEl>
                                        <p:attrNameLst>
                                          <p:attrName>ppt_x</p:attrName>
                                          <p:attrName>ppt_y</p:attrName>
                                        </p:attrNameLst>
                                      </p:cBhvr>
                                      <p:rCtr x="18750" y="58287"/>
                                    </p:animMotion>
                                  </p:childTnLst>
                                </p:cTn>
                              </p:par>
                              <p:par>
                                <p:cTn id="74"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5" dur="5000" fill="hold"/>
                                        <p:tgtEl>
                                          <p:spTgt spid="150"/>
                                        </p:tgtEl>
                                        <p:attrNameLst>
                                          <p:attrName>ppt_x</p:attrName>
                                          <p:attrName>ppt_y</p:attrName>
                                        </p:attrNameLst>
                                      </p:cBhvr>
                                    </p:animMotion>
                                  </p:childTnLst>
                                </p:cTn>
                              </p:par>
                              <p:par>
                                <p:cTn id="76"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7" dur="6000" fill="hold"/>
                                        <p:tgtEl>
                                          <p:spTgt spid="151"/>
                                        </p:tgtEl>
                                        <p:attrNameLst>
                                          <p:attrName>ppt_x</p:attrName>
                                          <p:attrName>ppt_y</p:attrName>
                                        </p:attrNameLst>
                                      </p:cBhvr>
                                    </p:animMotion>
                                  </p:childTnLst>
                                </p:cTn>
                              </p:par>
                              <p:par>
                                <p:cTn id="78"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9" dur="9000" fill="hold"/>
                                        <p:tgtEl>
                                          <p:spTgt spid="152"/>
                                        </p:tgtEl>
                                        <p:attrNameLst>
                                          <p:attrName>ppt_x</p:attrName>
                                          <p:attrName>ppt_y</p:attrName>
                                        </p:attrNameLst>
                                      </p:cBhvr>
                                    </p:animMotion>
                                  </p:childTnLst>
                                </p:cTn>
                              </p:par>
                              <p:par>
                                <p:cTn id="80"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1" dur="6000" fill="hold"/>
                                        <p:tgtEl>
                                          <p:spTgt spid="154"/>
                                        </p:tgtEl>
                                        <p:attrNameLst>
                                          <p:attrName>ppt_x</p:attrName>
                                          <p:attrName>ppt_y</p:attrName>
                                        </p:attrNameLst>
                                      </p:cBhvr>
                                    </p:animMotion>
                                  </p:childTnLst>
                                </p:cTn>
                              </p:par>
                              <p:par>
                                <p:cTn id="82"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3" dur="4000" fill="hold"/>
                                        <p:tgtEl>
                                          <p:spTgt spid="153"/>
                                        </p:tgtEl>
                                        <p:attrNameLst>
                                          <p:attrName>ppt_x</p:attrName>
                                          <p:attrName>ppt_y</p:attrName>
                                        </p:attrNameLst>
                                      </p:cBhvr>
                                    </p:animMotion>
                                  </p:childTnLst>
                                </p:cTn>
                              </p:par>
                              <p:par>
                                <p:cTn id="84"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5" dur="8000" fill="hold"/>
                                        <p:tgtEl>
                                          <p:spTgt spid="155"/>
                                        </p:tgtEl>
                                        <p:attrNameLst>
                                          <p:attrName>ppt_x</p:attrName>
                                          <p:attrName>ppt_y</p:attrName>
                                        </p:attrNameLst>
                                      </p:cBhvr>
                                    </p:animMotion>
                                  </p:childTnLst>
                                </p:cTn>
                              </p:par>
                              <p:par>
                                <p:cTn id="86"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7" dur="9000" fill="hold"/>
                                        <p:tgtEl>
                                          <p:spTgt spid="156"/>
                                        </p:tgtEl>
                                        <p:attrNameLst>
                                          <p:attrName>ppt_x</p:attrName>
                                          <p:attrName>ppt_y</p:attrName>
                                        </p:attrNameLst>
                                      </p:cBhvr>
                                    </p:animMotion>
                                  </p:childTnLst>
                                </p:cTn>
                              </p:par>
                              <p:par>
                                <p:cTn id="88"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9" dur="6000" fill="hold"/>
                                        <p:tgtEl>
                                          <p:spTgt spid="157"/>
                                        </p:tgtEl>
                                        <p:attrNameLst>
                                          <p:attrName>ppt_x</p:attrName>
                                          <p:attrName>ppt_y</p:attrName>
                                        </p:attrNameLst>
                                      </p:cBhvr>
                                    </p:animMotion>
                                  </p:childTnLst>
                                </p:cTn>
                              </p:par>
                              <p:par>
                                <p:cTn id="90"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1" dur="10000" fill="hold"/>
                                        <p:tgtEl>
                                          <p:spTgt spid="158"/>
                                        </p:tgtEl>
                                        <p:attrNameLst>
                                          <p:attrName>ppt_x</p:attrName>
                                          <p:attrName>ppt_y</p:attrName>
                                        </p:attrNameLst>
                                      </p:cBhvr>
                                    </p:animMotion>
                                  </p:childTnLst>
                                </p:cTn>
                              </p:par>
                              <p:par>
                                <p:cTn id="92"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3" dur="8000" fill="hold"/>
                                        <p:tgtEl>
                                          <p:spTgt spid="159"/>
                                        </p:tgtEl>
                                        <p:attrNameLst>
                                          <p:attrName>ppt_x</p:attrName>
                                          <p:attrName>ppt_y</p:attrName>
                                        </p:attrNameLst>
                                      </p:cBhvr>
                                    </p:animMotion>
                                  </p:childTnLst>
                                </p:cTn>
                              </p:par>
                              <p:par>
                                <p:cTn id="94"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5" dur="9000" fill="hold"/>
                                        <p:tgtEl>
                                          <p:spTgt spid="160"/>
                                        </p:tgtEl>
                                        <p:attrNameLst>
                                          <p:attrName>ppt_x</p:attrName>
                                          <p:attrName>ppt_y</p:attrName>
                                        </p:attrNameLst>
                                      </p:cBhvr>
                                    </p:animMotion>
                                  </p:childTnLst>
                                </p:cTn>
                              </p:par>
                              <p:par>
                                <p:cTn id="96"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7" dur="10000" fill="hold"/>
                                        <p:tgtEl>
                                          <p:spTgt spid="162"/>
                                        </p:tgtEl>
                                        <p:attrNameLst>
                                          <p:attrName>ppt_x</p:attrName>
                                          <p:attrName>ppt_y</p:attrName>
                                        </p:attrNameLst>
                                      </p:cBhvr>
                                    </p:animMotion>
                                  </p:childTnLst>
                                </p:cTn>
                              </p:par>
                              <p:par>
                                <p:cTn id="98"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9" dur="6000" fill="hold"/>
                                        <p:tgtEl>
                                          <p:spTgt spid="161"/>
                                        </p:tgtEl>
                                        <p:attrNameLst>
                                          <p:attrName>ppt_x</p:attrName>
                                          <p:attrName>ppt_y</p:attrName>
                                        </p:attrNameLst>
                                      </p:cBhvr>
                                    </p:animMotion>
                                  </p:childTnLst>
                                </p:cTn>
                              </p:par>
                              <p:par>
                                <p:cTn id="100"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1" dur="7000" fill="hold"/>
                                        <p:tgtEl>
                                          <p:spTgt spid="163"/>
                                        </p:tgtEl>
                                        <p:attrNameLst>
                                          <p:attrName>ppt_x</p:attrName>
                                          <p:attrName>ppt_y</p:attrName>
                                        </p:attrNameLst>
                                      </p:cBhvr>
                                    </p:animMotion>
                                  </p:childTnLst>
                                </p:cTn>
                              </p:par>
                              <p:par>
                                <p:cTn id="102"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3" dur="9000" fill="hold"/>
                                        <p:tgtEl>
                                          <p:spTgt spid="164"/>
                                        </p:tgtEl>
                                        <p:attrNameLst>
                                          <p:attrName>ppt_x</p:attrName>
                                          <p:attrName>ppt_y</p:attrName>
                                        </p:attrNameLst>
                                      </p:cBhvr>
                                    </p:animMotion>
                                  </p:childTnLst>
                                </p:cTn>
                              </p:par>
                            </p:childTnLst>
                          </p:cTn>
                        </p:par>
                      </p:childTnLst>
                    </p:cTn>
                  </p:par>
                </p:childTnLst>
              </p:cTn>
              <p:nextCondLst>
                <p:cond evt="onClick" delay="0">
                  <p:tgtEl>
                    <p:spTgt spid="65"/>
                  </p:tgtEl>
                </p:cond>
              </p:nextCondLst>
            </p:seq>
            <p:seq concurrent="1" nextAc="seek">
              <p:cTn id="104" restart="whenNotActive" fill="hold" evtFilter="cancelBubble" nodeType="interactiveSeq">
                <p:stCondLst>
                  <p:cond evt="onClick" delay="0">
                    <p:tgtEl>
                      <p:spTgt spid="58"/>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62"/>
                                        </p:tgtEl>
                                        <p:attrNameLst>
                                          <p:attrName>style.visibility</p:attrName>
                                        </p:attrNameLst>
                                      </p:cBhvr>
                                      <p:to>
                                        <p:strVal val="visible"/>
                                      </p:to>
                                    </p:set>
                                    <p:anim calcmode="lin" valueType="num">
                                      <p:cBhvr>
                                        <p:cTn id="109" dur="500" fill="hold"/>
                                        <p:tgtEl>
                                          <p:spTgt spid="62"/>
                                        </p:tgtEl>
                                        <p:attrNameLst>
                                          <p:attrName>ppt_w</p:attrName>
                                        </p:attrNameLst>
                                      </p:cBhvr>
                                      <p:tavLst>
                                        <p:tav tm="0">
                                          <p:val>
                                            <p:fltVal val="0"/>
                                          </p:val>
                                        </p:tav>
                                        <p:tav tm="100000">
                                          <p:val>
                                            <p:strVal val="#ppt_w"/>
                                          </p:val>
                                        </p:tav>
                                      </p:tavLst>
                                    </p:anim>
                                    <p:anim calcmode="lin" valueType="num">
                                      <p:cBhvr>
                                        <p:cTn id="110" dur="500" fill="hold"/>
                                        <p:tgtEl>
                                          <p:spTgt spid="62"/>
                                        </p:tgtEl>
                                        <p:attrNameLst>
                                          <p:attrName>ppt_h</p:attrName>
                                        </p:attrNameLst>
                                      </p:cBhvr>
                                      <p:tavLst>
                                        <p:tav tm="0">
                                          <p:val>
                                            <p:fltVal val="0"/>
                                          </p:val>
                                        </p:tav>
                                        <p:tav tm="100000">
                                          <p:val>
                                            <p:strVal val="#ppt_h"/>
                                          </p:val>
                                        </p:tav>
                                      </p:tavLst>
                                    </p:anim>
                                    <p:animEffect transition="in" filter="fade">
                                      <p:cBhvr>
                                        <p:cTn id="111" dur="500"/>
                                        <p:tgtEl>
                                          <p:spTgt spid="62"/>
                                        </p:tgtEl>
                                      </p:cBhvr>
                                    </p:animEffect>
                                  </p:childTnLst>
                                  <p:subTnLst>
                                    <p:audio>
                                      <p:cMediaNode>
                                        <p:cTn display="0" masterRel="sameClick">
                                          <p:stCondLst>
                                            <p:cond evt="begin" delay="0">
                                              <p:tn val="107"/>
                                            </p:cond>
                                          </p:stCondLst>
                                          <p:endCondLst>
                                            <p:cond evt="onStopAudio" delay="0">
                                              <p:tgtEl>
                                                <p:sldTgt/>
                                              </p:tgtEl>
                                            </p:cond>
                                          </p:endCondLst>
                                        </p:cTn>
                                        <p:tgtEl>
                                          <p:sndTgt r:embed="rId2"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62"/>
                                        </p:tgtEl>
                                      </p:cBhvr>
                                    </p:animEffect>
                                    <p:animScale>
                                      <p:cBhvr>
                                        <p:cTn id="114" dur="250" autoRev="1" fill="hold"/>
                                        <p:tgtEl>
                                          <p:spTgt spid="62"/>
                                        </p:tgtEl>
                                      </p:cBhvr>
                                      <p:by x="105000" y="105000"/>
                                    </p:animScale>
                                  </p:childTnLst>
                                </p:cTn>
                              </p:par>
                            </p:childTnLst>
                          </p:cTn>
                        </p:par>
                      </p:childTnLst>
                    </p:cTn>
                  </p:par>
                </p:childTnLst>
              </p:cTn>
              <p:nextCondLst>
                <p:cond evt="onClick" delay="0">
                  <p:tgtEl>
                    <p:spTgt spid="58"/>
                  </p:tgtEl>
                </p:cond>
              </p:nextCondLst>
            </p:seq>
            <p:seq concurrent="1" nextAc="seek">
              <p:cTn id="115" restart="whenNotActive" fill="hold" evtFilter="cancelBubble" nodeType="interactiveSeq">
                <p:stCondLst>
                  <p:cond evt="onClick" delay="0">
                    <p:tgtEl>
                      <p:spTgt spid="59"/>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67"/>
                                        </p:tgtEl>
                                        <p:attrNameLst>
                                          <p:attrName>style.visibility</p:attrName>
                                        </p:attrNameLst>
                                      </p:cBhvr>
                                      <p:to>
                                        <p:strVal val="visible"/>
                                      </p:to>
                                    </p:set>
                                    <p:anim calcmode="lin" valueType="num">
                                      <p:cBhvr>
                                        <p:cTn id="120" dur="500" fill="hold"/>
                                        <p:tgtEl>
                                          <p:spTgt spid="67"/>
                                        </p:tgtEl>
                                        <p:attrNameLst>
                                          <p:attrName>ppt_w</p:attrName>
                                        </p:attrNameLst>
                                      </p:cBhvr>
                                      <p:tavLst>
                                        <p:tav tm="0">
                                          <p:val>
                                            <p:fltVal val="0"/>
                                          </p:val>
                                        </p:tav>
                                        <p:tav tm="100000">
                                          <p:val>
                                            <p:strVal val="#ppt_w"/>
                                          </p:val>
                                        </p:tav>
                                      </p:tavLst>
                                    </p:anim>
                                    <p:anim calcmode="lin" valueType="num">
                                      <p:cBhvr>
                                        <p:cTn id="121" dur="500" fill="hold"/>
                                        <p:tgtEl>
                                          <p:spTgt spid="67"/>
                                        </p:tgtEl>
                                        <p:attrNameLst>
                                          <p:attrName>ppt_h</p:attrName>
                                        </p:attrNameLst>
                                      </p:cBhvr>
                                      <p:tavLst>
                                        <p:tav tm="0">
                                          <p:val>
                                            <p:fltVal val="0"/>
                                          </p:val>
                                        </p:tav>
                                        <p:tav tm="100000">
                                          <p:val>
                                            <p:strVal val="#ppt_h"/>
                                          </p:val>
                                        </p:tav>
                                      </p:tavLst>
                                    </p:anim>
                                    <p:animEffect transition="in" filter="fade">
                                      <p:cBhvr>
                                        <p:cTn id="122" dur="500"/>
                                        <p:tgtEl>
                                          <p:spTgt spid="67"/>
                                        </p:tgtEl>
                                      </p:cBhvr>
                                    </p:animEffect>
                                  </p:childTnLst>
                                  <p:subTnLst>
                                    <p:audio>
                                      <p:cMediaNode>
                                        <p:cTn display="0" masterRel="sameClick">
                                          <p:stCondLst>
                                            <p:cond evt="begin" delay="0">
                                              <p:tn val="118"/>
                                            </p:cond>
                                          </p:stCondLst>
                                          <p:endCondLst>
                                            <p:cond evt="onStopAudio" delay="0">
                                              <p:tgtEl>
                                                <p:sldTgt/>
                                              </p:tgtEl>
                                            </p:cond>
                                          </p:endCondLst>
                                        </p:cTn>
                                        <p:tgtEl>
                                          <p:sndTgt r:embed="rId2"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67"/>
                                        </p:tgtEl>
                                      </p:cBhvr>
                                    </p:animEffect>
                                    <p:animScale>
                                      <p:cBhvr>
                                        <p:cTn id="125" dur="250" autoRev="1" fill="hold"/>
                                        <p:tgtEl>
                                          <p:spTgt spid="67"/>
                                        </p:tgtEl>
                                      </p:cBhvr>
                                      <p:by x="105000" y="105000"/>
                                    </p:animScale>
                                  </p:childTnLst>
                                </p:cTn>
                              </p:par>
                            </p:childTnLst>
                          </p:cTn>
                        </p:par>
                      </p:childTnLst>
                    </p:cTn>
                  </p:par>
                </p:childTnLst>
              </p:cTn>
              <p:nextCondLst>
                <p:cond evt="onClick" delay="0">
                  <p:tgtEl>
                    <p:spTgt spid="59"/>
                  </p:tgtEl>
                </p:cond>
              </p:nextCondLst>
            </p:seq>
            <p:seq concurrent="1" nextAc="seek">
              <p:cTn id="126" restart="whenNotActive" fill="hold" evtFilter="cancelBubble" nodeType="interactiveSeq">
                <p:stCondLst>
                  <p:cond evt="onClick" delay="0">
                    <p:tgtEl>
                      <p:spTgt spid="60"/>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76"/>
                                        </p:tgtEl>
                                        <p:attrNameLst>
                                          <p:attrName>style.visibility</p:attrName>
                                        </p:attrNameLst>
                                      </p:cBhvr>
                                      <p:to>
                                        <p:strVal val="visible"/>
                                      </p:to>
                                    </p:set>
                                    <p:anim calcmode="lin" valueType="num">
                                      <p:cBhvr>
                                        <p:cTn id="131" dur="500" fill="hold"/>
                                        <p:tgtEl>
                                          <p:spTgt spid="76"/>
                                        </p:tgtEl>
                                        <p:attrNameLst>
                                          <p:attrName>ppt_w</p:attrName>
                                        </p:attrNameLst>
                                      </p:cBhvr>
                                      <p:tavLst>
                                        <p:tav tm="0">
                                          <p:val>
                                            <p:fltVal val="0"/>
                                          </p:val>
                                        </p:tav>
                                        <p:tav tm="100000">
                                          <p:val>
                                            <p:strVal val="#ppt_w"/>
                                          </p:val>
                                        </p:tav>
                                      </p:tavLst>
                                    </p:anim>
                                    <p:anim calcmode="lin" valueType="num">
                                      <p:cBhvr>
                                        <p:cTn id="132" dur="500" fill="hold"/>
                                        <p:tgtEl>
                                          <p:spTgt spid="76"/>
                                        </p:tgtEl>
                                        <p:attrNameLst>
                                          <p:attrName>ppt_h</p:attrName>
                                        </p:attrNameLst>
                                      </p:cBhvr>
                                      <p:tavLst>
                                        <p:tav tm="0">
                                          <p:val>
                                            <p:fltVal val="0"/>
                                          </p:val>
                                        </p:tav>
                                        <p:tav tm="100000">
                                          <p:val>
                                            <p:strVal val="#ppt_h"/>
                                          </p:val>
                                        </p:tav>
                                      </p:tavLst>
                                    </p:anim>
                                    <p:animEffect transition="in" filter="fade">
                                      <p:cBhvr>
                                        <p:cTn id="133" dur="500"/>
                                        <p:tgtEl>
                                          <p:spTgt spid="76"/>
                                        </p:tgtEl>
                                      </p:cBhvr>
                                    </p:animEffect>
                                  </p:childTnLst>
                                  <p:subTnLst>
                                    <p:audio>
                                      <p:cMediaNode>
                                        <p:cTn display="0" masterRel="sameClick">
                                          <p:stCondLst>
                                            <p:cond evt="begin" delay="0">
                                              <p:tn val="129"/>
                                            </p:cond>
                                          </p:stCondLst>
                                          <p:endCondLst>
                                            <p:cond evt="onStopAudio" delay="0">
                                              <p:tgtEl>
                                                <p:sldTgt/>
                                              </p:tgtEl>
                                            </p:cond>
                                          </p:endCondLst>
                                        </p:cTn>
                                        <p:tgtEl>
                                          <p:sndTgt r:embed="rId2"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76"/>
                                        </p:tgtEl>
                                      </p:cBhvr>
                                    </p:animEffect>
                                    <p:animScale>
                                      <p:cBhvr>
                                        <p:cTn id="136" dur="250" autoRev="1" fill="hold"/>
                                        <p:tgtEl>
                                          <p:spTgt spid="76"/>
                                        </p:tgtEl>
                                      </p:cBhvr>
                                      <p:by x="105000" y="105000"/>
                                    </p:animScale>
                                  </p:childTnLst>
                                </p:cTn>
                              </p:par>
                            </p:childTnLst>
                          </p:cTn>
                        </p:par>
                      </p:childTnLst>
                    </p:cTn>
                  </p:par>
                </p:childTnLst>
              </p:cTn>
              <p:nextCondLst>
                <p:cond evt="onClick" delay="0">
                  <p:tgtEl>
                    <p:spTgt spid="60"/>
                  </p:tgtEl>
                </p:cond>
              </p:nextCondLst>
            </p:seq>
          </p:childTnLst>
        </p:cTn>
      </p:par>
    </p:tnLst>
    <p:bldLst>
      <p:bldP spid="30" grpId="0"/>
      <p:bldP spid="30" grpId="1"/>
      <p:bldP spid="31" grpId="0"/>
      <p:bldP spid="31" grpId="1"/>
      <p:bldP spid="32" grpId="0"/>
      <p:bldP spid="32" grpId="1"/>
      <p:bldP spid="66" grpId="0"/>
      <p:bldP spid="66" grpId="1"/>
      <p:bldP spid="62" grpId="0"/>
      <p:bldP spid="62" grpId="1"/>
      <p:bldP spid="67" grpId="0"/>
      <p:bldP spid="67" grpId="1"/>
      <p:bldP spid="76" grpId="0"/>
      <p:bldP spid="76"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a:solidFill>
                    <a:prstClr val="white"/>
                  </a:solidFill>
                  <a:effectLst>
                    <a:outerShdw blurRad="38100" dist="38100" dir="2700000" algn="tl">
                      <a:srgbClr val="000000">
                        <a:alpha val="43137"/>
                      </a:srgbClr>
                    </a:outerShdw>
                  </a:effectLst>
                  <a:latin typeface="Averta Std ExtraBold" panose="00000900000000000000" pitchFamily="50" charset="0"/>
                </a:rPr>
                <a:t>Mật thư số 2</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906955" y="1281789"/>
            <a:ext cx="8242016" cy="2625068"/>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41907" y="4215709"/>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37" name="!!o2a">
            <a:extLst>
              <a:ext uri="{FF2B5EF4-FFF2-40B4-BE49-F238E27FC236}">
                <a16:creationId xmlns:a16="http://schemas.microsoft.com/office/drawing/2014/main" id="{6EC9969B-21CB-4D98-8627-337ABB761D81}"/>
              </a:ext>
            </a:extLst>
          </p:cNvPr>
          <p:cNvSpPr/>
          <p:nvPr/>
        </p:nvSpPr>
        <p:spPr>
          <a:xfrm>
            <a:off x="6972083" y="5419381"/>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199">
              <a:solidFill>
                <a:prstClr val="white"/>
              </a:solidFill>
              <a:latin typeface="A2.Jovis-WorkSansRegular-San"/>
            </a:endParaRPr>
          </a:p>
        </p:txBody>
      </p:sp>
      <p:sp>
        <p:nvSpPr>
          <p:cNvPr id="38" name="!!o2b">
            <a:extLst>
              <a:ext uri="{FF2B5EF4-FFF2-40B4-BE49-F238E27FC236}">
                <a16:creationId xmlns:a16="http://schemas.microsoft.com/office/drawing/2014/main" id="{78069A1B-D926-4C5A-B89C-A303ADAD4239}"/>
              </a:ext>
            </a:extLst>
          </p:cNvPr>
          <p:cNvSpPr/>
          <p:nvPr/>
        </p:nvSpPr>
        <p:spPr>
          <a:xfrm>
            <a:off x="8180289" y="5419381"/>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199">
              <a:solidFill>
                <a:prstClr val="white"/>
              </a:solidFill>
              <a:latin typeface="A2.Jovis-WorkSansRegular-San"/>
            </a:endParaRPr>
          </a:p>
        </p:txBody>
      </p:sp>
      <p:sp>
        <p:nvSpPr>
          <p:cNvPr id="39" name="!!o2c">
            <a:extLst>
              <a:ext uri="{FF2B5EF4-FFF2-40B4-BE49-F238E27FC236}">
                <a16:creationId xmlns:a16="http://schemas.microsoft.com/office/drawing/2014/main" id="{25117B70-0FC6-4C2D-91BD-44B574FE73BA}"/>
              </a:ext>
            </a:extLst>
          </p:cNvPr>
          <p:cNvSpPr/>
          <p:nvPr/>
        </p:nvSpPr>
        <p:spPr>
          <a:xfrm>
            <a:off x="9388494" y="5419381"/>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199">
              <a:solidFill>
                <a:prstClr val="white"/>
              </a:solidFill>
              <a:latin typeface="A2.Jovis-WorkSansRegular-San"/>
            </a:endParaRPr>
          </a:p>
        </p:txBody>
      </p:sp>
      <p:sp>
        <p:nvSpPr>
          <p:cNvPr id="40" name="!!2a">
            <a:extLst>
              <a:ext uri="{FF2B5EF4-FFF2-40B4-BE49-F238E27FC236}">
                <a16:creationId xmlns:a16="http://schemas.microsoft.com/office/drawing/2014/main" id="{BC6B0D28-E661-4560-AE7B-10549049C7B9}"/>
              </a:ext>
            </a:extLst>
          </p:cNvPr>
          <p:cNvSpPr txBox="1"/>
          <p:nvPr/>
        </p:nvSpPr>
        <p:spPr>
          <a:xfrm>
            <a:off x="7148268" y="5518642"/>
            <a:ext cx="695485"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41" name="!!1b">
            <a:extLst>
              <a:ext uri="{FF2B5EF4-FFF2-40B4-BE49-F238E27FC236}">
                <a16:creationId xmlns:a16="http://schemas.microsoft.com/office/drawing/2014/main" id="{1CD069B4-5CF6-458A-B83D-7557A574044E}"/>
              </a:ext>
            </a:extLst>
          </p:cNvPr>
          <p:cNvSpPr txBox="1"/>
          <p:nvPr/>
        </p:nvSpPr>
        <p:spPr>
          <a:xfrm>
            <a:off x="8354758" y="5518642"/>
            <a:ext cx="695485" cy="830781"/>
          </a:xfrm>
          <a:prstGeom prst="rect">
            <a:avLst/>
          </a:prstGeom>
          <a:noFill/>
        </p:spPr>
        <p:txBody>
          <a:bodyPr wrap="square" rtlCol="0">
            <a:spAutoFit/>
          </a:bodyPr>
          <a:lstStyle/>
          <a:p>
            <a:pPr algn="ctr" defTabSz="914126"/>
            <a:r>
              <a:rPr lang="en-US" sz="4799" b="1">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42" name="!!2c">
            <a:extLst>
              <a:ext uri="{FF2B5EF4-FFF2-40B4-BE49-F238E27FC236}">
                <a16:creationId xmlns:a16="http://schemas.microsoft.com/office/drawing/2014/main" id="{F4982626-B297-4298-81A0-46C7C0A1CACB}"/>
              </a:ext>
            </a:extLst>
          </p:cNvPr>
          <p:cNvSpPr txBox="1"/>
          <p:nvPr/>
        </p:nvSpPr>
        <p:spPr>
          <a:xfrm>
            <a:off x="9564679" y="5518642"/>
            <a:ext cx="695485"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78" name="TextBox 77">
            <a:extLst>
              <a:ext uri="{FF2B5EF4-FFF2-40B4-BE49-F238E27FC236}">
                <a16:creationId xmlns:a16="http://schemas.microsoft.com/office/drawing/2014/main" id="{32846A3D-BAE2-4FFE-B054-AE802C1398BF}"/>
              </a:ext>
            </a:extLst>
          </p:cNvPr>
          <p:cNvSpPr txBox="1"/>
          <p:nvPr/>
        </p:nvSpPr>
        <p:spPr>
          <a:xfrm>
            <a:off x="1977836" y="1702884"/>
            <a:ext cx="8116062" cy="1753869"/>
          </a:xfrm>
          <a:prstGeom prst="rect">
            <a:avLst/>
          </a:prstGeom>
          <a:noFill/>
          <a:ln>
            <a:noFill/>
          </a:ln>
        </p:spPr>
        <p:txBody>
          <a:bodyPr wrap="square">
            <a:spAutoFit/>
          </a:bodyPr>
          <a:lstStyle/>
          <a:p>
            <a:pPr algn="ctr" defTabSz="914126"/>
            <a:r>
              <a:rPr lang="en-US" sz="3599" dirty="0" err="1">
                <a:solidFill>
                  <a:srgbClr val="EE4036"/>
                </a:solidFill>
                <a:latin typeface="Averta Std ExtraBold" panose="00000900000000000000" pitchFamily="50" charset="0"/>
              </a:rPr>
              <a:t>Giới</a:t>
            </a:r>
            <a:r>
              <a:rPr lang="en-US" sz="3599" dirty="0">
                <a:solidFill>
                  <a:srgbClr val="EE4036"/>
                </a:solidFill>
                <a:latin typeface="Averta Std ExtraBold" panose="00000900000000000000" pitchFamily="50" charset="0"/>
              </a:rPr>
              <a:t> </a:t>
            </a:r>
            <a:r>
              <a:rPr lang="en-US" sz="3599" dirty="0" err="1">
                <a:solidFill>
                  <a:srgbClr val="EE4036"/>
                </a:solidFill>
                <a:latin typeface="Averta Std ExtraBold" panose="00000900000000000000" pitchFamily="50" charset="0"/>
              </a:rPr>
              <a:t>hạn</a:t>
            </a:r>
            <a:r>
              <a:rPr lang="en-US" sz="3599" dirty="0">
                <a:solidFill>
                  <a:srgbClr val="EE4036"/>
                </a:solidFill>
                <a:latin typeface="Averta Std ExtraBold" panose="00000900000000000000" pitchFamily="50" charset="0"/>
              </a:rPr>
              <a:t> </a:t>
            </a:r>
            <a:r>
              <a:rPr lang="en-US" sz="3599" dirty="0" err="1">
                <a:solidFill>
                  <a:srgbClr val="EE4036"/>
                </a:solidFill>
                <a:latin typeface="Averta Std ExtraBold" panose="00000900000000000000" pitchFamily="50" charset="0"/>
              </a:rPr>
              <a:t>chịu</a:t>
            </a:r>
            <a:r>
              <a:rPr lang="en-US" sz="3599" dirty="0">
                <a:solidFill>
                  <a:srgbClr val="EE4036"/>
                </a:solidFill>
                <a:latin typeface="Averta Std ExtraBold" panose="00000900000000000000" pitchFamily="50" charset="0"/>
              </a:rPr>
              <a:t> </a:t>
            </a:r>
            <a:r>
              <a:rPr lang="en-US" sz="3599" dirty="0" err="1">
                <a:solidFill>
                  <a:srgbClr val="EE4036"/>
                </a:solidFill>
                <a:latin typeface="Averta Std ExtraBold" panose="00000900000000000000" pitchFamily="50" charset="0"/>
              </a:rPr>
              <a:t>đựng</a:t>
            </a:r>
            <a:r>
              <a:rPr lang="en-US" sz="3599" dirty="0">
                <a:solidFill>
                  <a:srgbClr val="EE4036"/>
                </a:solidFill>
                <a:latin typeface="Averta Std ExtraBold" panose="00000900000000000000" pitchFamily="50" charset="0"/>
              </a:rPr>
              <a:t> </a:t>
            </a:r>
            <a:r>
              <a:rPr lang="en-US" sz="3599" dirty="0" err="1">
                <a:solidFill>
                  <a:srgbClr val="EE4036"/>
                </a:solidFill>
                <a:latin typeface="Averta Std ExtraBold" panose="00000900000000000000" pitchFamily="50" charset="0"/>
              </a:rPr>
              <a:t>của</a:t>
            </a:r>
            <a:r>
              <a:rPr lang="en-US" sz="3599" dirty="0">
                <a:solidFill>
                  <a:srgbClr val="EE4036"/>
                </a:solidFill>
                <a:latin typeface="Averta Std ExtraBold" panose="00000900000000000000" pitchFamily="50" charset="0"/>
              </a:rPr>
              <a:t> </a:t>
            </a:r>
            <a:r>
              <a:rPr lang="en-US" sz="3599" dirty="0" err="1">
                <a:solidFill>
                  <a:srgbClr val="EE4036"/>
                </a:solidFill>
                <a:latin typeface="Averta Std ExtraBold" panose="00000900000000000000" pitchFamily="50" charset="0"/>
              </a:rPr>
              <a:t>cơ</a:t>
            </a:r>
            <a:r>
              <a:rPr lang="en-US" sz="3599" dirty="0">
                <a:solidFill>
                  <a:srgbClr val="EE4036"/>
                </a:solidFill>
                <a:latin typeface="Averta Std ExtraBold" panose="00000900000000000000" pitchFamily="50" charset="0"/>
              </a:rPr>
              <a:t> </a:t>
            </a:r>
            <a:r>
              <a:rPr lang="en-US" sz="3599" dirty="0" err="1">
                <a:solidFill>
                  <a:srgbClr val="EE4036"/>
                </a:solidFill>
                <a:latin typeface="Averta Std ExtraBold" panose="00000900000000000000" pitchFamily="50" charset="0"/>
              </a:rPr>
              <a:t>thể</a:t>
            </a:r>
            <a:r>
              <a:rPr lang="en-US" sz="3599" dirty="0">
                <a:solidFill>
                  <a:srgbClr val="EE4036"/>
                </a:solidFill>
                <a:latin typeface="Averta Std ExtraBold" panose="00000900000000000000" pitchFamily="50" charset="0"/>
              </a:rPr>
              <a:t> </a:t>
            </a:r>
            <a:r>
              <a:rPr lang="en-US" sz="3599" dirty="0" err="1">
                <a:solidFill>
                  <a:srgbClr val="EE4036"/>
                </a:solidFill>
                <a:latin typeface="Averta Std ExtraBold" panose="00000900000000000000" pitchFamily="50" charset="0"/>
              </a:rPr>
              <a:t>sinh</a:t>
            </a:r>
            <a:r>
              <a:rPr lang="en-US" sz="3599" dirty="0">
                <a:solidFill>
                  <a:srgbClr val="EE4036"/>
                </a:solidFill>
                <a:latin typeface="Averta Std ExtraBold" panose="00000900000000000000" pitchFamily="50" charset="0"/>
              </a:rPr>
              <a:t> </a:t>
            </a:r>
            <a:r>
              <a:rPr lang="en-US" sz="3599" dirty="0" err="1">
                <a:solidFill>
                  <a:srgbClr val="EE4036"/>
                </a:solidFill>
                <a:latin typeface="Averta Std ExtraBold" panose="00000900000000000000" pitchFamily="50" charset="0"/>
              </a:rPr>
              <a:t>vật</a:t>
            </a:r>
            <a:r>
              <a:rPr lang="en-US" sz="3599" dirty="0">
                <a:solidFill>
                  <a:srgbClr val="EE4036"/>
                </a:solidFill>
                <a:latin typeface="Averta Std ExtraBold" panose="00000900000000000000" pitchFamily="50" charset="0"/>
              </a:rPr>
              <a:t> </a:t>
            </a:r>
            <a:r>
              <a:rPr lang="en-US" sz="3599" dirty="0" err="1">
                <a:solidFill>
                  <a:srgbClr val="EE4036"/>
                </a:solidFill>
                <a:latin typeface="Averta Std ExtraBold" panose="00000900000000000000" pitchFamily="50" charset="0"/>
              </a:rPr>
              <a:t>đối</a:t>
            </a:r>
            <a:r>
              <a:rPr lang="en-US" sz="3599" dirty="0">
                <a:solidFill>
                  <a:srgbClr val="EE4036"/>
                </a:solidFill>
                <a:latin typeface="Averta Std ExtraBold" panose="00000900000000000000" pitchFamily="50" charset="0"/>
              </a:rPr>
              <a:t> </a:t>
            </a:r>
            <a:r>
              <a:rPr lang="en-US" sz="3599" dirty="0" err="1">
                <a:solidFill>
                  <a:srgbClr val="EE4036"/>
                </a:solidFill>
                <a:latin typeface="Averta Std ExtraBold" panose="00000900000000000000" pitchFamily="50" charset="0"/>
              </a:rPr>
              <a:t>với</a:t>
            </a:r>
            <a:r>
              <a:rPr lang="en-US" sz="3599" dirty="0">
                <a:solidFill>
                  <a:srgbClr val="EE4036"/>
                </a:solidFill>
                <a:latin typeface="Averta Std ExtraBold" panose="00000900000000000000" pitchFamily="50" charset="0"/>
              </a:rPr>
              <a:t> </a:t>
            </a:r>
            <a:r>
              <a:rPr lang="en-US" sz="3599" dirty="0" err="1">
                <a:solidFill>
                  <a:srgbClr val="EE4036"/>
                </a:solidFill>
                <a:latin typeface="Averta Std ExtraBold" panose="00000900000000000000" pitchFamily="50" charset="0"/>
              </a:rPr>
              <a:t>một</a:t>
            </a:r>
            <a:r>
              <a:rPr lang="en-US" sz="3599" dirty="0">
                <a:solidFill>
                  <a:srgbClr val="EE4036"/>
                </a:solidFill>
                <a:latin typeface="Averta Std ExtraBold" panose="00000900000000000000" pitchFamily="50" charset="0"/>
              </a:rPr>
              <a:t> </a:t>
            </a:r>
            <a:r>
              <a:rPr lang="en-US" sz="3599" dirty="0" err="1">
                <a:solidFill>
                  <a:srgbClr val="EE4036"/>
                </a:solidFill>
                <a:latin typeface="Averta Std ExtraBold" panose="00000900000000000000" pitchFamily="50" charset="0"/>
              </a:rPr>
              <a:t>nhân</a:t>
            </a:r>
            <a:r>
              <a:rPr lang="en-US" sz="3599" dirty="0">
                <a:solidFill>
                  <a:srgbClr val="EE4036"/>
                </a:solidFill>
                <a:latin typeface="Averta Std ExtraBold" panose="00000900000000000000" pitchFamily="50" charset="0"/>
              </a:rPr>
              <a:t> </a:t>
            </a:r>
            <a:r>
              <a:rPr lang="en-US" sz="3599" dirty="0" err="1">
                <a:solidFill>
                  <a:srgbClr val="EE4036"/>
                </a:solidFill>
                <a:latin typeface="Averta Std ExtraBold" panose="00000900000000000000" pitchFamily="50" charset="0"/>
              </a:rPr>
              <a:t>tố</a:t>
            </a:r>
            <a:r>
              <a:rPr lang="en-US" sz="3599" dirty="0">
                <a:solidFill>
                  <a:srgbClr val="EE4036"/>
                </a:solidFill>
                <a:latin typeface="Averta Std ExtraBold" panose="00000900000000000000" pitchFamily="50" charset="0"/>
              </a:rPr>
              <a:t> </a:t>
            </a:r>
            <a:r>
              <a:rPr lang="en-US" sz="3599" dirty="0" err="1">
                <a:solidFill>
                  <a:srgbClr val="EE4036"/>
                </a:solidFill>
                <a:latin typeface="Averta Std ExtraBold" panose="00000900000000000000" pitchFamily="50" charset="0"/>
              </a:rPr>
              <a:t>sinh</a:t>
            </a:r>
            <a:r>
              <a:rPr lang="en-US" sz="3599" dirty="0">
                <a:solidFill>
                  <a:srgbClr val="EE4036"/>
                </a:solidFill>
                <a:latin typeface="Averta Std ExtraBold" panose="00000900000000000000" pitchFamily="50" charset="0"/>
              </a:rPr>
              <a:t> </a:t>
            </a:r>
            <a:r>
              <a:rPr lang="en-US" sz="3599" dirty="0" err="1">
                <a:solidFill>
                  <a:srgbClr val="EE4036"/>
                </a:solidFill>
                <a:latin typeface="Averta Std ExtraBold" panose="00000900000000000000" pitchFamily="50" charset="0"/>
              </a:rPr>
              <a:t>thái</a:t>
            </a:r>
            <a:r>
              <a:rPr lang="en-US" sz="3599" dirty="0">
                <a:solidFill>
                  <a:srgbClr val="EE4036"/>
                </a:solidFill>
                <a:latin typeface="Averta Std ExtraBold" panose="00000900000000000000" pitchFamily="50" charset="0"/>
              </a:rPr>
              <a:t> </a:t>
            </a:r>
            <a:r>
              <a:rPr lang="en-US" sz="3599" dirty="0" err="1">
                <a:solidFill>
                  <a:srgbClr val="EE4036"/>
                </a:solidFill>
                <a:latin typeface="Averta Std ExtraBold" panose="00000900000000000000" pitchFamily="50" charset="0"/>
              </a:rPr>
              <a:t>nhất</a:t>
            </a:r>
            <a:r>
              <a:rPr lang="en-US" sz="3599" dirty="0">
                <a:solidFill>
                  <a:srgbClr val="EE4036"/>
                </a:solidFill>
                <a:latin typeface="Averta Std ExtraBold" panose="00000900000000000000" pitchFamily="50" charset="0"/>
              </a:rPr>
              <a:t> </a:t>
            </a:r>
            <a:r>
              <a:rPr lang="en-US" sz="3599" dirty="0" err="1">
                <a:solidFill>
                  <a:srgbClr val="EE4036"/>
                </a:solidFill>
                <a:latin typeface="Averta Std ExtraBold" panose="00000900000000000000" pitchFamily="50" charset="0"/>
              </a:rPr>
              <a:t>định</a:t>
            </a:r>
            <a:r>
              <a:rPr lang="en-US" sz="3599" dirty="0">
                <a:solidFill>
                  <a:srgbClr val="EE4036"/>
                </a:solidFill>
                <a:latin typeface="Averta Std ExtraBold" panose="00000900000000000000" pitchFamily="50" charset="0"/>
              </a:rPr>
              <a:t> </a:t>
            </a:r>
            <a:r>
              <a:rPr lang="en-US" sz="3599" dirty="0" err="1">
                <a:solidFill>
                  <a:srgbClr val="EE4036"/>
                </a:solidFill>
                <a:latin typeface="Averta Std ExtraBold" panose="00000900000000000000" pitchFamily="50" charset="0"/>
              </a:rPr>
              <a:t>được</a:t>
            </a:r>
            <a:r>
              <a:rPr lang="en-US" sz="3599" dirty="0">
                <a:solidFill>
                  <a:srgbClr val="EE4036"/>
                </a:solidFill>
                <a:latin typeface="Averta Std ExtraBold" panose="00000900000000000000" pitchFamily="50" charset="0"/>
              </a:rPr>
              <a:t> </a:t>
            </a:r>
            <a:r>
              <a:rPr lang="en-US" sz="3599" dirty="0" err="1">
                <a:solidFill>
                  <a:srgbClr val="EE4036"/>
                </a:solidFill>
                <a:latin typeface="Averta Std ExtraBold" panose="00000900000000000000" pitchFamily="50" charset="0"/>
              </a:rPr>
              <a:t>gọi</a:t>
            </a:r>
            <a:r>
              <a:rPr lang="en-US" sz="3599" dirty="0">
                <a:solidFill>
                  <a:srgbClr val="EE4036"/>
                </a:solidFill>
                <a:latin typeface="Averta Std ExtraBold" panose="00000900000000000000" pitchFamily="50" charset="0"/>
              </a:rPr>
              <a:t> </a:t>
            </a:r>
            <a:r>
              <a:rPr lang="en-US" sz="3599" dirty="0" err="1">
                <a:solidFill>
                  <a:srgbClr val="EE4036"/>
                </a:solidFill>
                <a:latin typeface="Averta Std ExtraBold" panose="00000900000000000000" pitchFamily="50" charset="0"/>
              </a:rPr>
              <a:t>là</a:t>
            </a:r>
            <a:r>
              <a:rPr lang="en-US" sz="3599" dirty="0">
                <a:solidFill>
                  <a:srgbClr val="EE4036"/>
                </a:solidFill>
                <a:latin typeface="Averta Std ExtraBold" panose="00000900000000000000" pitchFamily="50" charset="0"/>
              </a:rPr>
              <a:t>____ </a:t>
            </a:r>
            <a:r>
              <a:rPr lang="en-US" sz="3599" dirty="0" err="1">
                <a:solidFill>
                  <a:srgbClr val="EE4036"/>
                </a:solidFill>
                <a:latin typeface="Averta Std ExtraBold" panose="00000900000000000000" pitchFamily="50" charset="0"/>
              </a:rPr>
              <a:t>sinh</a:t>
            </a:r>
            <a:r>
              <a:rPr lang="en-US" sz="3599" dirty="0">
                <a:solidFill>
                  <a:srgbClr val="EE4036"/>
                </a:solidFill>
                <a:latin typeface="Averta Std ExtraBold" panose="00000900000000000000" pitchFamily="50" charset="0"/>
              </a:rPr>
              <a:t> </a:t>
            </a:r>
            <a:r>
              <a:rPr lang="en-US" sz="3599" dirty="0" err="1">
                <a:solidFill>
                  <a:srgbClr val="EE4036"/>
                </a:solidFill>
                <a:latin typeface="Averta Std ExtraBold" panose="00000900000000000000" pitchFamily="50" charset="0"/>
              </a:rPr>
              <a:t>thái</a:t>
            </a:r>
            <a:endParaRPr lang="en-US" sz="3599" dirty="0">
              <a:solidFill>
                <a:srgbClr val="EE4036"/>
              </a:solidFill>
              <a:latin typeface="Averta Std ExtraBold" panose="00000900000000000000" pitchFamily="50" charset="0"/>
            </a:endParaRPr>
          </a:p>
        </p:txBody>
      </p:sp>
      <p:sp>
        <p:nvSpPr>
          <p:cNvPr id="86" name="!!o2b">
            <a:extLst>
              <a:ext uri="{FF2B5EF4-FFF2-40B4-BE49-F238E27FC236}">
                <a16:creationId xmlns:a16="http://schemas.microsoft.com/office/drawing/2014/main" id="{78069A1B-D926-4C5A-B89C-A303ADAD4239}"/>
              </a:ext>
            </a:extLst>
          </p:cNvPr>
          <p:cNvSpPr/>
          <p:nvPr/>
        </p:nvSpPr>
        <p:spPr>
          <a:xfrm>
            <a:off x="3880552" y="5419381"/>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199">
              <a:solidFill>
                <a:prstClr val="white"/>
              </a:solidFill>
              <a:latin typeface="A2.Jovis-WorkSansRegular-San"/>
            </a:endParaRPr>
          </a:p>
        </p:txBody>
      </p:sp>
      <p:sp>
        <p:nvSpPr>
          <p:cNvPr id="87" name="!!o2c">
            <a:extLst>
              <a:ext uri="{FF2B5EF4-FFF2-40B4-BE49-F238E27FC236}">
                <a16:creationId xmlns:a16="http://schemas.microsoft.com/office/drawing/2014/main" id="{25117B70-0FC6-4C2D-91BD-44B574FE73BA}"/>
              </a:ext>
            </a:extLst>
          </p:cNvPr>
          <p:cNvSpPr/>
          <p:nvPr/>
        </p:nvSpPr>
        <p:spPr>
          <a:xfrm>
            <a:off x="5088757" y="5419381"/>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199">
              <a:solidFill>
                <a:prstClr val="white"/>
              </a:solidFill>
              <a:latin typeface="A2.Jovis-WorkSansRegular-San"/>
            </a:endParaRPr>
          </a:p>
        </p:txBody>
      </p:sp>
      <p:sp>
        <p:nvSpPr>
          <p:cNvPr id="89" name="!!1b">
            <a:extLst>
              <a:ext uri="{FF2B5EF4-FFF2-40B4-BE49-F238E27FC236}">
                <a16:creationId xmlns:a16="http://schemas.microsoft.com/office/drawing/2014/main" id="{1CD069B4-5CF6-458A-B83D-7557A574044E}"/>
              </a:ext>
            </a:extLst>
          </p:cNvPr>
          <p:cNvSpPr txBox="1"/>
          <p:nvPr/>
        </p:nvSpPr>
        <p:spPr>
          <a:xfrm>
            <a:off x="4055021" y="5518642"/>
            <a:ext cx="695485"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o</a:t>
            </a:r>
          </a:p>
        </p:txBody>
      </p:sp>
      <p:sp>
        <p:nvSpPr>
          <p:cNvPr id="90" name="!!2c">
            <a:extLst>
              <a:ext uri="{FF2B5EF4-FFF2-40B4-BE49-F238E27FC236}">
                <a16:creationId xmlns:a16="http://schemas.microsoft.com/office/drawing/2014/main" id="{F4982626-B297-4298-81A0-46C7C0A1CACB}"/>
              </a:ext>
            </a:extLst>
          </p:cNvPr>
          <p:cNvSpPr txBox="1"/>
          <p:nvPr/>
        </p:nvSpPr>
        <p:spPr>
          <a:xfrm>
            <a:off x="5264942" y="5518642"/>
            <a:ext cx="695485" cy="830781"/>
          </a:xfrm>
          <a:prstGeom prst="rect">
            <a:avLst/>
          </a:prstGeom>
          <a:noFill/>
        </p:spPr>
        <p:txBody>
          <a:bodyPr wrap="square" rtlCol="0">
            <a:spAutoFit/>
          </a:bodyPr>
          <a:lstStyle/>
          <a:p>
            <a:pPr algn="ctr" defTabSz="914126"/>
            <a:r>
              <a:rPr lang="en-US" sz="47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i</a:t>
            </a:r>
            <a:endPar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pic>
        <p:nvPicPr>
          <p:cNvPr id="91" name="Picture 90">
            <a:extLst>
              <a:ext uri="{FF2B5EF4-FFF2-40B4-BE49-F238E27FC236}">
                <a16:creationId xmlns:a16="http://schemas.microsoft.com/office/drawing/2014/main" id="{E2A24C98-35A3-45FF-9431-2BE835010581}"/>
              </a:ext>
            </a:extLst>
          </p:cNvPr>
          <p:cNvPicPr>
            <a:picLocks noChangeAspect="1"/>
          </p:cNvPicPr>
          <p:nvPr/>
        </p:nvPicPr>
        <p:blipFill>
          <a:blip r:embed="rId8"/>
          <a:stretch>
            <a:fillRect/>
          </a:stretch>
        </p:blipFill>
        <p:spPr>
          <a:xfrm>
            <a:off x="4296465" y="-631090"/>
            <a:ext cx="359906" cy="214559"/>
          </a:xfrm>
          <a:prstGeom prst="rect">
            <a:avLst/>
          </a:prstGeom>
        </p:spPr>
      </p:pic>
      <p:pic>
        <p:nvPicPr>
          <p:cNvPr id="92" name="Picture 91">
            <a:extLst>
              <a:ext uri="{FF2B5EF4-FFF2-40B4-BE49-F238E27FC236}">
                <a16:creationId xmlns:a16="http://schemas.microsoft.com/office/drawing/2014/main" id="{6F0C86CA-0091-4117-BFEC-2073208776D8}"/>
              </a:ext>
            </a:extLst>
          </p:cNvPr>
          <p:cNvPicPr>
            <a:picLocks noChangeAspect="1"/>
          </p:cNvPicPr>
          <p:nvPr/>
        </p:nvPicPr>
        <p:blipFill>
          <a:blip r:embed="rId9"/>
          <a:stretch>
            <a:fillRect/>
          </a:stretch>
        </p:blipFill>
        <p:spPr>
          <a:xfrm>
            <a:off x="2022362" y="-680213"/>
            <a:ext cx="359906" cy="214559"/>
          </a:xfrm>
          <a:prstGeom prst="rect">
            <a:avLst/>
          </a:prstGeom>
        </p:spPr>
      </p:pic>
      <p:pic>
        <p:nvPicPr>
          <p:cNvPr id="93" name="Picture 92">
            <a:extLst>
              <a:ext uri="{FF2B5EF4-FFF2-40B4-BE49-F238E27FC236}">
                <a16:creationId xmlns:a16="http://schemas.microsoft.com/office/drawing/2014/main" id="{68C8D11E-0AFE-4F7B-B87C-5545F5E6C086}"/>
              </a:ext>
            </a:extLst>
          </p:cNvPr>
          <p:cNvPicPr>
            <a:picLocks noChangeAspect="1"/>
          </p:cNvPicPr>
          <p:nvPr/>
        </p:nvPicPr>
        <p:blipFill>
          <a:blip r:embed="rId10"/>
          <a:stretch>
            <a:fillRect/>
          </a:stretch>
        </p:blipFill>
        <p:spPr>
          <a:xfrm>
            <a:off x="3561476" y="-1010630"/>
            <a:ext cx="359906" cy="218018"/>
          </a:xfrm>
          <a:prstGeom prst="rect">
            <a:avLst/>
          </a:prstGeom>
        </p:spPr>
      </p:pic>
      <p:pic>
        <p:nvPicPr>
          <p:cNvPr id="94" name="Picture 93">
            <a:extLst>
              <a:ext uri="{FF2B5EF4-FFF2-40B4-BE49-F238E27FC236}">
                <a16:creationId xmlns:a16="http://schemas.microsoft.com/office/drawing/2014/main" id="{0D814C9E-BF3B-4291-BE98-A970F732C6DC}"/>
              </a:ext>
            </a:extLst>
          </p:cNvPr>
          <p:cNvPicPr>
            <a:picLocks noChangeAspect="1"/>
          </p:cNvPicPr>
          <p:nvPr/>
        </p:nvPicPr>
        <p:blipFill>
          <a:blip r:embed="rId11"/>
          <a:stretch>
            <a:fillRect/>
          </a:stretch>
        </p:blipFill>
        <p:spPr>
          <a:xfrm>
            <a:off x="5328308" y="-719058"/>
            <a:ext cx="359906" cy="218018"/>
          </a:xfrm>
          <a:prstGeom prst="rect">
            <a:avLst/>
          </a:prstGeom>
        </p:spPr>
      </p:pic>
      <p:pic>
        <p:nvPicPr>
          <p:cNvPr id="95" name="Picture 94">
            <a:extLst>
              <a:ext uri="{FF2B5EF4-FFF2-40B4-BE49-F238E27FC236}">
                <a16:creationId xmlns:a16="http://schemas.microsoft.com/office/drawing/2014/main" id="{1045EAEC-7CAA-4B81-B22A-BBDE414E6E99}"/>
              </a:ext>
            </a:extLst>
          </p:cNvPr>
          <p:cNvPicPr>
            <a:picLocks noChangeAspect="1"/>
          </p:cNvPicPr>
          <p:nvPr/>
        </p:nvPicPr>
        <p:blipFill>
          <a:blip r:embed="rId12"/>
          <a:stretch>
            <a:fillRect/>
          </a:stretch>
        </p:blipFill>
        <p:spPr>
          <a:xfrm>
            <a:off x="10148971" y="-649354"/>
            <a:ext cx="359906" cy="214559"/>
          </a:xfrm>
          <a:prstGeom prst="rect">
            <a:avLst/>
          </a:prstGeom>
        </p:spPr>
      </p:pic>
      <p:pic>
        <p:nvPicPr>
          <p:cNvPr id="96" name="Picture 95">
            <a:extLst>
              <a:ext uri="{FF2B5EF4-FFF2-40B4-BE49-F238E27FC236}">
                <a16:creationId xmlns:a16="http://schemas.microsoft.com/office/drawing/2014/main" id="{E1EAAEDC-5B63-4ABF-950D-A3661A34B2A3}"/>
              </a:ext>
            </a:extLst>
          </p:cNvPr>
          <p:cNvPicPr>
            <a:picLocks noChangeAspect="1"/>
          </p:cNvPicPr>
          <p:nvPr/>
        </p:nvPicPr>
        <p:blipFill>
          <a:blip r:embed="rId13"/>
          <a:stretch>
            <a:fillRect/>
          </a:stretch>
        </p:blipFill>
        <p:spPr>
          <a:xfrm>
            <a:off x="7476920" y="-1101053"/>
            <a:ext cx="359906" cy="218018"/>
          </a:xfrm>
          <a:prstGeom prst="rect">
            <a:avLst/>
          </a:prstGeom>
        </p:spPr>
      </p:pic>
      <p:pic>
        <p:nvPicPr>
          <p:cNvPr id="97" name="Picture 96">
            <a:extLst>
              <a:ext uri="{FF2B5EF4-FFF2-40B4-BE49-F238E27FC236}">
                <a16:creationId xmlns:a16="http://schemas.microsoft.com/office/drawing/2014/main" id="{396E1D2C-F1DE-4F25-81DA-6E6028E048F9}"/>
              </a:ext>
            </a:extLst>
          </p:cNvPr>
          <p:cNvPicPr>
            <a:picLocks noChangeAspect="1"/>
          </p:cNvPicPr>
          <p:nvPr/>
        </p:nvPicPr>
        <p:blipFill>
          <a:blip r:embed="rId14"/>
          <a:stretch>
            <a:fillRect/>
          </a:stretch>
        </p:blipFill>
        <p:spPr>
          <a:xfrm>
            <a:off x="8381505" y="-592875"/>
            <a:ext cx="359906" cy="214559"/>
          </a:xfrm>
          <a:prstGeom prst="rect">
            <a:avLst/>
          </a:prstGeom>
        </p:spPr>
      </p:pic>
      <p:pic>
        <p:nvPicPr>
          <p:cNvPr id="98" name="Picture 97">
            <a:extLst>
              <a:ext uri="{FF2B5EF4-FFF2-40B4-BE49-F238E27FC236}">
                <a16:creationId xmlns:a16="http://schemas.microsoft.com/office/drawing/2014/main" id="{C67324EB-D3F2-4F0B-B911-CDA7A8304F3D}"/>
              </a:ext>
            </a:extLst>
          </p:cNvPr>
          <p:cNvPicPr>
            <a:picLocks noChangeAspect="1"/>
          </p:cNvPicPr>
          <p:nvPr/>
        </p:nvPicPr>
        <p:blipFill>
          <a:blip r:embed="rId15"/>
          <a:stretch>
            <a:fillRect/>
          </a:stretch>
        </p:blipFill>
        <p:spPr>
          <a:xfrm>
            <a:off x="9156703" y="-634549"/>
            <a:ext cx="359906" cy="218018"/>
          </a:xfrm>
          <a:prstGeom prst="rect">
            <a:avLst/>
          </a:prstGeom>
        </p:spPr>
      </p:pic>
      <p:pic>
        <p:nvPicPr>
          <p:cNvPr id="99" name="Picture 98">
            <a:extLst>
              <a:ext uri="{FF2B5EF4-FFF2-40B4-BE49-F238E27FC236}">
                <a16:creationId xmlns:a16="http://schemas.microsoft.com/office/drawing/2014/main" id="{BDB067EA-AB66-4605-8786-F0BD17037F44}"/>
              </a:ext>
            </a:extLst>
          </p:cNvPr>
          <p:cNvPicPr>
            <a:picLocks noChangeAspect="1"/>
          </p:cNvPicPr>
          <p:nvPr/>
        </p:nvPicPr>
        <p:blipFill>
          <a:blip r:embed="rId16"/>
          <a:stretch>
            <a:fillRect/>
          </a:stretch>
        </p:blipFill>
        <p:spPr>
          <a:xfrm>
            <a:off x="6912564" y="-556051"/>
            <a:ext cx="359906" cy="218018"/>
          </a:xfrm>
          <a:prstGeom prst="rect">
            <a:avLst/>
          </a:prstGeom>
        </p:spPr>
      </p:pic>
      <p:pic>
        <p:nvPicPr>
          <p:cNvPr id="100" name="Picture 99">
            <a:extLst>
              <a:ext uri="{FF2B5EF4-FFF2-40B4-BE49-F238E27FC236}">
                <a16:creationId xmlns:a16="http://schemas.microsoft.com/office/drawing/2014/main" id="{D59F442C-9BB5-43D0-B284-8EFE7D9150AA}"/>
              </a:ext>
            </a:extLst>
          </p:cNvPr>
          <p:cNvPicPr>
            <a:picLocks noChangeAspect="1"/>
          </p:cNvPicPr>
          <p:nvPr/>
        </p:nvPicPr>
        <p:blipFill>
          <a:blip r:embed="rId17"/>
          <a:stretch>
            <a:fillRect/>
          </a:stretch>
        </p:blipFill>
        <p:spPr>
          <a:xfrm>
            <a:off x="2749158" y="-705460"/>
            <a:ext cx="359906" cy="218018"/>
          </a:xfrm>
          <a:prstGeom prst="rect">
            <a:avLst/>
          </a:prstGeom>
        </p:spPr>
      </p:pic>
      <p:pic>
        <p:nvPicPr>
          <p:cNvPr id="101" name="Picture 100">
            <a:extLst>
              <a:ext uri="{FF2B5EF4-FFF2-40B4-BE49-F238E27FC236}">
                <a16:creationId xmlns:a16="http://schemas.microsoft.com/office/drawing/2014/main" id="{7DB10253-8425-4F19-B995-DCA5C90F411A}"/>
              </a:ext>
            </a:extLst>
          </p:cNvPr>
          <p:cNvPicPr>
            <a:picLocks noChangeAspect="1"/>
          </p:cNvPicPr>
          <p:nvPr/>
        </p:nvPicPr>
        <p:blipFill>
          <a:blip r:embed="rId9"/>
          <a:stretch>
            <a:fillRect/>
          </a:stretch>
        </p:blipFill>
        <p:spPr>
          <a:xfrm>
            <a:off x="6870902" y="-853256"/>
            <a:ext cx="359906" cy="214559"/>
          </a:xfrm>
          <a:prstGeom prst="rect">
            <a:avLst/>
          </a:prstGeom>
        </p:spPr>
      </p:pic>
      <p:pic>
        <p:nvPicPr>
          <p:cNvPr id="102" name="Picture 101">
            <a:extLst>
              <a:ext uri="{FF2B5EF4-FFF2-40B4-BE49-F238E27FC236}">
                <a16:creationId xmlns:a16="http://schemas.microsoft.com/office/drawing/2014/main" id="{A9DFF7EA-3F47-420E-BAB4-B4D4EAC8CE20}"/>
              </a:ext>
            </a:extLst>
          </p:cNvPr>
          <p:cNvPicPr>
            <a:picLocks noChangeAspect="1"/>
          </p:cNvPicPr>
          <p:nvPr/>
        </p:nvPicPr>
        <p:blipFill>
          <a:blip r:embed="rId10"/>
          <a:stretch>
            <a:fillRect/>
          </a:stretch>
        </p:blipFill>
        <p:spPr>
          <a:xfrm>
            <a:off x="8410016" y="-1183672"/>
            <a:ext cx="359906" cy="218018"/>
          </a:xfrm>
          <a:prstGeom prst="rect">
            <a:avLst/>
          </a:prstGeom>
        </p:spPr>
      </p:pic>
      <p:pic>
        <p:nvPicPr>
          <p:cNvPr id="103" name="Picture 102">
            <a:extLst>
              <a:ext uri="{FF2B5EF4-FFF2-40B4-BE49-F238E27FC236}">
                <a16:creationId xmlns:a16="http://schemas.microsoft.com/office/drawing/2014/main" id="{CB19D85A-DBE2-4D1C-81E5-7D5F799CB541}"/>
              </a:ext>
            </a:extLst>
          </p:cNvPr>
          <p:cNvPicPr>
            <a:picLocks noChangeAspect="1"/>
          </p:cNvPicPr>
          <p:nvPr/>
        </p:nvPicPr>
        <p:blipFill>
          <a:blip r:embed="rId17"/>
          <a:stretch>
            <a:fillRect/>
          </a:stretch>
        </p:blipFill>
        <p:spPr>
          <a:xfrm>
            <a:off x="7597698" y="-878503"/>
            <a:ext cx="359906" cy="218018"/>
          </a:xfrm>
          <a:prstGeom prst="rect">
            <a:avLst/>
          </a:prstGeom>
        </p:spPr>
      </p:pic>
      <p:pic>
        <p:nvPicPr>
          <p:cNvPr id="104" name="Picture 103">
            <a:extLst>
              <a:ext uri="{FF2B5EF4-FFF2-40B4-BE49-F238E27FC236}">
                <a16:creationId xmlns:a16="http://schemas.microsoft.com/office/drawing/2014/main" id="{1571BFB6-F40C-4995-A85E-E041985AA4EE}"/>
              </a:ext>
            </a:extLst>
          </p:cNvPr>
          <p:cNvPicPr>
            <a:picLocks noChangeAspect="1"/>
          </p:cNvPicPr>
          <p:nvPr/>
        </p:nvPicPr>
        <p:blipFill>
          <a:blip r:embed="rId11"/>
          <a:stretch>
            <a:fillRect/>
          </a:stretch>
        </p:blipFill>
        <p:spPr>
          <a:xfrm>
            <a:off x="700152" y="-564631"/>
            <a:ext cx="359906" cy="218018"/>
          </a:xfrm>
          <a:prstGeom prst="rect">
            <a:avLst/>
          </a:prstGeom>
        </p:spPr>
      </p:pic>
      <p:pic>
        <p:nvPicPr>
          <p:cNvPr id="105" name="Picture 104">
            <a:extLst>
              <a:ext uri="{FF2B5EF4-FFF2-40B4-BE49-F238E27FC236}">
                <a16:creationId xmlns:a16="http://schemas.microsoft.com/office/drawing/2014/main" id="{4CE6C58B-82FB-4AC7-AD34-D55656BEEFAF}"/>
              </a:ext>
            </a:extLst>
          </p:cNvPr>
          <p:cNvPicPr>
            <a:picLocks noChangeAspect="1"/>
          </p:cNvPicPr>
          <p:nvPr/>
        </p:nvPicPr>
        <p:blipFill>
          <a:blip r:embed="rId12"/>
          <a:stretch>
            <a:fillRect/>
          </a:stretch>
        </p:blipFill>
        <p:spPr>
          <a:xfrm>
            <a:off x="1630835" y="-979817"/>
            <a:ext cx="359906" cy="214559"/>
          </a:xfrm>
          <a:prstGeom prst="rect">
            <a:avLst/>
          </a:prstGeom>
        </p:spPr>
      </p:pic>
      <p:pic>
        <p:nvPicPr>
          <p:cNvPr id="106" name="Picture 105">
            <a:extLst>
              <a:ext uri="{FF2B5EF4-FFF2-40B4-BE49-F238E27FC236}">
                <a16:creationId xmlns:a16="http://schemas.microsoft.com/office/drawing/2014/main" id="{669FFAF8-4030-42C1-8181-04368FB8726A}"/>
              </a:ext>
            </a:extLst>
          </p:cNvPr>
          <p:cNvPicPr>
            <a:picLocks noChangeAspect="1"/>
          </p:cNvPicPr>
          <p:nvPr/>
        </p:nvPicPr>
        <p:blipFill>
          <a:blip r:embed="rId13"/>
          <a:stretch>
            <a:fillRect/>
          </a:stretch>
        </p:blipFill>
        <p:spPr>
          <a:xfrm>
            <a:off x="2848765" y="-946625"/>
            <a:ext cx="359906" cy="218018"/>
          </a:xfrm>
          <a:prstGeom prst="rect">
            <a:avLst/>
          </a:prstGeom>
        </p:spPr>
      </p:pic>
      <p:pic>
        <p:nvPicPr>
          <p:cNvPr id="107" name="Picture 106">
            <a:extLst>
              <a:ext uri="{FF2B5EF4-FFF2-40B4-BE49-F238E27FC236}">
                <a16:creationId xmlns:a16="http://schemas.microsoft.com/office/drawing/2014/main" id="{91E80C74-3176-4BBC-BD54-D2910A4B7BAC}"/>
              </a:ext>
            </a:extLst>
          </p:cNvPr>
          <p:cNvPicPr>
            <a:picLocks noChangeAspect="1"/>
          </p:cNvPicPr>
          <p:nvPr/>
        </p:nvPicPr>
        <p:blipFill>
          <a:blip r:embed="rId9"/>
          <a:stretch>
            <a:fillRect/>
          </a:stretch>
        </p:blipFill>
        <p:spPr>
          <a:xfrm>
            <a:off x="2242746" y="-698828"/>
            <a:ext cx="359906" cy="214559"/>
          </a:xfrm>
          <a:prstGeom prst="rect">
            <a:avLst/>
          </a:prstGeom>
        </p:spPr>
      </p:pic>
      <p:pic>
        <p:nvPicPr>
          <p:cNvPr id="108" name="Picture 107">
            <a:extLst>
              <a:ext uri="{FF2B5EF4-FFF2-40B4-BE49-F238E27FC236}">
                <a16:creationId xmlns:a16="http://schemas.microsoft.com/office/drawing/2014/main" id="{BF80EC7E-5859-465E-8871-B259D7CF0038}"/>
              </a:ext>
            </a:extLst>
          </p:cNvPr>
          <p:cNvPicPr>
            <a:picLocks noChangeAspect="1"/>
          </p:cNvPicPr>
          <p:nvPr/>
        </p:nvPicPr>
        <p:blipFill>
          <a:blip r:embed="rId10"/>
          <a:stretch>
            <a:fillRect/>
          </a:stretch>
        </p:blipFill>
        <p:spPr>
          <a:xfrm>
            <a:off x="3781861" y="-1029245"/>
            <a:ext cx="359906" cy="218018"/>
          </a:xfrm>
          <a:prstGeom prst="rect">
            <a:avLst/>
          </a:prstGeom>
        </p:spPr>
      </p:pic>
      <p:pic>
        <p:nvPicPr>
          <p:cNvPr id="109" name="Picture 108">
            <a:extLst>
              <a:ext uri="{FF2B5EF4-FFF2-40B4-BE49-F238E27FC236}">
                <a16:creationId xmlns:a16="http://schemas.microsoft.com/office/drawing/2014/main" id="{CFCC4645-75D6-4985-BB16-8B625A7F7030}"/>
              </a:ext>
            </a:extLst>
          </p:cNvPr>
          <p:cNvPicPr>
            <a:picLocks noChangeAspect="1"/>
          </p:cNvPicPr>
          <p:nvPr/>
        </p:nvPicPr>
        <p:blipFill>
          <a:blip r:embed="rId17"/>
          <a:stretch>
            <a:fillRect/>
          </a:stretch>
        </p:blipFill>
        <p:spPr>
          <a:xfrm>
            <a:off x="2969542" y="-724075"/>
            <a:ext cx="359906" cy="218018"/>
          </a:xfrm>
          <a:prstGeom prst="rect">
            <a:avLst/>
          </a:prstGeom>
        </p:spPr>
      </p:pic>
      <p:pic>
        <p:nvPicPr>
          <p:cNvPr id="110" name="Picture 109">
            <a:extLst>
              <a:ext uri="{FF2B5EF4-FFF2-40B4-BE49-F238E27FC236}">
                <a16:creationId xmlns:a16="http://schemas.microsoft.com/office/drawing/2014/main" id="{2A628FAA-7798-4AE3-9E71-65587129DF17}"/>
              </a:ext>
            </a:extLst>
          </p:cNvPr>
          <p:cNvPicPr>
            <a:picLocks noChangeAspect="1"/>
          </p:cNvPicPr>
          <p:nvPr/>
        </p:nvPicPr>
        <p:blipFill>
          <a:blip r:embed="rId10"/>
          <a:stretch>
            <a:fillRect/>
          </a:stretch>
        </p:blipFill>
        <p:spPr>
          <a:xfrm>
            <a:off x="5979548" y="-1009014"/>
            <a:ext cx="359906" cy="218018"/>
          </a:xfrm>
          <a:prstGeom prst="rect">
            <a:avLst/>
          </a:prstGeom>
        </p:spPr>
      </p:pic>
      <p:pic>
        <p:nvPicPr>
          <p:cNvPr id="111" name="Picture 110">
            <a:extLst>
              <a:ext uri="{FF2B5EF4-FFF2-40B4-BE49-F238E27FC236}">
                <a16:creationId xmlns:a16="http://schemas.microsoft.com/office/drawing/2014/main" id="{9A00F9A9-3E3F-4628-9532-16A3E13760BC}"/>
              </a:ext>
            </a:extLst>
          </p:cNvPr>
          <p:cNvPicPr>
            <a:picLocks noChangeAspect="1"/>
          </p:cNvPicPr>
          <p:nvPr/>
        </p:nvPicPr>
        <p:blipFill>
          <a:blip r:embed="rId12"/>
          <a:stretch>
            <a:fillRect/>
          </a:stretch>
        </p:blipFill>
        <p:spPr>
          <a:xfrm>
            <a:off x="4048907" y="-978201"/>
            <a:ext cx="359906" cy="214559"/>
          </a:xfrm>
          <a:prstGeom prst="rect">
            <a:avLst/>
          </a:prstGeom>
        </p:spPr>
      </p:pic>
      <p:pic>
        <p:nvPicPr>
          <p:cNvPr id="112" name="Picture 111">
            <a:extLst>
              <a:ext uri="{FF2B5EF4-FFF2-40B4-BE49-F238E27FC236}">
                <a16:creationId xmlns:a16="http://schemas.microsoft.com/office/drawing/2014/main" id="{177AA96B-48C8-4C60-B922-9ABA2EE54110}"/>
              </a:ext>
            </a:extLst>
          </p:cNvPr>
          <p:cNvPicPr>
            <a:picLocks noChangeAspect="1"/>
          </p:cNvPicPr>
          <p:nvPr/>
        </p:nvPicPr>
        <p:blipFill>
          <a:blip r:embed="rId13"/>
          <a:stretch>
            <a:fillRect/>
          </a:stretch>
        </p:blipFill>
        <p:spPr>
          <a:xfrm>
            <a:off x="5266837" y="-945010"/>
            <a:ext cx="359906" cy="218018"/>
          </a:xfrm>
          <a:prstGeom prst="rect">
            <a:avLst/>
          </a:prstGeom>
        </p:spPr>
      </p:pic>
      <p:pic>
        <p:nvPicPr>
          <p:cNvPr id="113" name="Picture 112">
            <a:extLst>
              <a:ext uri="{FF2B5EF4-FFF2-40B4-BE49-F238E27FC236}">
                <a16:creationId xmlns:a16="http://schemas.microsoft.com/office/drawing/2014/main" id="{7D34D429-619F-4567-AE95-0002F7F728BE}"/>
              </a:ext>
            </a:extLst>
          </p:cNvPr>
          <p:cNvPicPr>
            <a:picLocks noChangeAspect="1"/>
          </p:cNvPicPr>
          <p:nvPr/>
        </p:nvPicPr>
        <p:blipFill>
          <a:blip r:embed="rId10"/>
          <a:stretch>
            <a:fillRect/>
          </a:stretch>
        </p:blipFill>
        <p:spPr>
          <a:xfrm>
            <a:off x="6199933" y="-1027629"/>
            <a:ext cx="359906" cy="218018"/>
          </a:xfrm>
          <a:prstGeom prst="rect">
            <a:avLst/>
          </a:prstGeom>
        </p:spPr>
      </p:pic>
      <p:pic>
        <p:nvPicPr>
          <p:cNvPr id="114" name="Picture 113">
            <a:extLst>
              <a:ext uri="{FF2B5EF4-FFF2-40B4-BE49-F238E27FC236}">
                <a16:creationId xmlns:a16="http://schemas.microsoft.com/office/drawing/2014/main" id="{77044C68-7973-4EA4-AFFF-3066205CECAF}"/>
              </a:ext>
            </a:extLst>
          </p:cNvPr>
          <p:cNvPicPr>
            <a:picLocks noChangeAspect="1"/>
          </p:cNvPicPr>
          <p:nvPr/>
        </p:nvPicPr>
        <p:blipFill>
          <a:blip r:embed="rId13"/>
          <a:stretch>
            <a:fillRect/>
          </a:stretch>
        </p:blipFill>
        <p:spPr>
          <a:xfrm>
            <a:off x="5158989" y="-577380"/>
            <a:ext cx="359906" cy="218018"/>
          </a:xfrm>
          <a:prstGeom prst="rect">
            <a:avLst/>
          </a:prstGeom>
        </p:spPr>
      </p:pic>
      <p:pic>
        <p:nvPicPr>
          <p:cNvPr id="115" name="Picture 114">
            <a:extLst>
              <a:ext uri="{FF2B5EF4-FFF2-40B4-BE49-F238E27FC236}">
                <a16:creationId xmlns:a16="http://schemas.microsoft.com/office/drawing/2014/main" id="{B54F87DA-BE54-437B-85B3-5691899ADA41}"/>
              </a:ext>
            </a:extLst>
          </p:cNvPr>
          <p:cNvPicPr>
            <a:picLocks noChangeAspect="1"/>
          </p:cNvPicPr>
          <p:nvPr/>
        </p:nvPicPr>
        <p:blipFill>
          <a:blip r:embed="rId9"/>
          <a:stretch>
            <a:fillRect/>
          </a:stretch>
        </p:blipFill>
        <p:spPr>
          <a:xfrm>
            <a:off x="4552971" y="-329583"/>
            <a:ext cx="359906" cy="214559"/>
          </a:xfrm>
          <a:prstGeom prst="rect">
            <a:avLst/>
          </a:prstGeom>
        </p:spPr>
      </p:pic>
      <p:pic>
        <p:nvPicPr>
          <p:cNvPr id="116" name="Picture 115">
            <a:extLst>
              <a:ext uri="{FF2B5EF4-FFF2-40B4-BE49-F238E27FC236}">
                <a16:creationId xmlns:a16="http://schemas.microsoft.com/office/drawing/2014/main" id="{750F0249-3D57-4EA8-B6F3-CA5D1360BF14}"/>
              </a:ext>
            </a:extLst>
          </p:cNvPr>
          <p:cNvPicPr>
            <a:picLocks noChangeAspect="1"/>
          </p:cNvPicPr>
          <p:nvPr/>
        </p:nvPicPr>
        <p:blipFill>
          <a:blip r:embed="rId10"/>
          <a:stretch>
            <a:fillRect/>
          </a:stretch>
        </p:blipFill>
        <p:spPr>
          <a:xfrm>
            <a:off x="6092085" y="-660000"/>
            <a:ext cx="359906" cy="218018"/>
          </a:xfrm>
          <a:prstGeom prst="rect">
            <a:avLst/>
          </a:prstGeom>
        </p:spPr>
      </p:pic>
      <p:pic>
        <p:nvPicPr>
          <p:cNvPr id="117" name="Picture 116">
            <a:extLst>
              <a:ext uri="{FF2B5EF4-FFF2-40B4-BE49-F238E27FC236}">
                <a16:creationId xmlns:a16="http://schemas.microsoft.com/office/drawing/2014/main" id="{8845B16D-EB99-4335-B391-498FC4C4C7E4}"/>
              </a:ext>
            </a:extLst>
          </p:cNvPr>
          <p:cNvPicPr>
            <a:picLocks noChangeAspect="1"/>
          </p:cNvPicPr>
          <p:nvPr/>
        </p:nvPicPr>
        <p:blipFill>
          <a:blip r:embed="rId17"/>
          <a:stretch>
            <a:fillRect/>
          </a:stretch>
        </p:blipFill>
        <p:spPr>
          <a:xfrm>
            <a:off x="5279766" y="-354830"/>
            <a:ext cx="359906" cy="218018"/>
          </a:xfrm>
          <a:prstGeom prst="rect">
            <a:avLst/>
          </a:prstGeom>
        </p:spPr>
      </p:pic>
      <p:pic>
        <p:nvPicPr>
          <p:cNvPr id="118" name="Picture 117">
            <a:extLst>
              <a:ext uri="{FF2B5EF4-FFF2-40B4-BE49-F238E27FC236}">
                <a16:creationId xmlns:a16="http://schemas.microsoft.com/office/drawing/2014/main" id="{1C125569-1989-4359-9AB3-9A5179BE08F7}"/>
              </a:ext>
            </a:extLst>
          </p:cNvPr>
          <p:cNvPicPr>
            <a:picLocks noChangeAspect="1"/>
          </p:cNvPicPr>
          <p:nvPr/>
        </p:nvPicPr>
        <p:blipFill>
          <a:blip r:embed="rId10"/>
          <a:stretch>
            <a:fillRect/>
          </a:stretch>
        </p:blipFill>
        <p:spPr>
          <a:xfrm>
            <a:off x="3661617" y="-485341"/>
            <a:ext cx="359906" cy="218018"/>
          </a:xfrm>
          <a:prstGeom prst="rect">
            <a:avLst/>
          </a:prstGeom>
        </p:spPr>
      </p:pic>
      <p:pic>
        <p:nvPicPr>
          <p:cNvPr id="119" name="Picture 118">
            <a:extLst>
              <a:ext uri="{FF2B5EF4-FFF2-40B4-BE49-F238E27FC236}">
                <a16:creationId xmlns:a16="http://schemas.microsoft.com/office/drawing/2014/main" id="{292483AD-5130-449D-A62E-D13857C9C572}"/>
              </a:ext>
            </a:extLst>
          </p:cNvPr>
          <p:cNvPicPr>
            <a:picLocks noChangeAspect="1"/>
          </p:cNvPicPr>
          <p:nvPr/>
        </p:nvPicPr>
        <p:blipFill>
          <a:blip r:embed="rId10"/>
          <a:stretch>
            <a:fillRect/>
          </a:stretch>
        </p:blipFill>
        <p:spPr>
          <a:xfrm>
            <a:off x="3882001" y="-503957"/>
            <a:ext cx="359906" cy="218018"/>
          </a:xfrm>
          <a:prstGeom prst="rect">
            <a:avLst/>
          </a:prstGeom>
        </p:spPr>
      </p:pic>
      <p:sp>
        <p:nvSpPr>
          <p:cNvPr id="60" name="!!o2b">
            <a:extLst>
              <a:ext uri="{FF2B5EF4-FFF2-40B4-BE49-F238E27FC236}">
                <a16:creationId xmlns:a16="http://schemas.microsoft.com/office/drawing/2014/main" id="{78069A1B-D926-4C5A-B89C-A303ADAD4239}"/>
              </a:ext>
            </a:extLst>
          </p:cNvPr>
          <p:cNvSpPr/>
          <p:nvPr/>
        </p:nvSpPr>
        <p:spPr>
          <a:xfrm>
            <a:off x="1462769" y="5419381"/>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199">
              <a:solidFill>
                <a:prstClr val="white"/>
              </a:solidFill>
              <a:latin typeface="A2.Jovis-WorkSansRegular-San"/>
            </a:endParaRPr>
          </a:p>
        </p:txBody>
      </p:sp>
      <p:sp>
        <p:nvSpPr>
          <p:cNvPr id="62" name="!!o2c">
            <a:extLst>
              <a:ext uri="{FF2B5EF4-FFF2-40B4-BE49-F238E27FC236}">
                <a16:creationId xmlns:a16="http://schemas.microsoft.com/office/drawing/2014/main" id="{25117B70-0FC6-4C2D-91BD-44B574FE73BA}"/>
              </a:ext>
            </a:extLst>
          </p:cNvPr>
          <p:cNvSpPr/>
          <p:nvPr/>
        </p:nvSpPr>
        <p:spPr>
          <a:xfrm>
            <a:off x="2670975" y="5419381"/>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199">
              <a:solidFill>
                <a:prstClr val="white"/>
              </a:solidFill>
              <a:latin typeface="A2.Jovis-WorkSansRegular-San"/>
            </a:endParaRPr>
          </a:p>
        </p:txBody>
      </p:sp>
      <p:sp>
        <p:nvSpPr>
          <p:cNvPr id="65" name="!!1b">
            <a:extLst>
              <a:ext uri="{FF2B5EF4-FFF2-40B4-BE49-F238E27FC236}">
                <a16:creationId xmlns:a16="http://schemas.microsoft.com/office/drawing/2014/main" id="{1CD069B4-5CF6-458A-B83D-7557A574044E}"/>
              </a:ext>
            </a:extLst>
          </p:cNvPr>
          <p:cNvSpPr txBox="1"/>
          <p:nvPr/>
        </p:nvSpPr>
        <p:spPr>
          <a:xfrm>
            <a:off x="1637239" y="5518642"/>
            <a:ext cx="695485"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
        <p:nvSpPr>
          <p:cNvPr id="66" name="!!2c">
            <a:extLst>
              <a:ext uri="{FF2B5EF4-FFF2-40B4-BE49-F238E27FC236}">
                <a16:creationId xmlns:a16="http://schemas.microsoft.com/office/drawing/2014/main" id="{F4982626-B297-4298-81A0-46C7C0A1CACB}"/>
              </a:ext>
            </a:extLst>
          </p:cNvPr>
          <p:cNvSpPr txBox="1"/>
          <p:nvPr/>
        </p:nvSpPr>
        <p:spPr>
          <a:xfrm>
            <a:off x="2847160" y="5518642"/>
            <a:ext cx="695485" cy="830781"/>
          </a:xfrm>
          <a:prstGeom prst="rect">
            <a:avLst/>
          </a:prstGeom>
          <a:noFill/>
        </p:spPr>
        <p:txBody>
          <a:bodyPr wrap="square" rtlCol="0">
            <a:spAutoFit/>
          </a:bodyPr>
          <a:lstStyle/>
          <a:p>
            <a:pPr algn="ctr" defTabSz="914126"/>
            <a:r>
              <a:rPr lang="en-US" sz="47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i</a:t>
            </a:r>
            <a:endPar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Tree>
    <p:extLst>
      <p:ext uri="{BB962C8B-B14F-4D97-AF65-F5344CB8AC3E}">
        <p14:creationId xmlns:p14="http://schemas.microsoft.com/office/powerpoint/2010/main" val="428097700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0"/>
                                        </p:tgtEl>
                                      </p:cBhvr>
                                    </p:animEffect>
                                    <p:animScale>
                                      <p:cBhvr>
                                        <p:cTn id="12" dur="250" autoRev="1" fill="hold"/>
                                        <p:tgtEl>
                                          <p:spTgt spid="40"/>
                                        </p:tgtEl>
                                      </p:cBhvr>
                                      <p:by x="105000" y="105000"/>
                                    </p:animScale>
                                  </p:childTnLst>
                                </p:cTn>
                              </p:par>
                            </p:childTnLst>
                          </p:cTn>
                        </p:par>
                      </p:childTnLst>
                    </p:cTn>
                  </p:par>
                </p:childTnLst>
              </p:cTn>
              <p:nextCondLst>
                <p:cond evt="onClick" delay="0">
                  <p:tgtEl>
                    <p:spTgt spid="37"/>
                  </p:tgtEl>
                </p:cond>
              </p:nextCondLst>
            </p:seq>
            <p:seq concurrent="1" nextAc="seek">
              <p:cTn id="13" restart="whenNotActive" fill="hold" evtFilter="cancelBubble" nodeType="interactiveSeq">
                <p:stCondLst>
                  <p:cond evt="onClick" delay="0">
                    <p:tgtEl>
                      <p:spTgt spid="38"/>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41"/>
                                        </p:tgtEl>
                                      </p:cBhvr>
                                    </p:animEffect>
                                    <p:animScale>
                                      <p:cBhvr>
                                        <p:cTn id="23" dur="250" autoRev="1" fill="hold"/>
                                        <p:tgtEl>
                                          <p:spTgt spid="41"/>
                                        </p:tgtEl>
                                      </p:cBhvr>
                                      <p:by x="105000" y="105000"/>
                                    </p:animScale>
                                  </p:childTnLst>
                                </p:cTn>
                              </p:par>
                            </p:childTnLst>
                          </p:cTn>
                        </p:par>
                      </p:childTnLst>
                    </p:cTn>
                  </p:par>
                </p:childTnLst>
              </p:cTn>
              <p:nextCondLst>
                <p:cond evt="onClick" delay="0">
                  <p:tgtEl>
                    <p:spTgt spid="38"/>
                  </p:tgtEl>
                </p:cond>
              </p:nextCondLst>
            </p:seq>
            <p:seq concurrent="1" nextAc="seek">
              <p:cTn id="24" restart="whenNotActive" fill="hold" evtFilter="cancelBubble" nodeType="interactiveSeq">
                <p:stCondLst>
                  <p:cond evt="onClick" delay="0">
                    <p:tgtEl>
                      <p:spTgt spid="39"/>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p:cTn id="29" dur="500" fill="hold"/>
                                        <p:tgtEl>
                                          <p:spTgt spid="42"/>
                                        </p:tgtEl>
                                        <p:attrNameLst>
                                          <p:attrName>ppt_w</p:attrName>
                                        </p:attrNameLst>
                                      </p:cBhvr>
                                      <p:tavLst>
                                        <p:tav tm="0">
                                          <p:val>
                                            <p:fltVal val="0"/>
                                          </p:val>
                                        </p:tav>
                                        <p:tav tm="100000">
                                          <p:val>
                                            <p:strVal val="#ppt_w"/>
                                          </p:val>
                                        </p:tav>
                                      </p:tavLst>
                                    </p:anim>
                                    <p:anim calcmode="lin" valueType="num">
                                      <p:cBhvr>
                                        <p:cTn id="30" dur="500" fill="hold"/>
                                        <p:tgtEl>
                                          <p:spTgt spid="42"/>
                                        </p:tgtEl>
                                        <p:attrNameLst>
                                          <p:attrName>ppt_h</p:attrName>
                                        </p:attrNameLst>
                                      </p:cBhvr>
                                      <p:tavLst>
                                        <p:tav tm="0">
                                          <p:val>
                                            <p:fltVal val="0"/>
                                          </p:val>
                                        </p:tav>
                                        <p:tav tm="100000">
                                          <p:val>
                                            <p:strVal val="#ppt_h"/>
                                          </p:val>
                                        </p:tav>
                                      </p:tavLst>
                                    </p:anim>
                                    <p:animEffect transition="in" filter="fade">
                                      <p:cBhvr>
                                        <p:cTn id="31" dur="500"/>
                                        <p:tgtEl>
                                          <p:spTgt spid="42"/>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42"/>
                                        </p:tgtEl>
                                      </p:cBhvr>
                                    </p:animEffect>
                                    <p:animScale>
                                      <p:cBhvr>
                                        <p:cTn id="34" dur="250" autoRev="1" fill="hold"/>
                                        <p:tgtEl>
                                          <p:spTgt spid="42"/>
                                        </p:tgtEl>
                                      </p:cBhvr>
                                      <p:by x="105000" y="105000"/>
                                    </p:animScale>
                                  </p:childTnLst>
                                </p:cTn>
                              </p:par>
                            </p:childTnLst>
                          </p:cTn>
                        </p:par>
                      </p:childTnLst>
                    </p:cTn>
                  </p:par>
                </p:childTnLst>
              </p:cTn>
              <p:nextCondLst>
                <p:cond evt="onClick" delay="0">
                  <p:tgtEl>
                    <p:spTgt spid="39"/>
                  </p:tgtEl>
                </p:cond>
              </p:nextCondLst>
            </p:seq>
            <p:seq concurrent="1" nextAc="seek">
              <p:cTn id="35" restart="whenNotActive" fill="hold" evtFilter="cancelBubble" nodeType="interactiveSeq">
                <p:stCondLst>
                  <p:cond evt="onClick" delay="0">
                    <p:tgtEl>
                      <p:spTgt spid="86"/>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89"/>
                                        </p:tgtEl>
                                        <p:attrNameLst>
                                          <p:attrName>style.visibility</p:attrName>
                                        </p:attrNameLst>
                                      </p:cBhvr>
                                      <p:to>
                                        <p:strVal val="visible"/>
                                      </p:to>
                                    </p:set>
                                    <p:anim calcmode="lin" valueType="num">
                                      <p:cBhvr>
                                        <p:cTn id="40" dur="500" fill="hold"/>
                                        <p:tgtEl>
                                          <p:spTgt spid="89"/>
                                        </p:tgtEl>
                                        <p:attrNameLst>
                                          <p:attrName>ppt_w</p:attrName>
                                        </p:attrNameLst>
                                      </p:cBhvr>
                                      <p:tavLst>
                                        <p:tav tm="0">
                                          <p:val>
                                            <p:fltVal val="0"/>
                                          </p:val>
                                        </p:tav>
                                        <p:tav tm="100000">
                                          <p:val>
                                            <p:strVal val="#ppt_w"/>
                                          </p:val>
                                        </p:tav>
                                      </p:tavLst>
                                    </p:anim>
                                    <p:anim calcmode="lin" valueType="num">
                                      <p:cBhvr>
                                        <p:cTn id="41" dur="500" fill="hold"/>
                                        <p:tgtEl>
                                          <p:spTgt spid="89"/>
                                        </p:tgtEl>
                                        <p:attrNameLst>
                                          <p:attrName>ppt_h</p:attrName>
                                        </p:attrNameLst>
                                      </p:cBhvr>
                                      <p:tavLst>
                                        <p:tav tm="0">
                                          <p:val>
                                            <p:fltVal val="0"/>
                                          </p:val>
                                        </p:tav>
                                        <p:tav tm="100000">
                                          <p:val>
                                            <p:strVal val="#ppt_h"/>
                                          </p:val>
                                        </p:tav>
                                      </p:tavLst>
                                    </p:anim>
                                    <p:animEffect transition="in" filter="fade">
                                      <p:cBhvr>
                                        <p:cTn id="42" dur="500"/>
                                        <p:tgtEl>
                                          <p:spTgt spid="89"/>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89"/>
                                        </p:tgtEl>
                                      </p:cBhvr>
                                    </p:animEffect>
                                    <p:animScale>
                                      <p:cBhvr>
                                        <p:cTn id="45" dur="250" autoRev="1" fill="hold"/>
                                        <p:tgtEl>
                                          <p:spTgt spid="89"/>
                                        </p:tgtEl>
                                      </p:cBhvr>
                                      <p:by x="105000" y="105000"/>
                                    </p:animScale>
                                  </p:childTnLst>
                                </p:cTn>
                              </p:par>
                            </p:childTnLst>
                          </p:cTn>
                        </p:par>
                      </p:childTnLst>
                    </p:cTn>
                  </p:par>
                </p:childTnLst>
              </p:cTn>
              <p:nextCondLst>
                <p:cond evt="onClick" delay="0">
                  <p:tgtEl>
                    <p:spTgt spid="86"/>
                  </p:tgtEl>
                </p:cond>
              </p:nextCondLst>
            </p:seq>
            <p:seq concurrent="1" nextAc="seek">
              <p:cTn id="46" restart="whenNotActive" fill="hold" evtFilter="cancelBubble" nodeType="interactiveSeq">
                <p:stCondLst>
                  <p:cond evt="onClick" delay="0">
                    <p:tgtEl>
                      <p:spTgt spid="87"/>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90"/>
                                        </p:tgtEl>
                                        <p:attrNameLst>
                                          <p:attrName>style.visibility</p:attrName>
                                        </p:attrNameLst>
                                      </p:cBhvr>
                                      <p:to>
                                        <p:strVal val="visible"/>
                                      </p:to>
                                    </p:set>
                                    <p:anim calcmode="lin" valueType="num">
                                      <p:cBhvr>
                                        <p:cTn id="51" dur="500" fill="hold"/>
                                        <p:tgtEl>
                                          <p:spTgt spid="90"/>
                                        </p:tgtEl>
                                        <p:attrNameLst>
                                          <p:attrName>ppt_w</p:attrName>
                                        </p:attrNameLst>
                                      </p:cBhvr>
                                      <p:tavLst>
                                        <p:tav tm="0">
                                          <p:val>
                                            <p:fltVal val="0"/>
                                          </p:val>
                                        </p:tav>
                                        <p:tav tm="100000">
                                          <p:val>
                                            <p:strVal val="#ppt_w"/>
                                          </p:val>
                                        </p:tav>
                                      </p:tavLst>
                                    </p:anim>
                                    <p:anim calcmode="lin" valueType="num">
                                      <p:cBhvr>
                                        <p:cTn id="52" dur="500" fill="hold"/>
                                        <p:tgtEl>
                                          <p:spTgt spid="90"/>
                                        </p:tgtEl>
                                        <p:attrNameLst>
                                          <p:attrName>ppt_h</p:attrName>
                                        </p:attrNameLst>
                                      </p:cBhvr>
                                      <p:tavLst>
                                        <p:tav tm="0">
                                          <p:val>
                                            <p:fltVal val="0"/>
                                          </p:val>
                                        </p:tav>
                                        <p:tav tm="100000">
                                          <p:val>
                                            <p:strVal val="#ppt_h"/>
                                          </p:val>
                                        </p:tav>
                                      </p:tavLst>
                                    </p:anim>
                                    <p:animEffect transition="in" filter="fade">
                                      <p:cBhvr>
                                        <p:cTn id="53" dur="500"/>
                                        <p:tgtEl>
                                          <p:spTgt spid="90"/>
                                        </p:tgtEl>
                                      </p:cBhvr>
                                    </p:animEffect>
                                  </p:childTnLst>
                                  <p:subTnLst>
                                    <p:audio>
                                      <p:cMediaNode>
                                        <p:cTn display="0" masterRel="sameClick">
                                          <p:stCondLst>
                                            <p:cond evt="begin" delay="0">
                                              <p:tn val="49"/>
                                            </p:cond>
                                          </p:stCondLst>
                                          <p:endCondLst>
                                            <p:cond evt="onStopAudio" delay="0">
                                              <p:tgtEl>
                                                <p:sldTgt/>
                                              </p:tgtEl>
                                            </p:cond>
                                          </p:endCondLst>
                                        </p:cTn>
                                        <p:tgtEl>
                                          <p:sndTgt r:embed="rId2"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90"/>
                                        </p:tgtEl>
                                      </p:cBhvr>
                                    </p:animEffect>
                                    <p:animScale>
                                      <p:cBhvr>
                                        <p:cTn id="56" dur="250" autoRev="1" fill="hold"/>
                                        <p:tgtEl>
                                          <p:spTgt spid="90"/>
                                        </p:tgtEl>
                                      </p:cBhvr>
                                      <p:by x="105000" y="105000"/>
                                    </p:animScale>
                                  </p:childTnLst>
                                </p:cTn>
                              </p:par>
                              <p:par>
                                <p:cTn id="57"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8" dur="5000" fill="hold"/>
                                        <p:tgtEl>
                                          <p:spTgt spid="92"/>
                                        </p:tgtEl>
                                        <p:attrNameLst>
                                          <p:attrName>ppt_x</p:attrName>
                                          <p:attrName>ppt_y</p:attrName>
                                        </p:attrNameLst>
                                      </p:cBhvr>
                                    </p:animMotion>
                                  </p:childTnLst>
                                </p:cTn>
                              </p:par>
                              <p:par>
                                <p:cTn id="59"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0" dur="8000" fill="hold"/>
                                        <p:tgtEl>
                                          <p:spTgt spid="100"/>
                                        </p:tgtEl>
                                        <p:attrNameLst>
                                          <p:attrName>ppt_x</p:attrName>
                                          <p:attrName>ppt_y</p:attrName>
                                        </p:attrNameLst>
                                      </p:cBhvr>
                                    </p:animMotion>
                                  </p:childTnLst>
                                </p:cTn>
                              </p:par>
                              <p:par>
                                <p:cTn id="6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6000" fill="hold"/>
                                        <p:tgtEl>
                                          <p:spTgt spid="93"/>
                                        </p:tgtEl>
                                        <p:attrNameLst>
                                          <p:attrName>ppt_x</p:attrName>
                                          <p:attrName>ppt_y</p:attrName>
                                        </p:attrNameLst>
                                      </p:cBhvr>
                                    </p:animMotion>
                                  </p:childTnLst>
                                </p:cTn>
                              </p:par>
                              <p:par>
                                <p:cTn id="63" presetID="0" presetClass="path" presetSubtype="0" repeatCount="1000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64" dur="7000" fill="hold"/>
                                        <p:tgtEl>
                                          <p:spTgt spid="91"/>
                                        </p:tgtEl>
                                        <p:attrNameLst>
                                          <p:attrName>ppt_x</p:attrName>
                                          <p:attrName>ppt_y</p:attrName>
                                        </p:attrNameLst>
                                      </p:cBhvr>
                                    </p:animMotion>
                                  </p:childTnLst>
                                </p:cTn>
                              </p:par>
                              <p:par>
                                <p:cTn id="65" presetID="0" presetClass="path" presetSubtype="0" repeatCount="1000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66" dur="5000" fill="hold"/>
                                        <p:tgtEl>
                                          <p:spTgt spid="94"/>
                                        </p:tgtEl>
                                        <p:attrNameLst>
                                          <p:attrName>ppt_x</p:attrName>
                                          <p:attrName>ppt_y</p:attrName>
                                        </p:attrNameLst>
                                      </p:cBhvr>
                                    </p:animMotion>
                                  </p:childTnLst>
                                </p:cTn>
                              </p:par>
                              <p:par>
                                <p:cTn id="67" presetID="0" presetClass="path" presetSubtype="0" repeatCount="1000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68" dur="5000" fill="hold"/>
                                        <p:tgtEl>
                                          <p:spTgt spid="95"/>
                                        </p:tgtEl>
                                        <p:attrNameLst>
                                          <p:attrName>ppt_x</p:attrName>
                                          <p:attrName>ppt_y</p:attrName>
                                        </p:attrNameLst>
                                      </p:cBhvr>
                                      <p:rCtr x="-4792" y="65810"/>
                                    </p:animMotion>
                                  </p:childTnLst>
                                </p:cTn>
                              </p:par>
                              <p:par>
                                <p:cTn id="69" presetID="0" presetClass="path" presetSubtype="0" repeatCount="1000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70" dur="4000" fill="hold"/>
                                        <p:tgtEl>
                                          <p:spTgt spid="99"/>
                                        </p:tgtEl>
                                        <p:attrNameLst>
                                          <p:attrName>ppt_x</p:attrName>
                                          <p:attrName>ppt_y</p:attrName>
                                        </p:attrNameLst>
                                      </p:cBhvr>
                                    </p:animMotion>
                                  </p:childTnLst>
                                </p:cTn>
                              </p:par>
                              <p:par>
                                <p:cTn id="71"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2" dur="6000" fill="hold"/>
                                        <p:tgtEl>
                                          <p:spTgt spid="96"/>
                                        </p:tgtEl>
                                        <p:attrNameLst>
                                          <p:attrName>ppt_x</p:attrName>
                                          <p:attrName>ppt_y</p:attrName>
                                        </p:attrNameLst>
                                      </p:cBhvr>
                                    </p:animMotion>
                                  </p:childTnLst>
                                </p:cTn>
                              </p:par>
                              <p:par>
                                <p:cTn id="73" presetID="0" presetClass="path" presetSubtype="0" repeatCount="1000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74" dur="5000" fill="hold"/>
                                        <p:tgtEl>
                                          <p:spTgt spid="97"/>
                                        </p:tgtEl>
                                        <p:attrNameLst>
                                          <p:attrName>ppt_x</p:attrName>
                                          <p:attrName>ppt_y</p:attrName>
                                        </p:attrNameLst>
                                      </p:cBhvr>
                                    </p:animMotion>
                                  </p:childTnLst>
                                </p:cTn>
                              </p:par>
                              <p:par>
                                <p:cTn id="75" presetID="0" presetClass="path" presetSubtype="0" repeatCount="1000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76" dur="5000" fill="hold"/>
                                        <p:tgtEl>
                                          <p:spTgt spid="98"/>
                                        </p:tgtEl>
                                        <p:attrNameLst>
                                          <p:attrName>ppt_x</p:attrName>
                                          <p:attrName>ppt_y</p:attrName>
                                        </p:attrNameLst>
                                      </p:cBhvr>
                                    </p:animMotion>
                                  </p:childTnLst>
                                </p:cTn>
                              </p:par>
                              <p:par>
                                <p:cTn id="77"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8" dur="9000" fill="hold"/>
                                        <p:tgtEl>
                                          <p:spTgt spid="101"/>
                                        </p:tgtEl>
                                        <p:attrNameLst>
                                          <p:attrName>ppt_x</p:attrName>
                                          <p:attrName>ppt_y</p:attrName>
                                        </p:attrNameLst>
                                      </p:cBhvr>
                                    </p:animMotion>
                                  </p:childTnLst>
                                </p:cTn>
                              </p:par>
                              <p:par>
                                <p:cTn id="79"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0" dur="6000" fill="hold"/>
                                        <p:tgtEl>
                                          <p:spTgt spid="103"/>
                                        </p:tgtEl>
                                        <p:attrNameLst>
                                          <p:attrName>ppt_x</p:attrName>
                                          <p:attrName>ppt_y</p:attrName>
                                        </p:attrNameLst>
                                      </p:cBhvr>
                                    </p:animMotion>
                                  </p:childTnLst>
                                </p:cTn>
                              </p:par>
                              <p:par>
                                <p:cTn id="8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2" dur="4000" fill="hold"/>
                                        <p:tgtEl>
                                          <p:spTgt spid="102"/>
                                        </p:tgtEl>
                                        <p:attrNameLst>
                                          <p:attrName>ppt_x</p:attrName>
                                          <p:attrName>ppt_y</p:attrName>
                                        </p:attrNameLst>
                                      </p:cBhvr>
                                    </p:animMotion>
                                  </p:childTnLst>
                                </p:cTn>
                              </p:par>
                              <p:par>
                                <p:cTn id="83" presetID="0" presetClass="path" presetSubtype="0" repeatCount="1000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84" dur="5000" fill="hold"/>
                                        <p:tgtEl>
                                          <p:spTgt spid="104"/>
                                        </p:tgtEl>
                                        <p:attrNameLst>
                                          <p:attrName>ppt_x</p:attrName>
                                          <p:attrName>ppt_y</p:attrName>
                                        </p:attrNameLst>
                                      </p:cBhvr>
                                      <p:rCtr x="18750" y="58287"/>
                                    </p:animMotion>
                                  </p:childTnLst>
                                </p:cTn>
                              </p:par>
                              <p:par>
                                <p:cTn id="85"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6" dur="5000" fill="hold"/>
                                        <p:tgtEl>
                                          <p:spTgt spid="105"/>
                                        </p:tgtEl>
                                        <p:attrNameLst>
                                          <p:attrName>ppt_x</p:attrName>
                                          <p:attrName>ppt_y</p:attrName>
                                        </p:attrNameLst>
                                      </p:cBhvr>
                                    </p:animMotion>
                                  </p:childTnLst>
                                </p:cTn>
                              </p:par>
                              <p:par>
                                <p:cTn id="87"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8" dur="6000" fill="hold"/>
                                        <p:tgtEl>
                                          <p:spTgt spid="106"/>
                                        </p:tgtEl>
                                        <p:attrNameLst>
                                          <p:attrName>ppt_x</p:attrName>
                                          <p:attrName>ppt_y</p:attrName>
                                        </p:attrNameLst>
                                      </p:cBhvr>
                                    </p:animMotion>
                                  </p:childTnLst>
                                </p:cTn>
                              </p:par>
                              <p:par>
                                <p:cTn id="89"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0" dur="9000" fill="hold"/>
                                        <p:tgtEl>
                                          <p:spTgt spid="107"/>
                                        </p:tgtEl>
                                        <p:attrNameLst>
                                          <p:attrName>ppt_x</p:attrName>
                                          <p:attrName>ppt_y</p:attrName>
                                        </p:attrNameLst>
                                      </p:cBhvr>
                                    </p:animMotion>
                                  </p:childTnLst>
                                </p:cTn>
                              </p:par>
                              <p:par>
                                <p:cTn id="91"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2" dur="6000" fill="hold"/>
                                        <p:tgtEl>
                                          <p:spTgt spid="109"/>
                                        </p:tgtEl>
                                        <p:attrNameLst>
                                          <p:attrName>ppt_x</p:attrName>
                                          <p:attrName>ppt_y</p:attrName>
                                        </p:attrNameLst>
                                      </p:cBhvr>
                                    </p:animMotion>
                                  </p:childTnLst>
                                </p:cTn>
                              </p:par>
                              <p:par>
                                <p:cTn id="93"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4" dur="4000" fill="hold"/>
                                        <p:tgtEl>
                                          <p:spTgt spid="108"/>
                                        </p:tgtEl>
                                        <p:attrNameLst>
                                          <p:attrName>ppt_x</p:attrName>
                                          <p:attrName>ppt_y</p:attrName>
                                        </p:attrNameLst>
                                      </p:cBhvr>
                                    </p:animMotion>
                                  </p:childTnLst>
                                </p:cTn>
                              </p:par>
                              <p:par>
                                <p:cTn id="95"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6" dur="8000" fill="hold"/>
                                        <p:tgtEl>
                                          <p:spTgt spid="110"/>
                                        </p:tgtEl>
                                        <p:attrNameLst>
                                          <p:attrName>ppt_x</p:attrName>
                                          <p:attrName>ppt_y</p:attrName>
                                        </p:attrNameLst>
                                      </p:cBhvr>
                                    </p:animMotion>
                                  </p:childTnLst>
                                </p:cTn>
                              </p:par>
                              <p:par>
                                <p:cTn id="97"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98" dur="9000" fill="hold"/>
                                        <p:tgtEl>
                                          <p:spTgt spid="111"/>
                                        </p:tgtEl>
                                        <p:attrNameLst>
                                          <p:attrName>ppt_x</p:attrName>
                                          <p:attrName>ppt_y</p:attrName>
                                        </p:attrNameLst>
                                      </p:cBhvr>
                                    </p:animMotion>
                                  </p:childTnLst>
                                </p:cTn>
                              </p:par>
                              <p:par>
                                <p:cTn id="99"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0" dur="6000" fill="hold"/>
                                        <p:tgtEl>
                                          <p:spTgt spid="112"/>
                                        </p:tgtEl>
                                        <p:attrNameLst>
                                          <p:attrName>ppt_x</p:attrName>
                                          <p:attrName>ppt_y</p:attrName>
                                        </p:attrNameLst>
                                      </p:cBhvr>
                                    </p:animMotion>
                                  </p:childTnLst>
                                </p:cTn>
                              </p:par>
                              <p:par>
                                <p:cTn id="10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2" dur="10000" fill="hold"/>
                                        <p:tgtEl>
                                          <p:spTgt spid="113"/>
                                        </p:tgtEl>
                                        <p:attrNameLst>
                                          <p:attrName>ppt_x</p:attrName>
                                          <p:attrName>ppt_y</p:attrName>
                                        </p:attrNameLst>
                                      </p:cBhvr>
                                    </p:animMotion>
                                  </p:childTnLst>
                                </p:cTn>
                              </p:par>
                              <p:par>
                                <p:cTn id="103"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4" dur="8000" fill="hold"/>
                                        <p:tgtEl>
                                          <p:spTgt spid="114"/>
                                        </p:tgtEl>
                                        <p:attrNameLst>
                                          <p:attrName>ppt_x</p:attrName>
                                          <p:attrName>ppt_y</p:attrName>
                                        </p:attrNameLst>
                                      </p:cBhvr>
                                    </p:animMotion>
                                  </p:childTnLst>
                                </p:cTn>
                              </p:par>
                              <p:par>
                                <p:cTn id="10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6" dur="9000" fill="hold"/>
                                        <p:tgtEl>
                                          <p:spTgt spid="115"/>
                                        </p:tgtEl>
                                        <p:attrNameLst>
                                          <p:attrName>ppt_x</p:attrName>
                                          <p:attrName>ppt_y</p:attrName>
                                        </p:attrNameLst>
                                      </p:cBhvr>
                                    </p:animMotion>
                                  </p:childTnLst>
                                </p:cTn>
                              </p:par>
                              <p:par>
                                <p:cTn id="10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8" dur="10000" fill="hold"/>
                                        <p:tgtEl>
                                          <p:spTgt spid="117"/>
                                        </p:tgtEl>
                                        <p:attrNameLst>
                                          <p:attrName>ppt_x</p:attrName>
                                          <p:attrName>ppt_y</p:attrName>
                                        </p:attrNameLst>
                                      </p:cBhvr>
                                    </p:animMotion>
                                  </p:childTnLst>
                                </p:cTn>
                              </p:par>
                              <p:par>
                                <p:cTn id="10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0" dur="6000" fill="hold"/>
                                        <p:tgtEl>
                                          <p:spTgt spid="116"/>
                                        </p:tgtEl>
                                        <p:attrNameLst>
                                          <p:attrName>ppt_x</p:attrName>
                                          <p:attrName>ppt_y</p:attrName>
                                        </p:attrNameLst>
                                      </p:cBhvr>
                                    </p:animMotion>
                                  </p:childTnLst>
                                </p:cTn>
                              </p:par>
                              <p:par>
                                <p:cTn id="11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2" dur="7000" fill="hold"/>
                                        <p:tgtEl>
                                          <p:spTgt spid="118"/>
                                        </p:tgtEl>
                                        <p:attrNameLst>
                                          <p:attrName>ppt_x</p:attrName>
                                          <p:attrName>ppt_y</p:attrName>
                                        </p:attrNameLst>
                                      </p:cBhvr>
                                    </p:animMotion>
                                  </p:childTnLst>
                                </p:cTn>
                              </p:par>
                              <p:par>
                                <p:cTn id="113"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4" dur="9000" fill="hold"/>
                                        <p:tgtEl>
                                          <p:spTgt spid="119"/>
                                        </p:tgtEl>
                                        <p:attrNameLst>
                                          <p:attrName>ppt_x</p:attrName>
                                          <p:attrName>ppt_y</p:attrName>
                                        </p:attrNameLst>
                                      </p:cBhvr>
                                    </p:animMotion>
                                  </p:childTnLst>
                                </p:cTn>
                              </p:par>
                            </p:childTnLst>
                          </p:cTn>
                        </p:par>
                      </p:childTnLst>
                    </p:cTn>
                  </p:par>
                </p:childTnLst>
              </p:cTn>
              <p:nextCondLst>
                <p:cond evt="onClick" delay="0">
                  <p:tgtEl>
                    <p:spTgt spid="87"/>
                  </p:tgtEl>
                </p:cond>
              </p:nextCondLst>
            </p:seq>
            <p:seq concurrent="1" nextAc="seek">
              <p:cTn id="115" restart="whenNotActive" fill="hold" evtFilter="cancelBubble" nodeType="interactiveSeq">
                <p:stCondLst>
                  <p:cond evt="onClick" delay="0">
                    <p:tgtEl>
                      <p:spTgt spid="60"/>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65"/>
                                        </p:tgtEl>
                                        <p:attrNameLst>
                                          <p:attrName>style.visibility</p:attrName>
                                        </p:attrNameLst>
                                      </p:cBhvr>
                                      <p:to>
                                        <p:strVal val="visible"/>
                                      </p:to>
                                    </p:set>
                                    <p:anim calcmode="lin" valueType="num">
                                      <p:cBhvr>
                                        <p:cTn id="120" dur="500" fill="hold"/>
                                        <p:tgtEl>
                                          <p:spTgt spid="65"/>
                                        </p:tgtEl>
                                        <p:attrNameLst>
                                          <p:attrName>ppt_w</p:attrName>
                                        </p:attrNameLst>
                                      </p:cBhvr>
                                      <p:tavLst>
                                        <p:tav tm="0">
                                          <p:val>
                                            <p:fltVal val="0"/>
                                          </p:val>
                                        </p:tav>
                                        <p:tav tm="100000">
                                          <p:val>
                                            <p:strVal val="#ppt_w"/>
                                          </p:val>
                                        </p:tav>
                                      </p:tavLst>
                                    </p:anim>
                                    <p:anim calcmode="lin" valueType="num">
                                      <p:cBhvr>
                                        <p:cTn id="121" dur="500" fill="hold"/>
                                        <p:tgtEl>
                                          <p:spTgt spid="65"/>
                                        </p:tgtEl>
                                        <p:attrNameLst>
                                          <p:attrName>ppt_h</p:attrName>
                                        </p:attrNameLst>
                                      </p:cBhvr>
                                      <p:tavLst>
                                        <p:tav tm="0">
                                          <p:val>
                                            <p:fltVal val="0"/>
                                          </p:val>
                                        </p:tav>
                                        <p:tav tm="100000">
                                          <p:val>
                                            <p:strVal val="#ppt_h"/>
                                          </p:val>
                                        </p:tav>
                                      </p:tavLst>
                                    </p:anim>
                                    <p:animEffect transition="in" filter="fade">
                                      <p:cBhvr>
                                        <p:cTn id="122" dur="500"/>
                                        <p:tgtEl>
                                          <p:spTgt spid="65"/>
                                        </p:tgtEl>
                                      </p:cBhvr>
                                    </p:animEffect>
                                  </p:childTnLst>
                                  <p:subTnLst>
                                    <p:audio>
                                      <p:cMediaNode>
                                        <p:cTn display="0" masterRel="sameClick">
                                          <p:stCondLst>
                                            <p:cond evt="begin" delay="0">
                                              <p:tn val="118"/>
                                            </p:cond>
                                          </p:stCondLst>
                                          <p:endCondLst>
                                            <p:cond evt="onStopAudio" delay="0">
                                              <p:tgtEl>
                                                <p:sldTgt/>
                                              </p:tgtEl>
                                            </p:cond>
                                          </p:endCondLst>
                                        </p:cTn>
                                        <p:tgtEl>
                                          <p:sndTgt r:embed="rId2"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65"/>
                                        </p:tgtEl>
                                      </p:cBhvr>
                                    </p:animEffect>
                                    <p:animScale>
                                      <p:cBhvr>
                                        <p:cTn id="125" dur="250" autoRev="1" fill="hold"/>
                                        <p:tgtEl>
                                          <p:spTgt spid="65"/>
                                        </p:tgtEl>
                                      </p:cBhvr>
                                      <p:by x="105000" y="105000"/>
                                    </p:animScale>
                                  </p:childTnLst>
                                </p:cTn>
                              </p:par>
                            </p:childTnLst>
                          </p:cTn>
                        </p:par>
                      </p:childTnLst>
                    </p:cTn>
                  </p:par>
                </p:childTnLst>
              </p:cTn>
              <p:nextCondLst>
                <p:cond evt="onClick" delay="0">
                  <p:tgtEl>
                    <p:spTgt spid="60"/>
                  </p:tgtEl>
                </p:cond>
              </p:nextCondLst>
            </p:seq>
            <p:seq concurrent="1" nextAc="seek">
              <p:cTn id="126" restart="whenNotActive" fill="hold" evtFilter="cancelBubble" nodeType="interactiveSeq">
                <p:stCondLst>
                  <p:cond evt="onClick" delay="0">
                    <p:tgtEl>
                      <p:spTgt spid="62"/>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66"/>
                                        </p:tgtEl>
                                        <p:attrNameLst>
                                          <p:attrName>style.visibility</p:attrName>
                                        </p:attrNameLst>
                                      </p:cBhvr>
                                      <p:to>
                                        <p:strVal val="visible"/>
                                      </p:to>
                                    </p:set>
                                    <p:anim calcmode="lin" valueType="num">
                                      <p:cBhvr>
                                        <p:cTn id="131" dur="500" fill="hold"/>
                                        <p:tgtEl>
                                          <p:spTgt spid="66"/>
                                        </p:tgtEl>
                                        <p:attrNameLst>
                                          <p:attrName>ppt_w</p:attrName>
                                        </p:attrNameLst>
                                      </p:cBhvr>
                                      <p:tavLst>
                                        <p:tav tm="0">
                                          <p:val>
                                            <p:fltVal val="0"/>
                                          </p:val>
                                        </p:tav>
                                        <p:tav tm="100000">
                                          <p:val>
                                            <p:strVal val="#ppt_w"/>
                                          </p:val>
                                        </p:tav>
                                      </p:tavLst>
                                    </p:anim>
                                    <p:anim calcmode="lin" valueType="num">
                                      <p:cBhvr>
                                        <p:cTn id="132" dur="500" fill="hold"/>
                                        <p:tgtEl>
                                          <p:spTgt spid="66"/>
                                        </p:tgtEl>
                                        <p:attrNameLst>
                                          <p:attrName>ppt_h</p:attrName>
                                        </p:attrNameLst>
                                      </p:cBhvr>
                                      <p:tavLst>
                                        <p:tav tm="0">
                                          <p:val>
                                            <p:fltVal val="0"/>
                                          </p:val>
                                        </p:tav>
                                        <p:tav tm="100000">
                                          <p:val>
                                            <p:strVal val="#ppt_h"/>
                                          </p:val>
                                        </p:tav>
                                      </p:tavLst>
                                    </p:anim>
                                    <p:animEffect transition="in" filter="fade">
                                      <p:cBhvr>
                                        <p:cTn id="133" dur="500"/>
                                        <p:tgtEl>
                                          <p:spTgt spid="66"/>
                                        </p:tgtEl>
                                      </p:cBhvr>
                                    </p:animEffect>
                                  </p:childTnLst>
                                  <p:subTnLst>
                                    <p:audio>
                                      <p:cMediaNode>
                                        <p:cTn display="0" masterRel="sameClick">
                                          <p:stCondLst>
                                            <p:cond evt="begin" delay="0">
                                              <p:tn val="129"/>
                                            </p:cond>
                                          </p:stCondLst>
                                          <p:endCondLst>
                                            <p:cond evt="onStopAudio" delay="0">
                                              <p:tgtEl>
                                                <p:sldTgt/>
                                              </p:tgtEl>
                                            </p:cond>
                                          </p:endCondLst>
                                        </p:cTn>
                                        <p:tgtEl>
                                          <p:sndTgt r:embed="rId2"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66"/>
                                        </p:tgtEl>
                                      </p:cBhvr>
                                    </p:animEffect>
                                    <p:animScale>
                                      <p:cBhvr>
                                        <p:cTn id="136" dur="250" autoRev="1" fill="hold"/>
                                        <p:tgtEl>
                                          <p:spTgt spid="66"/>
                                        </p:tgtEl>
                                      </p:cBhvr>
                                      <p:by x="105000" y="105000"/>
                                    </p:animScale>
                                  </p:childTnLst>
                                </p:cTn>
                              </p:par>
                            </p:childTnLst>
                          </p:cTn>
                        </p:par>
                      </p:childTnLst>
                    </p:cTn>
                  </p:par>
                </p:childTnLst>
              </p:cTn>
              <p:nextCondLst>
                <p:cond evt="onClick" delay="0">
                  <p:tgtEl>
                    <p:spTgt spid="62"/>
                  </p:tgtEl>
                </p:cond>
              </p:nextCondLst>
            </p:seq>
          </p:childTnLst>
        </p:cTn>
      </p:par>
    </p:tnLst>
    <p:bldLst>
      <p:bldP spid="40" grpId="0"/>
      <p:bldP spid="40" grpId="1"/>
      <p:bldP spid="41" grpId="0"/>
      <p:bldP spid="41" grpId="1"/>
      <p:bldP spid="42" grpId="0"/>
      <p:bldP spid="42" grpId="1"/>
      <p:bldP spid="89" grpId="0"/>
      <p:bldP spid="89" grpId="1"/>
      <p:bldP spid="90" grpId="0"/>
      <p:bldP spid="90" grpId="1"/>
      <p:bldP spid="65" grpId="0"/>
      <p:bldP spid="65" grpId="1"/>
      <p:bldP spid="66" grpId="0"/>
      <p:bldP spid="66"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a:solidFill>
                    <a:prstClr val="white"/>
                  </a:solidFill>
                  <a:effectLst>
                    <a:outerShdw blurRad="38100" dist="38100" dir="2700000" algn="tl">
                      <a:srgbClr val="000000">
                        <a:alpha val="43137"/>
                      </a:srgbClr>
                    </a:outerShdw>
                  </a:effectLst>
                  <a:latin typeface="Averta Std ExtraBold" panose="00000900000000000000" pitchFamily="50" charset="0"/>
                </a:rPr>
                <a:t>Mật thư số 3</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810788" y="985357"/>
            <a:ext cx="8384749" cy="2961451"/>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476418" y="4145318"/>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26" name="!!o3d">
            <a:extLst>
              <a:ext uri="{FF2B5EF4-FFF2-40B4-BE49-F238E27FC236}">
                <a16:creationId xmlns:a16="http://schemas.microsoft.com/office/drawing/2014/main" id="{588B54ED-BE7B-4212-B260-8E5A379D5E8C}"/>
              </a:ext>
            </a:extLst>
          </p:cNvPr>
          <p:cNvSpPr/>
          <p:nvPr/>
        </p:nvSpPr>
        <p:spPr>
          <a:xfrm>
            <a:off x="7447244" y="5275161"/>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30" name="!!o3b">
            <a:extLst>
              <a:ext uri="{FF2B5EF4-FFF2-40B4-BE49-F238E27FC236}">
                <a16:creationId xmlns:a16="http://schemas.microsoft.com/office/drawing/2014/main" id="{727977B5-F189-4A81-8746-8651162923AF}"/>
              </a:ext>
            </a:extLst>
          </p:cNvPr>
          <p:cNvSpPr/>
          <p:nvPr/>
        </p:nvSpPr>
        <p:spPr>
          <a:xfrm>
            <a:off x="2272636" y="5281035"/>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31" name="!!o3c">
            <a:extLst>
              <a:ext uri="{FF2B5EF4-FFF2-40B4-BE49-F238E27FC236}">
                <a16:creationId xmlns:a16="http://schemas.microsoft.com/office/drawing/2014/main" id="{FF9E2E47-AF30-4140-9174-D1F1B2A7ACE4}"/>
              </a:ext>
            </a:extLst>
          </p:cNvPr>
          <p:cNvSpPr/>
          <p:nvPr/>
        </p:nvSpPr>
        <p:spPr>
          <a:xfrm>
            <a:off x="3421863" y="5281035"/>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32" name="!!o3a">
            <a:extLst>
              <a:ext uri="{FF2B5EF4-FFF2-40B4-BE49-F238E27FC236}">
                <a16:creationId xmlns:a16="http://schemas.microsoft.com/office/drawing/2014/main" id="{1966C6BC-5829-4F16-A504-4CE1C7609161}"/>
              </a:ext>
            </a:extLst>
          </p:cNvPr>
          <p:cNvSpPr/>
          <p:nvPr/>
        </p:nvSpPr>
        <p:spPr>
          <a:xfrm>
            <a:off x="1152899" y="5281035"/>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33" name="!!o3f">
            <a:extLst>
              <a:ext uri="{FF2B5EF4-FFF2-40B4-BE49-F238E27FC236}">
                <a16:creationId xmlns:a16="http://schemas.microsoft.com/office/drawing/2014/main" id="{6933BD3F-D804-416C-8AEC-CA0EABCDDC8F}"/>
              </a:ext>
            </a:extLst>
          </p:cNvPr>
          <p:cNvSpPr/>
          <p:nvPr/>
        </p:nvSpPr>
        <p:spPr>
          <a:xfrm>
            <a:off x="9716209" y="5275161"/>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35" name="!!o3e">
            <a:extLst>
              <a:ext uri="{FF2B5EF4-FFF2-40B4-BE49-F238E27FC236}">
                <a16:creationId xmlns:a16="http://schemas.microsoft.com/office/drawing/2014/main" id="{14C78A34-9094-437A-97E3-49A9698B2E62}"/>
              </a:ext>
            </a:extLst>
          </p:cNvPr>
          <p:cNvSpPr/>
          <p:nvPr/>
        </p:nvSpPr>
        <p:spPr>
          <a:xfrm>
            <a:off x="8566982" y="5275161"/>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36" name="!!3a">
            <a:extLst>
              <a:ext uri="{FF2B5EF4-FFF2-40B4-BE49-F238E27FC236}">
                <a16:creationId xmlns:a16="http://schemas.microsoft.com/office/drawing/2014/main" id="{3AFE8AE5-A9AA-4637-A979-EE1B11736C0D}"/>
              </a:ext>
            </a:extLst>
          </p:cNvPr>
          <p:cNvSpPr txBox="1"/>
          <p:nvPr/>
        </p:nvSpPr>
        <p:spPr>
          <a:xfrm>
            <a:off x="1287561" y="5334140"/>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s</a:t>
            </a:r>
          </a:p>
        </p:txBody>
      </p:sp>
      <p:sp>
        <p:nvSpPr>
          <p:cNvPr id="43" name="!!3b">
            <a:extLst>
              <a:ext uri="{FF2B5EF4-FFF2-40B4-BE49-F238E27FC236}">
                <a16:creationId xmlns:a16="http://schemas.microsoft.com/office/drawing/2014/main" id="{1A273D81-3FC5-40F3-8DBC-43408EECA659}"/>
              </a:ext>
            </a:extLst>
          </p:cNvPr>
          <p:cNvSpPr txBox="1"/>
          <p:nvPr/>
        </p:nvSpPr>
        <p:spPr>
          <a:xfrm>
            <a:off x="2405584" y="5334140"/>
            <a:ext cx="695485" cy="923090"/>
          </a:xfrm>
          <a:prstGeom prst="rect">
            <a:avLst/>
          </a:prstGeom>
          <a:noFill/>
        </p:spPr>
        <p:txBody>
          <a:bodyPr wrap="square" rtlCol="0">
            <a:spAutoFit/>
          </a:bodyPr>
          <a:lstStyle/>
          <a:p>
            <a:pPr algn="ctr" defTabSz="914126"/>
            <a:r>
              <a:rPr lang="en-US" sz="5398" b="1" dirty="0" err="1">
                <a:solidFill>
                  <a:prstClr val="white"/>
                </a:solidFill>
                <a:effectLst>
                  <a:outerShdw blurRad="38100" dist="38100" dir="2700000" algn="tl">
                    <a:srgbClr val="000000">
                      <a:alpha val="43137"/>
                    </a:srgbClr>
                  </a:outerShdw>
                </a:effectLst>
                <a:latin typeface="Averta Std ExtraBold" panose="00000900000000000000" pitchFamily="50" charset="0"/>
              </a:rPr>
              <a:t>i</a:t>
            </a:r>
            <a:endPar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44" name="!!3c">
            <a:extLst>
              <a:ext uri="{FF2B5EF4-FFF2-40B4-BE49-F238E27FC236}">
                <a16:creationId xmlns:a16="http://schemas.microsoft.com/office/drawing/2014/main" id="{47834679-DA72-43D6-958F-A53074407007}"/>
              </a:ext>
            </a:extLst>
          </p:cNvPr>
          <p:cNvSpPr txBox="1"/>
          <p:nvPr/>
        </p:nvSpPr>
        <p:spPr>
          <a:xfrm>
            <a:off x="3556526" y="5334140"/>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45" name="!!3d">
            <a:extLst>
              <a:ext uri="{FF2B5EF4-FFF2-40B4-BE49-F238E27FC236}">
                <a16:creationId xmlns:a16="http://schemas.microsoft.com/office/drawing/2014/main" id="{185FFE80-1A30-4F31-B78C-C6CCC461D4F8}"/>
              </a:ext>
            </a:extLst>
          </p:cNvPr>
          <p:cNvSpPr txBox="1"/>
          <p:nvPr/>
        </p:nvSpPr>
        <p:spPr>
          <a:xfrm>
            <a:off x="7625144" y="5328266"/>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ố</a:t>
            </a:r>
          </a:p>
        </p:txBody>
      </p:sp>
      <p:sp>
        <p:nvSpPr>
          <p:cNvPr id="46" name="!!3e">
            <a:extLst>
              <a:ext uri="{FF2B5EF4-FFF2-40B4-BE49-F238E27FC236}">
                <a16:creationId xmlns:a16="http://schemas.microsoft.com/office/drawing/2014/main" id="{BFFCCAF6-AAFF-450E-9D6F-289B40524E16}"/>
              </a:ext>
            </a:extLst>
          </p:cNvPr>
          <p:cNvSpPr txBox="1"/>
          <p:nvPr/>
        </p:nvSpPr>
        <p:spPr>
          <a:xfrm>
            <a:off x="8743166" y="5328266"/>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47" name="!!3f">
            <a:extLst>
              <a:ext uri="{FF2B5EF4-FFF2-40B4-BE49-F238E27FC236}">
                <a16:creationId xmlns:a16="http://schemas.microsoft.com/office/drawing/2014/main" id="{CE68B067-C88F-43AE-81DF-01BA73AB746E}"/>
              </a:ext>
            </a:extLst>
          </p:cNvPr>
          <p:cNvSpPr txBox="1"/>
          <p:nvPr/>
        </p:nvSpPr>
        <p:spPr>
          <a:xfrm>
            <a:off x="9894108" y="5328266"/>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pic>
        <p:nvPicPr>
          <p:cNvPr id="49" name="Picture 48">
            <a:extLst>
              <a:ext uri="{FF2B5EF4-FFF2-40B4-BE49-F238E27FC236}">
                <a16:creationId xmlns:a16="http://schemas.microsoft.com/office/drawing/2014/main" id="{A622DB69-83C4-42B9-BF1A-09C8614ACEE6}"/>
              </a:ext>
            </a:extLst>
          </p:cNvPr>
          <p:cNvPicPr>
            <a:picLocks noChangeAspect="1"/>
          </p:cNvPicPr>
          <p:nvPr/>
        </p:nvPicPr>
        <p:blipFill>
          <a:blip r:embed="rId8"/>
          <a:stretch>
            <a:fillRect/>
          </a:stretch>
        </p:blipFill>
        <p:spPr>
          <a:xfrm>
            <a:off x="4296465" y="-631090"/>
            <a:ext cx="359906" cy="214559"/>
          </a:xfrm>
          <a:prstGeom prst="rect">
            <a:avLst/>
          </a:prstGeom>
        </p:spPr>
      </p:pic>
      <p:pic>
        <p:nvPicPr>
          <p:cNvPr id="50" name="Picture 49">
            <a:extLst>
              <a:ext uri="{FF2B5EF4-FFF2-40B4-BE49-F238E27FC236}">
                <a16:creationId xmlns:a16="http://schemas.microsoft.com/office/drawing/2014/main" id="{5BF8BEEB-A48C-43E1-9B90-E647CFBF4F9B}"/>
              </a:ext>
            </a:extLst>
          </p:cNvPr>
          <p:cNvPicPr>
            <a:picLocks noChangeAspect="1"/>
          </p:cNvPicPr>
          <p:nvPr/>
        </p:nvPicPr>
        <p:blipFill>
          <a:blip r:embed="rId9"/>
          <a:stretch>
            <a:fillRect/>
          </a:stretch>
        </p:blipFill>
        <p:spPr>
          <a:xfrm>
            <a:off x="2022362" y="-680213"/>
            <a:ext cx="359906" cy="214559"/>
          </a:xfrm>
          <a:prstGeom prst="rect">
            <a:avLst/>
          </a:prstGeom>
        </p:spPr>
      </p:pic>
      <p:pic>
        <p:nvPicPr>
          <p:cNvPr id="51" name="Picture 50">
            <a:extLst>
              <a:ext uri="{FF2B5EF4-FFF2-40B4-BE49-F238E27FC236}">
                <a16:creationId xmlns:a16="http://schemas.microsoft.com/office/drawing/2014/main" id="{D8306303-3CA0-4A15-A5D2-00B46E91203A}"/>
              </a:ext>
            </a:extLst>
          </p:cNvPr>
          <p:cNvPicPr>
            <a:picLocks noChangeAspect="1"/>
          </p:cNvPicPr>
          <p:nvPr/>
        </p:nvPicPr>
        <p:blipFill>
          <a:blip r:embed="rId10"/>
          <a:stretch>
            <a:fillRect/>
          </a:stretch>
        </p:blipFill>
        <p:spPr>
          <a:xfrm>
            <a:off x="3561476" y="-1010630"/>
            <a:ext cx="359906" cy="218018"/>
          </a:xfrm>
          <a:prstGeom prst="rect">
            <a:avLst/>
          </a:prstGeom>
        </p:spPr>
      </p:pic>
      <p:pic>
        <p:nvPicPr>
          <p:cNvPr id="52" name="Picture 51">
            <a:extLst>
              <a:ext uri="{FF2B5EF4-FFF2-40B4-BE49-F238E27FC236}">
                <a16:creationId xmlns:a16="http://schemas.microsoft.com/office/drawing/2014/main" id="{81E161F3-E538-4677-B51A-922707270534}"/>
              </a:ext>
            </a:extLst>
          </p:cNvPr>
          <p:cNvPicPr>
            <a:picLocks noChangeAspect="1"/>
          </p:cNvPicPr>
          <p:nvPr/>
        </p:nvPicPr>
        <p:blipFill>
          <a:blip r:embed="rId11"/>
          <a:stretch>
            <a:fillRect/>
          </a:stretch>
        </p:blipFill>
        <p:spPr>
          <a:xfrm>
            <a:off x="5328308" y="-719058"/>
            <a:ext cx="359906" cy="218018"/>
          </a:xfrm>
          <a:prstGeom prst="rect">
            <a:avLst/>
          </a:prstGeom>
        </p:spPr>
      </p:pic>
      <p:pic>
        <p:nvPicPr>
          <p:cNvPr id="53" name="Picture 52">
            <a:extLst>
              <a:ext uri="{FF2B5EF4-FFF2-40B4-BE49-F238E27FC236}">
                <a16:creationId xmlns:a16="http://schemas.microsoft.com/office/drawing/2014/main" id="{6D55CD44-ED35-4210-9941-1F51C694E62B}"/>
              </a:ext>
            </a:extLst>
          </p:cNvPr>
          <p:cNvPicPr>
            <a:picLocks noChangeAspect="1"/>
          </p:cNvPicPr>
          <p:nvPr/>
        </p:nvPicPr>
        <p:blipFill>
          <a:blip r:embed="rId12"/>
          <a:stretch>
            <a:fillRect/>
          </a:stretch>
        </p:blipFill>
        <p:spPr>
          <a:xfrm>
            <a:off x="10148971" y="-649354"/>
            <a:ext cx="359906" cy="214559"/>
          </a:xfrm>
          <a:prstGeom prst="rect">
            <a:avLst/>
          </a:prstGeom>
        </p:spPr>
      </p:pic>
      <p:pic>
        <p:nvPicPr>
          <p:cNvPr id="54" name="Picture 53">
            <a:extLst>
              <a:ext uri="{FF2B5EF4-FFF2-40B4-BE49-F238E27FC236}">
                <a16:creationId xmlns:a16="http://schemas.microsoft.com/office/drawing/2014/main" id="{803FEA7D-2513-4EEA-811C-84B5F78E6A20}"/>
              </a:ext>
            </a:extLst>
          </p:cNvPr>
          <p:cNvPicPr>
            <a:picLocks noChangeAspect="1"/>
          </p:cNvPicPr>
          <p:nvPr/>
        </p:nvPicPr>
        <p:blipFill>
          <a:blip r:embed="rId13"/>
          <a:stretch>
            <a:fillRect/>
          </a:stretch>
        </p:blipFill>
        <p:spPr>
          <a:xfrm>
            <a:off x="7476920" y="-1101053"/>
            <a:ext cx="359906" cy="218018"/>
          </a:xfrm>
          <a:prstGeom prst="rect">
            <a:avLst/>
          </a:prstGeom>
        </p:spPr>
      </p:pic>
      <p:pic>
        <p:nvPicPr>
          <p:cNvPr id="55" name="Picture 54">
            <a:extLst>
              <a:ext uri="{FF2B5EF4-FFF2-40B4-BE49-F238E27FC236}">
                <a16:creationId xmlns:a16="http://schemas.microsoft.com/office/drawing/2014/main" id="{447AD84C-8CF9-4056-A4E3-B74CB05DF278}"/>
              </a:ext>
            </a:extLst>
          </p:cNvPr>
          <p:cNvPicPr>
            <a:picLocks noChangeAspect="1"/>
          </p:cNvPicPr>
          <p:nvPr/>
        </p:nvPicPr>
        <p:blipFill>
          <a:blip r:embed="rId14"/>
          <a:stretch>
            <a:fillRect/>
          </a:stretch>
        </p:blipFill>
        <p:spPr>
          <a:xfrm>
            <a:off x="8381505" y="-592875"/>
            <a:ext cx="359906" cy="214559"/>
          </a:xfrm>
          <a:prstGeom prst="rect">
            <a:avLst/>
          </a:prstGeom>
        </p:spPr>
      </p:pic>
      <p:pic>
        <p:nvPicPr>
          <p:cNvPr id="56" name="Picture 55">
            <a:extLst>
              <a:ext uri="{FF2B5EF4-FFF2-40B4-BE49-F238E27FC236}">
                <a16:creationId xmlns:a16="http://schemas.microsoft.com/office/drawing/2014/main" id="{C7CB4E12-983D-46E2-A8A3-DBC4BCD99F70}"/>
              </a:ext>
            </a:extLst>
          </p:cNvPr>
          <p:cNvPicPr>
            <a:picLocks noChangeAspect="1"/>
          </p:cNvPicPr>
          <p:nvPr/>
        </p:nvPicPr>
        <p:blipFill>
          <a:blip r:embed="rId15"/>
          <a:stretch>
            <a:fillRect/>
          </a:stretch>
        </p:blipFill>
        <p:spPr>
          <a:xfrm>
            <a:off x="9156703" y="-634549"/>
            <a:ext cx="359906" cy="218018"/>
          </a:xfrm>
          <a:prstGeom prst="rect">
            <a:avLst/>
          </a:prstGeom>
        </p:spPr>
      </p:pic>
      <p:pic>
        <p:nvPicPr>
          <p:cNvPr id="57" name="Picture 56">
            <a:extLst>
              <a:ext uri="{FF2B5EF4-FFF2-40B4-BE49-F238E27FC236}">
                <a16:creationId xmlns:a16="http://schemas.microsoft.com/office/drawing/2014/main" id="{074C1201-0AA7-42CC-9513-433A8C9E6614}"/>
              </a:ext>
            </a:extLst>
          </p:cNvPr>
          <p:cNvPicPr>
            <a:picLocks noChangeAspect="1"/>
          </p:cNvPicPr>
          <p:nvPr/>
        </p:nvPicPr>
        <p:blipFill>
          <a:blip r:embed="rId16"/>
          <a:stretch>
            <a:fillRect/>
          </a:stretch>
        </p:blipFill>
        <p:spPr>
          <a:xfrm>
            <a:off x="6912564" y="-556051"/>
            <a:ext cx="359906" cy="218018"/>
          </a:xfrm>
          <a:prstGeom prst="rect">
            <a:avLst/>
          </a:prstGeom>
        </p:spPr>
      </p:pic>
      <p:pic>
        <p:nvPicPr>
          <p:cNvPr id="58" name="Picture 57">
            <a:extLst>
              <a:ext uri="{FF2B5EF4-FFF2-40B4-BE49-F238E27FC236}">
                <a16:creationId xmlns:a16="http://schemas.microsoft.com/office/drawing/2014/main" id="{6A00323E-38CF-4CCA-A2E6-343E499AEBFB}"/>
              </a:ext>
            </a:extLst>
          </p:cNvPr>
          <p:cNvPicPr>
            <a:picLocks noChangeAspect="1"/>
          </p:cNvPicPr>
          <p:nvPr/>
        </p:nvPicPr>
        <p:blipFill>
          <a:blip r:embed="rId17"/>
          <a:stretch>
            <a:fillRect/>
          </a:stretch>
        </p:blipFill>
        <p:spPr>
          <a:xfrm>
            <a:off x="2749158" y="-705460"/>
            <a:ext cx="359906" cy="218018"/>
          </a:xfrm>
          <a:prstGeom prst="rect">
            <a:avLst/>
          </a:prstGeom>
        </p:spPr>
      </p:pic>
      <p:pic>
        <p:nvPicPr>
          <p:cNvPr id="59" name="Picture 58">
            <a:extLst>
              <a:ext uri="{FF2B5EF4-FFF2-40B4-BE49-F238E27FC236}">
                <a16:creationId xmlns:a16="http://schemas.microsoft.com/office/drawing/2014/main" id="{0B46CDDD-69A9-4645-94A4-567D04EB420D}"/>
              </a:ext>
            </a:extLst>
          </p:cNvPr>
          <p:cNvPicPr>
            <a:picLocks noChangeAspect="1"/>
          </p:cNvPicPr>
          <p:nvPr/>
        </p:nvPicPr>
        <p:blipFill>
          <a:blip r:embed="rId9"/>
          <a:stretch>
            <a:fillRect/>
          </a:stretch>
        </p:blipFill>
        <p:spPr>
          <a:xfrm>
            <a:off x="6870902" y="-853256"/>
            <a:ext cx="359906" cy="214559"/>
          </a:xfrm>
          <a:prstGeom prst="rect">
            <a:avLst/>
          </a:prstGeom>
        </p:spPr>
      </p:pic>
      <p:pic>
        <p:nvPicPr>
          <p:cNvPr id="60" name="Picture 59">
            <a:extLst>
              <a:ext uri="{FF2B5EF4-FFF2-40B4-BE49-F238E27FC236}">
                <a16:creationId xmlns:a16="http://schemas.microsoft.com/office/drawing/2014/main" id="{DA36CFA9-0C47-47D7-9FD5-57E438988A26}"/>
              </a:ext>
            </a:extLst>
          </p:cNvPr>
          <p:cNvPicPr>
            <a:picLocks noChangeAspect="1"/>
          </p:cNvPicPr>
          <p:nvPr/>
        </p:nvPicPr>
        <p:blipFill>
          <a:blip r:embed="rId10"/>
          <a:stretch>
            <a:fillRect/>
          </a:stretch>
        </p:blipFill>
        <p:spPr>
          <a:xfrm>
            <a:off x="8410016" y="-1183672"/>
            <a:ext cx="359906" cy="218018"/>
          </a:xfrm>
          <a:prstGeom prst="rect">
            <a:avLst/>
          </a:prstGeom>
        </p:spPr>
      </p:pic>
      <p:pic>
        <p:nvPicPr>
          <p:cNvPr id="62" name="Picture 61">
            <a:extLst>
              <a:ext uri="{FF2B5EF4-FFF2-40B4-BE49-F238E27FC236}">
                <a16:creationId xmlns:a16="http://schemas.microsoft.com/office/drawing/2014/main" id="{96BBE5BE-2B84-4213-AAB1-15810189E3B4}"/>
              </a:ext>
            </a:extLst>
          </p:cNvPr>
          <p:cNvPicPr>
            <a:picLocks noChangeAspect="1"/>
          </p:cNvPicPr>
          <p:nvPr/>
        </p:nvPicPr>
        <p:blipFill>
          <a:blip r:embed="rId17"/>
          <a:stretch>
            <a:fillRect/>
          </a:stretch>
        </p:blipFill>
        <p:spPr>
          <a:xfrm>
            <a:off x="7597698" y="-878503"/>
            <a:ext cx="359906" cy="218018"/>
          </a:xfrm>
          <a:prstGeom prst="rect">
            <a:avLst/>
          </a:prstGeom>
        </p:spPr>
      </p:pic>
      <p:pic>
        <p:nvPicPr>
          <p:cNvPr id="65" name="Picture 64">
            <a:extLst>
              <a:ext uri="{FF2B5EF4-FFF2-40B4-BE49-F238E27FC236}">
                <a16:creationId xmlns:a16="http://schemas.microsoft.com/office/drawing/2014/main" id="{3B1EBC2A-07B3-4489-BB55-F9E223A786D6}"/>
              </a:ext>
            </a:extLst>
          </p:cNvPr>
          <p:cNvPicPr>
            <a:picLocks noChangeAspect="1"/>
          </p:cNvPicPr>
          <p:nvPr/>
        </p:nvPicPr>
        <p:blipFill>
          <a:blip r:embed="rId11"/>
          <a:stretch>
            <a:fillRect/>
          </a:stretch>
        </p:blipFill>
        <p:spPr>
          <a:xfrm>
            <a:off x="700152" y="-564631"/>
            <a:ext cx="359906" cy="218018"/>
          </a:xfrm>
          <a:prstGeom prst="rect">
            <a:avLst/>
          </a:prstGeom>
        </p:spPr>
      </p:pic>
      <p:pic>
        <p:nvPicPr>
          <p:cNvPr id="66" name="Picture 65">
            <a:extLst>
              <a:ext uri="{FF2B5EF4-FFF2-40B4-BE49-F238E27FC236}">
                <a16:creationId xmlns:a16="http://schemas.microsoft.com/office/drawing/2014/main" id="{67B84497-920B-4E47-BED9-F2CB48D342D3}"/>
              </a:ext>
            </a:extLst>
          </p:cNvPr>
          <p:cNvPicPr>
            <a:picLocks noChangeAspect="1"/>
          </p:cNvPicPr>
          <p:nvPr/>
        </p:nvPicPr>
        <p:blipFill>
          <a:blip r:embed="rId12"/>
          <a:stretch>
            <a:fillRect/>
          </a:stretch>
        </p:blipFill>
        <p:spPr>
          <a:xfrm>
            <a:off x="1630835" y="-979817"/>
            <a:ext cx="359906" cy="214559"/>
          </a:xfrm>
          <a:prstGeom prst="rect">
            <a:avLst/>
          </a:prstGeom>
        </p:spPr>
      </p:pic>
      <p:pic>
        <p:nvPicPr>
          <p:cNvPr id="67" name="Picture 66">
            <a:extLst>
              <a:ext uri="{FF2B5EF4-FFF2-40B4-BE49-F238E27FC236}">
                <a16:creationId xmlns:a16="http://schemas.microsoft.com/office/drawing/2014/main" id="{C52600BB-4B52-467E-825D-99BFF7CBBD89}"/>
              </a:ext>
            </a:extLst>
          </p:cNvPr>
          <p:cNvPicPr>
            <a:picLocks noChangeAspect="1"/>
          </p:cNvPicPr>
          <p:nvPr/>
        </p:nvPicPr>
        <p:blipFill>
          <a:blip r:embed="rId13"/>
          <a:stretch>
            <a:fillRect/>
          </a:stretch>
        </p:blipFill>
        <p:spPr>
          <a:xfrm>
            <a:off x="2848765" y="-946625"/>
            <a:ext cx="359906" cy="218018"/>
          </a:xfrm>
          <a:prstGeom prst="rect">
            <a:avLst/>
          </a:prstGeom>
        </p:spPr>
      </p:pic>
      <p:pic>
        <p:nvPicPr>
          <p:cNvPr id="76" name="Picture 75">
            <a:extLst>
              <a:ext uri="{FF2B5EF4-FFF2-40B4-BE49-F238E27FC236}">
                <a16:creationId xmlns:a16="http://schemas.microsoft.com/office/drawing/2014/main" id="{18EE2317-3213-4F96-865F-314FF8EDA669}"/>
              </a:ext>
            </a:extLst>
          </p:cNvPr>
          <p:cNvPicPr>
            <a:picLocks noChangeAspect="1"/>
          </p:cNvPicPr>
          <p:nvPr/>
        </p:nvPicPr>
        <p:blipFill>
          <a:blip r:embed="rId9"/>
          <a:stretch>
            <a:fillRect/>
          </a:stretch>
        </p:blipFill>
        <p:spPr>
          <a:xfrm>
            <a:off x="2242746" y="-698828"/>
            <a:ext cx="359906" cy="214559"/>
          </a:xfrm>
          <a:prstGeom prst="rect">
            <a:avLst/>
          </a:prstGeom>
        </p:spPr>
      </p:pic>
      <p:pic>
        <p:nvPicPr>
          <p:cNvPr id="77" name="Picture 76">
            <a:extLst>
              <a:ext uri="{FF2B5EF4-FFF2-40B4-BE49-F238E27FC236}">
                <a16:creationId xmlns:a16="http://schemas.microsoft.com/office/drawing/2014/main" id="{2D5A3EEA-595D-41A6-882E-2C950A342B76}"/>
              </a:ext>
            </a:extLst>
          </p:cNvPr>
          <p:cNvPicPr>
            <a:picLocks noChangeAspect="1"/>
          </p:cNvPicPr>
          <p:nvPr/>
        </p:nvPicPr>
        <p:blipFill>
          <a:blip r:embed="rId10"/>
          <a:stretch>
            <a:fillRect/>
          </a:stretch>
        </p:blipFill>
        <p:spPr>
          <a:xfrm>
            <a:off x="3781861" y="-1029245"/>
            <a:ext cx="359906" cy="218018"/>
          </a:xfrm>
          <a:prstGeom prst="rect">
            <a:avLst/>
          </a:prstGeom>
        </p:spPr>
      </p:pic>
      <p:pic>
        <p:nvPicPr>
          <p:cNvPr id="79" name="Picture 78">
            <a:extLst>
              <a:ext uri="{FF2B5EF4-FFF2-40B4-BE49-F238E27FC236}">
                <a16:creationId xmlns:a16="http://schemas.microsoft.com/office/drawing/2014/main" id="{43AB6967-D67C-4566-82B1-C051B5D2323C}"/>
              </a:ext>
            </a:extLst>
          </p:cNvPr>
          <p:cNvPicPr>
            <a:picLocks noChangeAspect="1"/>
          </p:cNvPicPr>
          <p:nvPr/>
        </p:nvPicPr>
        <p:blipFill>
          <a:blip r:embed="rId17"/>
          <a:stretch>
            <a:fillRect/>
          </a:stretch>
        </p:blipFill>
        <p:spPr>
          <a:xfrm>
            <a:off x="2969542" y="-724075"/>
            <a:ext cx="359906" cy="218018"/>
          </a:xfrm>
          <a:prstGeom prst="rect">
            <a:avLst/>
          </a:prstGeom>
        </p:spPr>
      </p:pic>
      <p:pic>
        <p:nvPicPr>
          <p:cNvPr id="80" name="Picture 79">
            <a:extLst>
              <a:ext uri="{FF2B5EF4-FFF2-40B4-BE49-F238E27FC236}">
                <a16:creationId xmlns:a16="http://schemas.microsoft.com/office/drawing/2014/main" id="{E6F59F5D-5110-4FA2-8DF5-EED47CE2946E}"/>
              </a:ext>
            </a:extLst>
          </p:cNvPr>
          <p:cNvPicPr>
            <a:picLocks noChangeAspect="1"/>
          </p:cNvPicPr>
          <p:nvPr/>
        </p:nvPicPr>
        <p:blipFill>
          <a:blip r:embed="rId10"/>
          <a:stretch>
            <a:fillRect/>
          </a:stretch>
        </p:blipFill>
        <p:spPr>
          <a:xfrm>
            <a:off x="5979548" y="-1009014"/>
            <a:ext cx="359906" cy="218018"/>
          </a:xfrm>
          <a:prstGeom prst="rect">
            <a:avLst/>
          </a:prstGeom>
        </p:spPr>
      </p:pic>
      <p:pic>
        <p:nvPicPr>
          <p:cNvPr id="81" name="Picture 80">
            <a:extLst>
              <a:ext uri="{FF2B5EF4-FFF2-40B4-BE49-F238E27FC236}">
                <a16:creationId xmlns:a16="http://schemas.microsoft.com/office/drawing/2014/main" id="{F2DECD46-F2CD-4D72-A1C1-97C80B70E8C1}"/>
              </a:ext>
            </a:extLst>
          </p:cNvPr>
          <p:cNvPicPr>
            <a:picLocks noChangeAspect="1"/>
          </p:cNvPicPr>
          <p:nvPr/>
        </p:nvPicPr>
        <p:blipFill>
          <a:blip r:embed="rId12"/>
          <a:stretch>
            <a:fillRect/>
          </a:stretch>
        </p:blipFill>
        <p:spPr>
          <a:xfrm>
            <a:off x="4048907" y="-978201"/>
            <a:ext cx="359906" cy="214559"/>
          </a:xfrm>
          <a:prstGeom prst="rect">
            <a:avLst/>
          </a:prstGeom>
        </p:spPr>
      </p:pic>
      <p:pic>
        <p:nvPicPr>
          <p:cNvPr id="82" name="Picture 81">
            <a:extLst>
              <a:ext uri="{FF2B5EF4-FFF2-40B4-BE49-F238E27FC236}">
                <a16:creationId xmlns:a16="http://schemas.microsoft.com/office/drawing/2014/main" id="{53097E2F-0CEB-4AD1-A885-C217F1BE53EC}"/>
              </a:ext>
            </a:extLst>
          </p:cNvPr>
          <p:cNvPicPr>
            <a:picLocks noChangeAspect="1"/>
          </p:cNvPicPr>
          <p:nvPr/>
        </p:nvPicPr>
        <p:blipFill>
          <a:blip r:embed="rId13"/>
          <a:stretch>
            <a:fillRect/>
          </a:stretch>
        </p:blipFill>
        <p:spPr>
          <a:xfrm>
            <a:off x="5266837" y="-945010"/>
            <a:ext cx="359906" cy="218018"/>
          </a:xfrm>
          <a:prstGeom prst="rect">
            <a:avLst/>
          </a:prstGeom>
        </p:spPr>
      </p:pic>
      <p:pic>
        <p:nvPicPr>
          <p:cNvPr id="83" name="Picture 82">
            <a:extLst>
              <a:ext uri="{FF2B5EF4-FFF2-40B4-BE49-F238E27FC236}">
                <a16:creationId xmlns:a16="http://schemas.microsoft.com/office/drawing/2014/main" id="{439C4804-B1FC-46A1-AB14-4A65343C55A3}"/>
              </a:ext>
            </a:extLst>
          </p:cNvPr>
          <p:cNvPicPr>
            <a:picLocks noChangeAspect="1"/>
          </p:cNvPicPr>
          <p:nvPr/>
        </p:nvPicPr>
        <p:blipFill>
          <a:blip r:embed="rId10"/>
          <a:stretch>
            <a:fillRect/>
          </a:stretch>
        </p:blipFill>
        <p:spPr>
          <a:xfrm>
            <a:off x="6199933" y="-1027629"/>
            <a:ext cx="359906" cy="218018"/>
          </a:xfrm>
          <a:prstGeom prst="rect">
            <a:avLst/>
          </a:prstGeom>
        </p:spPr>
      </p:pic>
      <p:pic>
        <p:nvPicPr>
          <p:cNvPr id="84" name="Picture 83">
            <a:extLst>
              <a:ext uri="{FF2B5EF4-FFF2-40B4-BE49-F238E27FC236}">
                <a16:creationId xmlns:a16="http://schemas.microsoft.com/office/drawing/2014/main" id="{AA0FCB71-EBCE-4D07-B1CC-FDC97F460F27}"/>
              </a:ext>
            </a:extLst>
          </p:cNvPr>
          <p:cNvPicPr>
            <a:picLocks noChangeAspect="1"/>
          </p:cNvPicPr>
          <p:nvPr/>
        </p:nvPicPr>
        <p:blipFill>
          <a:blip r:embed="rId13"/>
          <a:stretch>
            <a:fillRect/>
          </a:stretch>
        </p:blipFill>
        <p:spPr>
          <a:xfrm>
            <a:off x="5158989" y="-577380"/>
            <a:ext cx="359906" cy="218018"/>
          </a:xfrm>
          <a:prstGeom prst="rect">
            <a:avLst/>
          </a:prstGeom>
        </p:spPr>
      </p:pic>
      <p:pic>
        <p:nvPicPr>
          <p:cNvPr id="85" name="Picture 84">
            <a:extLst>
              <a:ext uri="{FF2B5EF4-FFF2-40B4-BE49-F238E27FC236}">
                <a16:creationId xmlns:a16="http://schemas.microsoft.com/office/drawing/2014/main" id="{6734A123-4F32-42E9-A337-CBF64C21052C}"/>
              </a:ext>
            </a:extLst>
          </p:cNvPr>
          <p:cNvPicPr>
            <a:picLocks noChangeAspect="1"/>
          </p:cNvPicPr>
          <p:nvPr/>
        </p:nvPicPr>
        <p:blipFill>
          <a:blip r:embed="rId9"/>
          <a:stretch>
            <a:fillRect/>
          </a:stretch>
        </p:blipFill>
        <p:spPr>
          <a:xfrm>
            <a:off x="4552971" y="-329583"/>
            <a:ext cx="359906" cy="214559"/>
          </a:xfrm>
          <a:prstGeom prst="rect">
            <a:avLst/>
          </a:prstGeom>
        </p:spPr>
      </p:pic>
      <p:pic>
        <p:nvPicPr>
          <p:cNvPr id="86" name="Picture 85">
            <a:extLst>
              <a:ext uri="{FF2B5EF4-FFF2-40B4-BE49-F238E27FC236}">
                <a16:creationId xmlns:a16="http://schemas.microsoft.com/office/drawing/2014/main" id="{4F5F9C32-2E71-4152-A738-7CC4AECC50CE}"/>
              </a:ext>
            </a:extLst>
          </p:cNvPr>
          <p:cNvPicPr>
            <a:picLocks noChangeAspect="1"/>
          </p:cNvPicPr>
          <p:nvPr/>
        </p:nvPicPr>
        <p:blipFill>
          <a:blip r:embed="rId10"/>
          <a:stretch>
            <a:fillRect/>
          </a:stretch>
        </p:blipFill>
        <p:spPr>
          <a:xfrm>
            <a:off x="6092085" y="-660000"/>
            <a:ext cx="359906" cy="218018"/>
          </a:xfrm>
          <a:prstGeom prst="rect">
            <a:avLst/>
          </a:prstGeom>
        </p:spPr>
      </p:pic>
      <p:pic>
        <p:nvPicPr>
          <p:cNvPr id="87" name="Picture 86">
            <a:extLst>
              <a:ext uri="{FF2B5EF4-FFF2-40B4-BE49-F238E27FC236}">
                <a16:creationId xmlns:a16="http://schemas.microsoft.com/office/drawing/2014/main" id="{C1012CB1-D862-4BAD-A05D-2A2C76D59774}"/>
              </a:ext>
            </a:extLst>
          </p:cNvPr>
          <p:cNvPicPr>
            <a:picLocks noChangeAspect="1"/>
          </p:cNvPicPr>
          <p:nvPr/>
        </p:nvPicPr>
        <p:blipFill>
          <a:blip r:embed="rId17"/>
          <a:stretch>
            <a:fillRect/>
          </a:stretch>
        </p:blipFill>
        <p:spPr>
          <a:xfrm>
            <a:off x="5279766" y="-354830"/>
            <a:ext cx="359906" cy="218018"/>
          </a:xfrm>
          <a:prstGeom prst="rect">
            <a:avLst/>
          </a:prstGeom>
        </p:spPr>
      </p:pic>
      <p:pic>
        <p:nvPicPr>
          <p:cNvPr id="88" name="Picture 87">
            <a:extLst>
              <a:ext uri="{FF2B5EF4-FFF2-40B4-BE49-F238E27FC236}">
                <a16:creationId xmlns:a16="http://schemas.microsoft.com/office/drawing/2014/main" id="{21E93066-09E5-413A-8070-237C2CD7732E}"/>
              </a:ext>
            </a:extLst>
          </p:cNvPr>
          <p:cNvPicPr>
            <a:picLocks noChangeAspect="1"/>
          </p:cNvPicPr>
          <p:nvPr/>
        </p:nvPicPr>
        <p:blipFill>
          <a:blip r:embed="rId10"/>
          <a:stretch>
            <a:fillRect/>
          </a:stretch>
        </p:blipFill>
        <p:spPr>
          <a:xfrm>
            <a:off x="3661617" y="-485341"/>
            <a:ext cx="359906" cy="218018"/>
          </a:xfrm>
          <a:prstGeom prst="rect">
            <a:avLst/>
          </a:prstGeom>
        </p:spPr>
      </p:pic>
      <p:pic>
        <p:nvPicPr>
          <p:cNvPr id="89" name="Picture 88">
            <a:extLst>
              <a:ext uri="{FF2B5EF4-FFF2-40B4-BE49-F238E27FC236}">
                <a16:creationId xmlns:a16="http://schemas.microsoft.com/office/drawing/2014/main" id="{5196AEB6-7919-4831-BB5B-79C09EDB2CB3}"/>
              </a:ext>
            </a:extLst>
          </p:cNvPr>
          <p:cNvPicPr>
            <a:picLocks noChangeAspect="1"/>
          </p:cNvPicPr>
          <p:nvPr/>
        </p:nvPicPr>
        <p:blipFill>
          <a:blip r:embed="rId10"/>
          <a:stretch>
            <a:fillRect/>
          </a:stretch>
        </p:blipFill>
        <p:spPr>
          <a:xfrm>
            <a:off x="3882001" y="-503957"/>
            <a:ext cx="359906" cy="218018"/>
          </a:xfrm>
          <a:prstGeom prst="rect">
            <a:avLst/>
          </a:prstGeom>
        </p:spPr>
      </p:pic>
      <p:sp>
        <p:nvSpPr>
          <p:cNvPr id="91" name="!!o3c">
            <a:extLst>
              <a:ext uri="{FF2B5EF4-FFF2-40B4-BE49-F238E27FC236}">
                <a16:creationId xmlns:a16="http://schemas.microsoft.com/office/drawing/2014/main" id="{FF9E2E47-AF30-4140-9174-D1F1B2A7ACE4}"/>
              </a:ext>
            </a:extLst>
          </p:cNvPr>
          <p:cNvSpPr/>
          <p:nvPr/>
        </p:nvSpPr>
        <p:spPr>
          <a:xfrm>
            <a:off x="6324983" y="5281035"/>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2" name="!!o3a">
            <a:extLst>
              <a:ext uri="{FF2B5EF4-FFF2-40B4-BE49-F238E27FC236}">
                <a16:creationId xmlns:a16="http://schemas.microsoft.com/office/drawing/2014/main" id="{1966C6BC-5829-4F16-A504-4CE1C7609161}"/>
              </a:ext>
            </a:extLst>
          </p:cNvPr>
          <p:cNvSpPr/>
          <p:nvPr/>
        </p:nvSpPr>
        <p:spPr>
          <a:xfrm>
            <a:off x="4585321" y="5281035"/>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3" name="!!3a">
            <a:extLst>
              <a:ext uri="{FF2B5EF4-FFF2-40B4-BE49-F238E27FC236}">
                <a16:creationId xmlns:a16="http://schemas.microsoft.com/office/drawing/2014/main" id="{3AFE8AE5-A9AA-4637-A979-EE1B11736C0D}"/>
              </a:ext>
            </a:extLst>
          </p:cNvPr>
          <p:cNvSpPr txBox="1"/>
          <p:nvPr/>
        </p:nvSpPr>
        <p:spPr>
          <a:xfrm>
            <a:off x="4719983" y="5334140"/>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95" name="!!3c">
            <a:extLst>
              <a:ext uri="{FF2B5EF4-FFF2-40B4-BE49-F238E27FC236}">
                <a16:creationId xmlns:a16="http://schemas.microsoft.com/office/drawing/2014/main" id="{47834679-DA72-43D6-958F-A53074407007}"/>
              </a:ext>
            </a:extLst>
          </p:cNvPr>
          <p:cNvSpPr txBox="1"/>
          <p:nvPr/>
        </p:nvSpPr>
        <p:spPr>
          <a:xfrm>
            <a:off x="6459646" y="5334140"/>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s</a:t>
            </a:r>
          </a:p>
        </p:txBody>
      </p:sp>
      <p:sp>
        <p:nvSpPr>
          <p:cNvPr id="2" name="TextBox 1"/>
          <p:cNvSpPr txBox="1"/>
          <p:nvPr/>
        </p:nvSpPr>
        <p:spPr>
          <a:xfrm>
            <a:off x="1781275" y="1195349"/>
            <a:ext cx="8367696" cy="2307723"/>
          </a:xfrm>
          <a:prstGeom prst="rect">
            <a:avLst/>
          </a:prstGeom>
          <a:noFill/>
        </p:spPr>
        <p:txBody>
          <a:bodyPr wrap="square" rtlCol="0">
            <a:spAutoFit/>
          </a:bodyPr>
          <a:lstStyle/>
          <a:p>
            <a:pPr algn="ctr" defTabSz="914126"/>
            <a:r>
              <a:rPr lang="en-US" sz="4799" dirty="0" err="1">
                <a:solidFill>
                  <a:srgbClr val="EE4036"/>
                </a:solidFill>
                <a:latin typeface="Averta Std ExtraBold" panose="00000900000000000000" pitchFamily="50" charset="0"/>
              </a:rPr>
              <a:t>Môi</a:t>
            </a:r>
            <a:r>
              <a:rPr lang="en-US" sz="4799" dirty="0">
                <a:solidFill>
                  <a:srgbClr val="EE4036"/>
                </a:solidFill>
                <a:latin typeface="Averta Std ExtraBold" panose="00000900000000000000" pitchFamily="50" charset="0"/>
              </a:rPr>
              <a:t> </a:t>
            </a:r>
            <a:r>
              <a:rPr lang="en-US" sz="4799" dirty="0" err="1">
                <a:solidFill>
                  <a:srgbClr val="EE4036"/>
                </a:solidFill>
                <a:latin typeface="Averta Std ExtraBold" panose="00000900000000000000" pitchFamily="50" charset="0"/>
              </a:rPr>
              <a:t>trường</a:t>
            </a:r>
            <a:r>
              <a:rPr lang="en-US" sz="4799" dirty="0">
                <a:solidFill>
                  <a:srgbClr val="EE4036"/>
                </a:solidFill>
                <a:latin typeface="Averta Std ExtraBold" panose="00000900000000000000" pitchFamily="50" charset="0"/>
              </a:rPr>
              <a:t> </a:t>
            </a:r>
            <a:r>
              <a:rPr lang="en-US" sz="4799" dirty="0" err="1">
                <a:solidFill>
                  <a:srgbClr val="EE4036"/>
                </a:solidFill>
                <a:latin typeface="Averta Std ExtraBold" panose="00000900000000000000" pitchFamily="50" charset="0"/>
              </a:rPr>
              <a:t>nơi</a:t>
            </a:r>
            <a:r>
              <a:rPr lang="en-US" sz="4799" dirty="0">
                <a:solidFill>
                  <a:srgbClr val="EE4036"/>
                </a:solidFill>
                <a:latin typeface="Averta Std ExtraBold" panose="00000900000000000000" pitchFamily="50" charset="0"/>
              </a:rPr>
              <a:t> _____</a:t>
            </a:r>
            <a:r>
              <a:rPr lang="en-US" sz="4799" dirty="0" err="1">
                <a:solidFill>
                  <a:srgbClr val="EE4036"/>
                </a:solidFill>
                <a:latin typeface="Averta Std ExtraBold" panose="00000900000000000000" pitchFamily="50" charset="0"/>
              </a:rPr>
              <a:t>của</a:t>
            </a:r>
            <a:r>
              <a:rPr lang="en-US" sz="4799" dirty="0">
                <a:solidFill>
                  <a:srgbClr val="EE4036"/>
                </a:solidFill>
                <a:latin typeface="Averta Std ExtraBold" panose="00000900000000000000" pitchFamily="50" charset="0"/>
              </a:rPr>
              <a:t> </a:t>
            </a:r>
            <a:r>
              <a:rPr lang="en-US" sz="4799" dirty="0" err="1">
                <a:solidFill>
                  <a:srgbClr val="EE4036"/>
                </a:solidFill>
                <a:latin typeface="Averta Std ExtraBold" panose="00000900000000000000" pitchFamily="50" charset="0"/>
              </a:rPr>
              <a:t>sinh</a:t>
            </a:r>
            <a:r>
              <a:rPr lang="en-US" sz="4799" dirty="0">
                <a:solidFill>
                  <a:srgbClr val="EE4036"/>
                </a:solidFill>
                <a:latin typeface="Averta Std ExtraBold" panose="00000900000000000000" pitchFamily="50" charset="0"/>
              </a:rPr>
              <a:t> </a:t>
            </a:r>
            <a:r>
              <a:rPr lang="en-US" sz="4799" dirty="0" err="1">
                <a:solidFill>
                  <a:srgbClr val="EE4036"/>
                </a:solidFill>
                <a:latin typeface="Averta Std ExtraBold" panose="00000900000000000000" pitchFamily="50" charset="0"/>
              </a:rPr>
              <a:t>vật</a:t>
            </a:r>
            <a:r>
              <a:rPr lang="en-US" sz="4799" dirty="0">
                <a:solidFill>
                  <a:srgbClr val="EE4036"/>
                </a:solidFill>
                <a:latin typeface="Averta Std ExtraBold" panose="00000900000000000000" pitchFamily="50" charset="0"/>
              </a:rPr>
              <a:t>, </a:t>
            </a:r>
            <a:r>
              <a:rPr lang="en-US" sz="4799" dirty="0" err="1">
                <a:solidFill>
                  <a:srgbClr val="EE4036"/>
                </a:solidFill>
                <a:latin typeface="Averta Std ExtraBold" panose="00000900000000000000" pitchFamily="50" charset="0"/>
              </a:rPr>
              <a:t>bao</a:t>
            </a:r>
            <a:r>
              <a:rPr lang="en-US" sz="4799" dirty="0">
                <a:solidFill>
                  <a:srgbClr val="EE4036"/>
                </a:solidFill>
                <a:latin typeface="Averta Std ExtraBold" panose="00000900000000000000" pitchFamily="50" charset="0"/>
              </a:rPr>
              <a:t> </a:t>
            </a:r>
            <a:r>
              <a:rPr lang="en-US" sz="4799" dirty="0" err="1">
                <a:solidFill>
                  <a:srgbClr val="EE4036"/>
                </a:solidFill>
                <a:latin typeface="Averta Std ExtraBold" panose="00000900000000000000" pitchFamily="50" charset="0"/>
              </a:rPr>
              <a:t>gồm</a:t>
            </a:r>
            <a:r>
              <a:rPr lang="en-US" sz="4799" dirty="0">
                <a:solidFill>
                  <a:srgbClr val="EE4036"/>
                </a:solidFill>
                <a:latin typeface="Averta Std ExtraBold" panose="00000900000000000000" pitchFamily="50" charset="0"/>
              </a:rPr>
              <a:t> </a:t>
            </a:r>
            <a:r>
              <a:rPr lang="en-US" sz="4799" dirty="0" err="1">
                <a:solidFill>
                  <a:srgbClr val="EE4036"/>
                </a:solidFill>
                <a:latin typeface="Averta Std ExtraBold" panose="00000900000000000000" pitchFamily="50" charset="0"/>
              </a:rPr>
              <a:t>tất</a:t>
            </a:r>
            <a:r>
              <a:rPr lang="en-US" sz="4799" dirty="0">
                <a:solidFill>
                  <a:srgbClr val="EE4036"/>
                </a:solidFill>
                <a:latin typeface="Averta Std ExtraBold" panose="00000900000000000000" pitchFamily="50" charset="0"/>
              </a:rPr>
              <a:t> </a:t>
            </a:r>
            <a:r>
              <a:rPr lang="en-US" sz="4799" dirty="0" err="1">
                <a:solidFill>
                  <a:srgbClr val="EE4036"/>
                </a:solidFill>
                <a:latin typeface="Averta Std ExtraBold" panose="00000900000000000000" pitchFamily="50" charset="0"/>
              </a:rPr>
              <a:t>cả</a:t>
            </a:r>
            <a:r>
              <a:rPr lang="en-US" sz="4799" dirty="0">
                <a:solidFill>
                  <a:srgbClr val="EE4036"/>
                </a:solidFill>
                <a:latin typeface="Averta Std ExtraBold" panose="00000900000000000000" pitchFamily="50" charset="0"/>
              </a:rPr>
              <a:t> </a:t>
            </a:r>
            <a:r>
              <a:rPr lang="en-US" sz="4799" dirty="0" err="1">
                <a:solidFill>
                  <a:srgbClr val="EE4036"/>
                </a:solidFill>
                <a:latin typeface="Averta Std ExtraBold" panose="00000900000000000000" pitchFamily="50" charset="0"/>
              </a:rPr>
              <a:t>những</a:t>
            </a:r>
            <a:r>
              <a:rPr lang="en-US" sz="4799" dirty="0">
                <a:solidFill>
                  <a:srgbClr val="EE4036"/>
                </a:solidFill>
                <a:latin typeface="Averta Std ExtraBold" panose="00000900000000000000" pitchFamily="50" charset="0"/>
              </a:rPr>
              <a:t> </a:t>
            </a:r>
            <a:r>
              <a:rPr lang="en-US" sz="4799" dirty="0" err="1">
                <a:solidFill>
                  <a:srgbClr val="EE4036"/>
                </a:solidFill>
                <a:latin typeface="Averta Std ExtraBold" panose="00000900000000000000" pitchFamily="50" charset="0"/>
              </a:rPr>
              <a:t>gì</a:t>
            </a:r>
            <a:r>
              <a:rPr lang="en-US" sz="4799" dirty="0">
                <a:solidFill>
                  <a:srgbClr val="EE4036"/>
                </a:solidFill>
                <a:latin typeface="Averta Std ExtraBold" panose="00000900000000000000" pitchFamily="50" charset="0"/>
              </a:rPr>
              <a:t> </a:t>
            </a:r>
            <a:r>
              <a:rPr lang="en-US" sz="4799" dirty="0" err="1">
                <a:solidFill>
                  <a:srgbClr val="EE4036"/>
                </a:solidFill>
                <a:latin typeface="Averta Std ExtraBold" panose="00000900000000000000" pitchFamily="50" charset="0"/>
              </a:rPr>
              <a:t>xung</a:t>
            </a:r>
            <a:r>
              <a:rPr lang="en-US" sz="4799" dirty="0">
                <a:solidFill>
                  <a:srgbClr val="EE4036"/>
                </a:solidFill>
                <a:latin typeface="Averta Std ExtraBold" panose="00000900000000000000" pitchFamily="50" charset="0"/>
              </a:rPr>
              <a:t> </a:t>
            </a:r>
            <a:r>
              <a:rPr lang="en-US" sz="4799" dirty="0" err="1">
                <a:solidFill>
                  <a:srgbClr val="EE4036"/>
                </a:solidFill>
                <a:latin typeface="Averta Std ExtraBold" panose="00000900000000000000" pitchFamily="50" charset="0"/>
              </a:rPr>
              <a:t>quanh</a:t>
            </a:r>
            <a:r>
              <a:rPr lang="en-US" sz="4799" dirty="0">
                <a:solidFill>
                  <a:srgbClr val="EE4036"/>
                </a:solidFill>
                <a:latin typeface="Averta Std ExtraBold" panose="00000900000000000000" pitchFamily="50" charset="0"/>
              </a:rPr>
              <a:t> </a:t>
            </a:r>
            <a:r>
              <a:rPr lang="en-US" sz="4799" dirty="0" err="1">
                <a:solidFill>
                  <a:srgbClr val="EE4036"/>
                </a:solidFill>
                <a:latin typeface="Averta Std ExtraBold" panose="00000900000000000000" pitchFamily="50" charset="0"/>
              </a:rPr>
              <a:t>chúng</a:t>
            </a:r>
            <a:r>
              <a:rPr lang="en-US" sz="4799" dirty="0">
                <a:solidFill>
                  <a:srgbClr val="EE4036"/>
                </a:solidFill>
                <a:latin typeface="Averta Std ExtraBold" panose="00000900000000000000" pitchFamily="50" charset="0"/>
              </a:rPr>
              <a:t>.</a:t>
            </a:r>
          </a:p>
        </p:txBody>
      </p:sp>
    </p:spTree>
    <p:extLst>
      <p:ext uri="{BB962C8B-B14F-4D97-AF65-F5344CB8AC3E}">
        <p14:creationId xmlns:p14="http://schemas.microsoft.com/office/powerpoint/2010/main" val="220128160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36"/>
                                        </p:tgtEl>
                                      </p:cBhvr>
                                    </p:animEffect>
                                    <p:animScale>
                                      <p:cBhvr>
                                        <p:cTn id="12" dur="250" autoRev="1" fill="hold"/>
                                        <p:tgtEl>
                                          <p:spTgt spid="36"/>
                                        </p:tgtEl>
                                      </p:cBhvr>
                                      <p:by x="105000" y="105000"/>
                                    </p:animScale>
                                  </p:childTnLst>
                                </p:cTn>
                              </p:par>
                            </p:childTnLst>
                          </p:cTn>
                        </p:par>
                      </p:childTnLst>
                    </p:cTn>
                  </p:par>
                </p:childTnLst>
              </p:cTn>
              <p:nextCondLst>
                <p:cond evt="onClick" delay="0">
                  <p:tgtEl>
                    <p:spTgt spid="32"/>
                  </p:tgtEl>
                </p:cond>
              </p:nextCondLst>
            </p:seq>
            <p:seq concurrent="1" nextAc="seek">
              <p:cTn id="13" restart="whenNotActive" fill="hold" evtFilter="cancelBubble" nodeType="interactiveSeq">
                <p:stCondLst>
                  <p:cond evt="onClick" delay="0">
                    <p:tgtEl>
                      <p:spTgt spid="30"/>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 calcmode="lin" valueType="num">
                                      <p:cBhvr>
                                        <p:cTn id="18" dur="500" fill="hold"/>
                                        <p:tgtEl>
                                          <p:spTgt spid="43"/>
                                        </p:tgtEl>
                                        <p:attrNameLst>
                                          <p:attrName>ppt_w</p:attrName>
                                        </p:attrNameLst>
                                      </p:cBhvr>
                                      <p:tavLst>
                                        <p:tav tm="0">
                                          <p:val>
                                            <p:fltVal val="0"/>
                                          </p:val>
                                        </p:tav>
                                        <p:tav tm="100000">
                                          <p:val>
                                            <p:strVal val="#ppt_w"/>
                                          </p:val>
                                        </p:tav>
                                      </p:tavLst>
                                    </p:anim>
                                    <p:anim calcmode="lin" valueType="num">
                                      <p:cBhvr>
                                        <p:cTn id="19" dur="500" fill="hold"/>
                                        <p:tgtEl>
                                          <p:spTgt spid="43"/>
                                        </p:tgtEl>
                                        <p:attrNameLst>
                                          <p:attrName>ppt_h</p:attrName>
                                        </p:attrNameLst>
                                      </p:cBhvr>
                                      <p:tavLst>
                                        <p:tav tm="0">
                                          <p:val>
                                            <p:fltVal val="0"/>
                                          </p:val>
                                        </p:tav>
                                        <p:tav tm="100000">
                                          <p:val>
                                            <p:strVal val="#ppt_h"/>
                                          </p:val>
                                        </p:tav>
                                      </p:tavLst>
                                    </p:anim>
                                    <p:animEffect transition="in" filter="fade">
                                      <p:cBhvr>
                                        <p:cTn id="20" dur="500"/>
                                        <p:tgtEl>
                                          <p:spTgt spid="43"/>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43"/>
                                        </p:tgtEl>
                                      </p:cBhvr>
                                    </p:animEffect>
                                    <p:animScale>
                                      <p:cBhvr>
                                        <p:cTn id="23" dur="250" autoRev="1" fill="hold"/>
                                        <p:tgtEl>
                                          <p:spTgt spid="43"/>
                                        </p:tgtEl>
                                      </p:cBhvr>
                                      <p:by x="105000" y="105000"/>
                                    </p:animScale>
                                  </p:childTnLst>
                                </p:cTn>
                              </p:par>
                            </p:childTnLst>
                          </p:cTn>
                        </p:par>
                      </p:childTnLst>
                    </p:cTn>
                  </p:par>
                </p:childTnLst>
              </p:cTn>
              <p:nextCondLst>
                <p:cond evt="onClick" delay="0">
                  <p:tgtEl>
                    <p:spTgt spid="30"/>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p:cTn id="29" dur="500" fill="hold"/>
                                        <p:tgtEl>
                                          <p:spTgt spid="44"/>
                                        </p:tgtEl>
                                        <p:attrNameLst>
                                          <p:attrName>ppt_w</p:attrName>
                                        </p:attrNameLst>
                                      </p:cBhvr>
                                      <p:tavLst>
                                        <p:tav tm="0">
                                          <p:val>
                                            <p:fltVal val="0"/>
                                          </p:val>
                                        </p:tav>
                                        <p:tav tm="100000">
                                          <p:val>
                                            <p:strVal val="#ppt_w"/>
                                          </p:val>
                                        </p:tav>
                                      </p:tavLst>
                                    </p:anim>
                                    <p:anim calcmode="lin" valueType="num">
                                      <p:cBhvr>
                                        <p:cTn id="30" dur="500" fill="hold"/>
                                        <p:tgtEl>
                                          <p:spTgt spid="44"/>
                                        </p:tgtEl>
                                        <p:attrNameLst>
                                          <p:attrName>ppt_h</p:attrName>
                                        </p:attrNameLst>
                                      </p:cBhvr>
                                      <p:tavLst>
                                        <p:tav tm="0">
                                          <p:val>
                                            <p:fltVal val="0"/>
                                          </p:val>
                                        </p:tav>
                                        <p:tav tm="100000">
                                          <p:val>
                                            <p:strVal val="#ppt_h"/>
                                          </p:val>
                                        </p:tav>
                                      </p:tavLst>
                                    </p:anim>
                                    <p:animEffect transition="in" filter="fade">
                                      <p:cBhvr>
                                        <p:cTn id="31" dur="500"/>
                                        <p:tgtEl>
                                          <p:spTgt spid="44"/>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44"/>
                                        </p:tgtEl>
                                      </p:cBhvr>
                                    </p:animEffect>
                                    <p:animScale>
                                      <p:cBhvr>
                                        <p:cTn id="34" dur="250" autoRev="1" fill="hold"/>
                                        <p:tgtEl>
                                          <p:spTgt spid="44"/>
                                        </p:tgtEl>
                                      </p:cBhvr>
                                      <p:by x="105000" y="105000"/>
                                    </p:animScale>
                                  </p:childTnLst>
                                </p:cTn>
                              </p:par>
                            </p:childTnLst>
                          </p:cTn>
                        </p:par>
                      </p:childTnLst>
                    </p:cTn>
                  </p:par>
                </p:childTnLst>
              </p:cTn>
              <p:nextCondLst>
                <p:cond evt="onClick" delay="0">
                  <p:tgtEl>
                    <p:spTgt spid="31"/>
                  </p:tgtEl>
                </p:cond>
              </p:nextCondLst>
            </p:seq>
            <p:seq concurrent="1" nextAc="seek">
              <p:cTn id="35" restart="whenNotActive" fill="hold" evtFilter="cancelBubble" nodeType="interactiveSeq">
                <p:stCondLst>
                  <p:cond evt="onClick" delay="0">
                    <p:tgtEl>
                      <p:spTgt spid="26"/>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cBhvr>
                                        <p:cTn id="40" dur="500" fill="hold"/>
                                        <p:tgtEl>
                                          <p:spTgt spid="45"/>
                                        </p:tgtEl>
                                        <p:attrNameLst>
                                          <p:attrName>ppt_w</p:attrName>
                                        </p:attrNameLst>
                                      </p:cBhvr>
                                      <p:tavLst>
                                        <p:tav tm="0">
                                          <p:val>
                                            <p:fltVal val="0"/>
                                          </p:val>
                                        </p:tav>
                                        <p:tav tm="100000">
                                          <p:val>
                                            <p:strVal val="#ppt_w"/>
                                          </p:val>
                                        </p:tav>
                                      </p:tavLst>
                                    </p:anim>
                                    <p:anim calcmode="lin" valueType="num">
                                      <p:cBhvr>
                                        <p:cTn id="41" dur="500" fill="hold"/>
                                        <p:tgtEl>
                                          <p:spTgt spid="45"/>
                                        </p:tgtEl>
                                        <p:attrNameLst>
                                          <p:attrName>ppt_h</p:attrName>
                                        </p:attrNameLst>
                                      </p:cBhvr>
                                      <p:tavLst>
                                        <p:tav tm="0">
                                          <p:val>
                                            <p:fltVal val="0"/>
                                          </p:val>
                                        </p:tav>
                                        <p:tav tm="100000">
                                          <p:val>
                                            <p:strVal val="#ppt_h"/>
                                          </p:val>
                                        </p:tav>
                                      </p:tavLst>
                                    </p:anim>
                                    <p:animEffect transition="in" filter="fade">
                                      <p:cBhvr>
                                        <p:cTn id="42" dur="500"/>
                                        <p:tgtEl>
                                          <p:spTgt spid="45"/>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45"/>
                                        </p:tgtEl>
                                      </p:cBhvr>
                                    </p:animEffect>
                                    <p:animScale>
                                      <p:cBhvr>
                                        <p:cTn id="45" dur="250" autoRev="1" fill="hold"/>
                                        <p:tgtEl>
                                          <p:spTgt spid="45"/>
                                        </p:tgtEl>
                                      </p:cBhvr>
                                      <p:by x="105000" y="105000"/>
                                    </p:animScale>
                                  </p:childTnLst>
                                </p:cTn>
                              </p:par>
                            </p:childTnLst>
                          </p:cTn>
                        </p:par>
                      </p:childTnLst>
                    </p:cTn>
                  </p:par>
                </p:childTnLst>
              </p:cTn>
              <p:nextCondLst>
                <p:cond evt="onClick" delay="0">
                  <p:tgtEl>
                    <p:spTgt spid="26"/>
                  </p:tgtEl>
                </p:cond>
              </p:nextCondLst>
            </p:seq>
            <p:seq concurrent="1" nextAc="seek">
              <p:cTn id="46" restart="whenNotActive" fill="hold" evtFilter="cancelBubble" nodeType="interactiveSeq">
                <p:stCondLst>
                  <p:cond evt="onClick" delay="0">
                    <p:tgtEl>
                      <p:spTgt spid="35"/>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anim calcmode="lin" valueType="num">
                                      <p:cBhvr>
                                        <p:cTn id="51" dur="500" fill="hold"/>
                                        <p:tgtEl>
                                          <p:spTgt spid="46"/>
                                        </p:tgtEl>
                                        <p:attrNameLst>
                                          <p:attrName>ppt_w</p:attrName>
                                        </p:attrNameLst>
                                      </p:cBhvr>
                                      <p:tavLst>
                                        <p:tav tm="0">
                                          <p:val>
                                            <p:fltVal val="0"/>
                                          </p:val>
                                        </p:tav>
                                        <p:tav tm="100000">
                                          <p:val>
                                            <p:strVal val="#ppt_w"/>
                                          </p:val>
                                        </p:tav>
                                      </p:tavLst>
                                    </p:anim>
                                    <p:anim calcmode="lin" valueType="num">
                                      <p:cBhvr>
                                        <p:cTn id="52" dur="500" fill="hold"/>
                                        <p:tgtEl>
                                          <p:spTgt spid="46"/>
                                        </p:tgtEl>
                                        <p:attrNameLst>
                                          <p:attrName>ppt_h</p:attrName>
                                        </p:attrNameLst>
                                      </p:cBhvr>
                                      <p:tavLst>
                                        <p:tav tm="0">
                                          <p:val>
                                            <p:fltVal val="0"/>
                                          </p:val>
                                        </p:tav>
                                        <p:tav tm="100000">
                                          <p:val>
                                            <p:strVal val="#ppt_h"/>
                                          </p:val>
                                        </p:tav>
                                      </p:tavLst>
                                    </p:anim>
                                    <p:animEffect transition="in" filter="fade">
                                      <p:cBhvr>
                                        <p:cTn id="53" dur="500"/>
                                        <p:tgtEl>
                                          <p:spTgt spid="46"/>
                                        </p:tgtEl>
                                      </p:cBhvr>
                                    </p:animEffect>
                                  </p:childTnLst>
                                  <p:subTnLst>
                                    <p:audio>
                                      <p:cMediaNode>
                                        <p:cTn display="0" masterRel="sameClick">
                                          <p:stCondLst>
                                            <p:cond evt="begin" delay="0">
                                              <p:tn val="49"/>
                                            </p:cond>
                                          </p:stCondLst>
                                          <p:endCondLst>
                                            <p:cond evt="onStopAudio" delay="0">
                                              <p:tgtEl>
                                                <p:sldTgt/>
                                              </p:tgtEl>
                                            </p:cond>
                                          </p:endCondLst>
                                        </p:cTn>
                                        <p:tgtEl>
                                          <p:sndTgt r:embed="rId2"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46"/>
                                        </p:tgtEl>
                                      </p:cBhvr>
                                    </p:animEffect>
                                    <p:animScale>
                                      <p:cBhvr>
                                        <p:cTn id="56" dur="250" autoRev="1" fill="hold"/>
                                        <p:tgtEl>
                                          <p:spTgt spid="46"/>
                                        </p:tgtEl>
                                      </p:cBhvr>
                                      <p:by x="105000" y="105000"/>
                                    </p:animScale>
                                  </p:childTnLst>
                                </p:cTn>
                              </p:par>
                            </p:childTnLst>
                          </p:cTn>
                        </p:par>
                      </p:childTnLst>
                    </p:cTn>
                  </p:par>
                </p:childTnLst>
              </p:cTn>
              <p:nextCondLst>
                <p:cond evt="onClick" delay="0">
                  <p:tgtEl>
                    <p:spTgt spid="35"/>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47"/>
                                        </p:tgtEl>
                                        <p:attrNameLst>
                                          <p:attrName>style.visibility</p:attrName>
                                        </p:attrNameLst>
                                      </p:cBhvr>
                                      <p:to>
                                        <p:strVal val="visible"/>
                                      </p:to>
                                    </p:set>
                                    <p:anim calcmode="lin" valueType="num">
                                      <p:cBhvr>
                                        <p:cTn id="62" dur="500" fill="hold"/>
                                        <p:tgtEl>
                                          <p:spTgt spid="47"/>
                                        </p:tgtEl>
                                        <p:attrNameLst>
                                          <p:attrName>ppt_w</p:attrName>
                                        </p:attrNameLst>
                                      </p:cBhvr>
                                      <p:tavLst>
                                        <p:tav tm="0">
                                          <p:val>
                                            <p:fltVal val="0"/>
                                          </p:val>
                                        </p:tav>
                                        <p:tav tm="100000">
                                          <p:val>
                                            <p:strVal val="#ppt_w"/>
                                          </p:val>
                                        </p:tav>
                                      </p:tavLst>
                                    </p:anim>
                                    <p:anim calcmode="lin" valueType="num">
                                      <p:cBhvr>
                                        <p:cTn id="63" dur="500" fill="hold"/>
                                        <p:tgtEl>
                                          <p:spTgt spid="47"/>
                                        </p:tgtEl>
                                        <p:attrNameLst>
                                          <p:attrName>ppt_h</p:attrName>
                                        </p:attrNameLst>
                                      </p:cBhvr>
                                      <p:tavLst>
                                        <p:tav tm="0">
                                          <p:val>
                                            <p:fltVal val="0"/>
                                          </p:val>
                                        </p:tav>
                                        <p:tav tm="100000">
                                          <p:val>
                                            <p:strVal val="#ppt_h"/>
                                          </p:val>
                                        </p:tav>
                                      </p:tavLst>
                                    </p:anim>
                                    <p:animEffect transition="in" filter="fade">
                                      <p:cBhvr>
                                        <p:cTn id="64" dur="500"/>
                                        <p:tgtEl>
                                          <p:spTgt spid="47"/>
                                        </p:tgtEl>
                                      </p:cBhvr>
                                    </p:animEffect>
                                  </p:childTnLst>
                                  <p:subTnLst>
                                    <p:audio>
                                      <p:cMediaNode>
                                        <p:cTn display="0" masterRel="sameClick">
                                          <p:stCondLst>
                                            <p:cond evt="begin" delay="0">
                                              <p:tn val="60"/>
                                            </p:cond>
                                          </p:stCondLst>
                                          <p:endCondLst>
                                            <p:cond evt="onStopAudio" delay="0">
                                              <p:tgtEl>
                                                <p:sldTgt/>
                                              </p:tgtEl>
                                            </p:cond>
                                          </p:endCondLst>
                                        </p:cTn>
                                        <p:tgtEl>
                                          <p:sndTgt r:embed="rId2"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47"/>
                                        </p:tgtEl>
                                      </p:cBhvr>
                                    </p:animEffect>
                                    <p:animScale>
                                      <p:cBhvr>
                                        <p:cTn id="67" dur="250" autoRev="1" fill="hold"/>
                                        <p:tgtEl>
                                          <p:spTgt spid="47"/>
                                        </p:tgtEl>
                                      </p:cBhvr>
                                      <p:by x="105000" y="105000"/>
                                    </p:animScale>
                                  </p:childTnLst>
                                </p:cTn>
                              </p:par>
                            </p:childTnLst>
                          </p:cTn>
                        </p:par>
                      </p:childTnLst>
                    </p:cTn>
                  </p:par>
                </p:childTnLst>
              </p:cTn>
              <p:nextCondLst>
                <p:cond evt="onClick" delay="0">
                  <p:tgtEl>
                    <p:spTgt spid="33"/>
                  </p:tgtEl>
                </p:cond>
              </p:nextCondLst>
            </p:seq>
            <p:seq concurrent="1" nextAc="seek">
              <p:cTn id="68" restart="whenNotActive" fill="hold" evtFilter="cancelBubble" nodeType="interactiveSeq">
                <p:stCondLst>
                  <p:cond evt="onClick" delay="0">
                    <p:tgtEl>
                      <p:spTgt spid="92"/>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withEffect">
                                  <p:stCondLst>
                                    <p:cond delay="0"/>
                                  </p:stCondLst>
                                  <p:childTnLst>
                                    <p:set>
                                      <p:cBhvr>
                                        <p:cTn id="72" dur="1" fill="hold">
                                          <p:stCondLst>
                                            <p:cond delay="0"/>
                                          </p:stCondLst>
                                        </p:cTn>
                                        <p:tgtEl>
                                          <p:spTgt spid="93"/>
                                        </p:tgtEl>
                                        <p:attrNameLst>
                                          <p:attrName>style.visibility</p:attrName>
                                        </p:attrNameLst>
                                      </p:cBhvr>
                                      <p:to>
                                        <p:strVal val="visible"/>
                                      </p:to>
                                    </p:set>
                                    <p:anim calcmode="lin" valueType="num">
                                      <p:cBhvr>
                                        <p:cTn id="73" dur="500" fill="hold"/>
                                        <p:tgtEl>
                                          <p:spTgt spid="93"/>
                                        </p:tgtEl>
                                        <p:attrNameLst>
                                          <p:attrName>ppt_w</p:attrName>
                                        </p:attrNameLst>
                                      </p:cBhvr>
                                      <p:tavLst>
                                        <p:tav tm="0">
                                          <p:val>
                                            <p:fltVal val="0"/>
                                          </p:val>
                                        </p:tav>
                                        <p:tav tm="100000">
                                          <p:val>
                                            <p:strVal val="#ppt_w"/>
                                          </p:val>
                                        </p:tav>
                                      </p:tavLst>
                                    </p:anim>
                                    <p:anim calcmode="lin" valueType="num">
                                      <p:cBhvr>
                                        <p:cTn id="74" dur="500" fill="hold"/>
                                        <p:tgtEl>
                                          <p:spTgt spid="93"/>
                                        </p:tgtEl>
                                        <p:attrNameLst>
                                          <p:attrName>ppt_h</p:attrName>
                                        </p:attrNameLst>
                                      </p:cBhvr>
                                      <p:tavLst>
                                        <p:tav tm="0">
                                          <p:val>
                                            <p:fltVal val="0"/>
                                          </p:val>
                                        </p:tav>
                                        <p:tav tm="100000">
                                          <p:val>
                                            <p:strVal val="#ppt_h"/>
                                          </p:val>
                                        </p:tav>
                                      </p:tavLst>
                                    </p:anim>
                                    <p:animEffect transition="in" filter="fade">
                                      <p:cBhvr>
                                        <p:cTn id="75" dur="500"/>
                                        <p:tgtEl>
                                          <p:spTgt spid="93"/>
                                        </p:tgtEl>
                                      </p:cBhvr>
                                    </p:animEffect>
                                  </p:childTnLst>
                                  <p:subTnLst>
                                    <p:audio>
                                      <p:cMediaNode>
                                        <p:cTn display="0" masterRel="sameClick">
                                          <p:stCondLst>
                                            <p:cond evt="begin" delay="0">
                                              <p:tn val="71"/>
                                            </p:cond>
                                          </p:stCondLst>
                                          <p:endCondLst>
                                            <p:cond evt="onStopAudio" delay="0">
                                              <p:tgtEl>
                                                <p:sldTgt/>
                                              </p:tgtEl>
                                            </p:cond>
                                          </p:endCondLst>
                                        </p:cTn>
                                        <p:tgtEl>
                                          <p:sndTgt r:embed="rId2" name="Bling.wav"/>
                                        </p:tgtEl>
                                      </p:cMediaNode>
                                    </p:audio>
                                  </p:subTnLst>
                                </p:cTn>
                              </p:par>
                              <p:par>
                                <p:cTn id="76" presetID="26" presetClass="emph" presetSubtype="0" fill="hold" grpId="1" nodeType="withEffect">
                                  <p:stCondLst>
                                    <p:cond delay="500"/>
                                  </p:stCondLst>
                                  <p:childTnLst>
                                    <p:animEffect transition="out" filter="fade">
                                      <p:cBhvr>
                                        <p:cTn id="77" dur="500" tmFilter="0, 0; .2, .5; .8, .5; 1, 0"/>
                                        <p:tgtEl>
                                          <p:spTgt spid="93"/>
                                        </p:tgtEl>
                                      </p:cBhvr>
                                    </p:animEffect>
                                    <p:animScale>
                                      <p:cBhvr>
                                        <p:cTn id="78" dur="250" autoRev="1" fill="hold"/>
                                        <p:tgtEl>
                                          <p:spTgt spid="93"/>
                                        </p:tgtEl>
                                      </p:cBhvr>
                                      <p:by x="105000" y="105000"/>
                                    </p:animScale>
                                  </p:childTnLst>
                                </p:cTn>
                              </p:par>
                            </p:childTnLst>
                          </p:cTn>
                        </p:par>
                      </p:childTnLst>
                    </p:cTn>
                  </p:par>
                </p:childTnLst>
              </p:cTn>
              <p:nextCondLst>
                <p:cond evt="onClick" delay="0">
                  <p:tgtEl>
                    <p:spTgt spid="92"/>
                  </p:tgtEl>
                </p:cond>
              </p:nextCondLst>
            </p:seq>
            <p:seq concurrent="1" nextAc="seek">
              <p:cTn id="79" restart="whenNotActive" fill="hold" evtFilter="cancelBubble" nodeType="interactiveSeq">
                <p:stCondLst>
                  <p:cond evt="onClick" delay="0">
                    <p:tgtEl>
                      <p:spTgt spid="91"/>
                    </p:tgtEl>
                  </p:cond>
                </p:stCondLst>
                <p:endSync evt="end" delay="0">
                  <p:rtn val="all"/>
                </p:endSync>
                <p:childTnLst>
                  <p:par>
                    <p:cTn id="80" fill="hold">
                      <p:stCondLst>
                        <p:cond delay="0"/>
                      </p:stCondLst>
                      <p:childTnLst>
                        <p:par>
                          <p:cTn id="81" fill="hold">
                            <p:stCondLst>
                              <p:cond delay="0"/>
                            </p:stCondLst>
                            <p:childTnLst>
                              <p:par>
                                <p:cTn id="82" presetID="53" presetClass="entr" presetSubtype="16" fill="hold" grpId="0" nodeType="withEffect">
                                  <p:stCondLst>
                                    <p:cond delay="0"/>
                                  </p:stCondLst>
                                  <p:childTnLst>
                                    <p:set>
                                      <p:cBhvr>
                                        <p:cTn id="83" dur="1" fill="hold">
                                          <p:stCondLst>
                                            <p:cond delay="0"/>
                                          </p:stCondLst>
                                        </p:cTn>
                                        <p:tgtEl>
                                          <p:spTgt spid="95"/>
                                        </p:tgtEl>
                                        <p:attrNameLst>
                                          <p:attrName>style.visibility</p:attrName>
                                        </p:attrNameLst>
                                      </p:cBhvr>
                                      <p:to>
                                        <p:strVal val="visible"/>
                                      </p:to>
                                    </p:set>
                                    <p:anim calcmode="lin" valueType="num">
                                      <p:cBhvr>
                                        <p:cTn id="84" dur="500" fill="hold"/>
                                        <p:tgtEl>
                                          <p:spTgt spid="95"/>
                                        </p:tgtEl>
                                        <p:attrNameLst>
                                          <p:attrName>ppt_w</p:attrName>
                                        </p:attrNameLst>
                                      </p:cBhvr>
                                      <p:tavLst>
                                        <p:tav tm="0">
                                          <p:val>
                                            <p:fltVal val="0"/>
                                          </p:val>
                                        </p:tav>
                                        <p:tav tm="100000">
                                          <p:val>
                                            <p:strVal val="#ppt_w"/>
                                          </p:val>
                                        </p:tav>
                                      </p:tavLst>
                                    </p:anim>
                                    <p:anim calcmode="lin" valueType="num">
                                      <p:cBhvr>
                                        <p:cTn id="85" dur="500" fill="hold"/>
                                        <p:tgtEl>
                                          <p:spTgt spid="95"/>
                                        </p:tgtEl>
                                        <p:attrNameLst>
                                          <p:attrName>ppt_h</p:attrName>
                                        </p:attrNameLst>
                                      </p:cBhvr>
                                      <p:tavLst>
                                        <p:tav tm="0">
                                          <p:val>
                                            <p:fltVal val="0"/>
                                          </p:val>
                                        </p:tav>
                                        <p:tav tm="100000">
                                          <p:val>
                                            <p:strVal val="#ppt_h"/>
                                          </p:val>
                                        </p:tav>
                                      </p:tavLst>
                                    </p:anim>
                                    <p:animEffect transition="in" filter="fade">
                                      <p:cBhvr>
                                        <p:cTn id="86" dur="500"/>
                                        <p:tgtEl>
                                          <p:spTgt spid="95"/>
                                        </p:tgtEl>
                                      </p:cBhvr>
                                    </p:animEffect>
                                  </p:childTnLst>
                                  <p:subTnLst>
                                    <p:audio>
                                      <p:cMediaNode>
                                        <p:cTn display="0" masterRel="sameClick">
                                          <p:stCondLst>
                                            <p:cond evt="begin" delay="0">
                                              <p:tn val="82"/>
                                            </p:cond>
                                          </p:stCondLst>
                                          <p:endCondLst>
                                            <p:cond evt="onStopAudio" delay="0">
                                              <p:tgtEl>
                                                <p:sldTgt/>
                                              </p:tgtEl>
                                            </p:cond>
                                          </p:endCondLst>
                                        </p:cTn>
                                        <p:tgtEl>
                                          <p:sndTgt r:embed="rId2" name="Bling.wav"/>
                                        </p:tgtEl>
                                      </p:cMediaNode>
                                    </p:audio>
                                  </p:subTnLst>
                                </p:cTn>
                              </p:par>
                              <p:par>
                                <p:cTn id="87" presetID="26" presetClass="emph" presetSubtype="0" fill="hold" grpId="1" nodeType="withEffect">
                                  <p:stCondLst>
                                    <p:cond delay="500"/>
                                  </p:stCondLst>
                                  <p:childTnLst>
                                    <p:animEffect transition="out" filter="fade">
                                      <p:cBhvr>
                                        <p:cTn id="88" dur="500" tmFilter="0, 0; .2, .5; .8, .5; 1, 0"/>
                                        <p:tgtEl>
                                          <p:spTgt spid="95"/>
                                        </p:tgtEl>
                                      </p:cBhvr>
                                    </p:animEffect>
                                    <p:animScale>
                                      <p:cBhvr>
                                        <p:cTn id="89" dur="250" autoRev="1" fill="hold"/>
                                        <p:tgtEl>
                                          <p:spTgt spid="95"/>
                                        </p:tgtEl>
                                      </p:cBhvr>
                                      <p:by x="105000" y="105000"/>
                                    </p:animScale>
                                  </p:childTnLst>
                                </p:cTn>
                              </p:par>
                              <p:par>
                                <p:cTn id="90" presetID="0" presetClass="path" presetSubtype="0" repeatCount="10000" fill="hold" nodeType="withEffect">
                                  <p:stCondLst>
                                    <p:cond delay="40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1" dur="5000" fill="hold"/>
                                        <p:tgtEl>
                                          <p:spTgt spid="50"/>
                                        </p:tgtEl>
                                        <p:attrNameLst>
                                          <p:attrName>ppt_x</p:attrName>
                                          <p:attrName>ppt_y</p:attrName>
                                        </p:attrNameLst>
                                      </p:cBhvr>
                                    </p:animMotion>
                                  </p:childTnLst>
                                </p:cTn>
                              </p:par>
                              <p:par>
                                <p:cTn id="92" presetID="0" presetClass="path" presetSubtype="0" repeatCount="10000" fill="hold" nodeType="withEffect">
                                  <p:stCondLst>
                                    <p:cond delay="40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3" dur="8000" fill="hold"/>
                                        <p:tgtEl>
                                          <p:spTgt spid="58"/>
                                        </p:tgtEl>
                                        <p:attrNameLst>
                                          <p:attrName>ppt_x</p:attrName>
                                          <p:attrName>ppt_y</p:attrName>
                                        </p:attrNameLst>
                                      </p:cBhvr>
                                    </p:animMotion>
                                  </p:childTnLst>
                                </p:cTn>
                              </p:par>
                              <p:par>
                                <p:cTn id="94"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5" dur="6000" fill="hold"/>
                                        <p:tgtEl>
                                          <p:spTgt spid="51"/>
                                        </p:tgtEl>
                                        <p:attrNameLst>
                                          <p:attrName>ppt_x</p:attrName>
                                          <p:attrName>ppt_y</p:attrName>
                                        </p:attrNameLst>
                                      </p:cBhvr>
                                    </p:animMotion>
                                  </p:childTnLst>
                                </p:cTn>
                              </p:par>
                              <p:par>
                                <p:cTn id="96" presetID="0" presetClass="path" presetSubtype="0" repeatCount="10000" fill="hold" nodeType="withEffect">
                                  <p:stCondLst>
                                    <p:cond delay="40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97" dur="7000" fill="hold"/>
                                        <p:tgtEl>
                                          <p:spTgt spid="49"/>
                                        </p:tgtEl>
                                        <p:attrNameLst>
                                          <p:attrName>ppt_x</p:attrName>
                                          <p:attrName>ppt_y</p:attrName>
                                        </p:attrNameLst>
                                      </p:cBhvr>
                                    </p:animMotion>
                                  </p:childTnLst>
                                </p:cTn>
                              </p:par>
                              <p:par>
                                <p:cTn id="98" presetID="0" presetClass="path" presetSubtype="0" repeatCount="10000" fill="hold" nodeType="withEffect">
                                  <p:stCondLst>
                                    <p:cond delay="40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99" dur="5000" fill="hold"/>
                                        <p:tgtEl>
                                          <p:spTgt spid="52"/>
                                        </p:tgtEl>
                                        <p:attrNameLst>
                                          <p:attrName>ppt_x</p:attrName>
                                          <p:attrName>ppt_y</p:attrName>
                                        </p:attrNameLst>
                                      </p:cBhvr>
                                    </p:animMotion>
                                  </p:childTnLst>
                                </p:cTn>
                              </p:par>
                              <p:par>
                                <p:cTn id="100" presetID="0" presetClass="path" presetSubtype="0" repeatCount="10000" fill="hold" nodeType="withEffect">
                                  <p:stCondLst>
                                    <p:cond delay="40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01" dur="5000" fill="hold"/>
                                        <p:tgtEl>
                                          <p:spTgt spid="53"/>
                                        </p:tgtEl>
                                        <p:attrNameLst>
                                          <p:attrName>ppt_x</p:attrName>
                                          <p:attrName>ppt_y</p:attrName>
                                        </p:attrNameLst>
                                      </p:cBhvr>
                                      <p:rCtr x="-4792" y="65810"/>
                                    </p:animMotion>
                                  </p:childTnLst>
                                </p:cTn>
                              </p:par>
                              <p:par>
                                <p:cTn id="102" presetID="0" presetClass="path" presetSubtype="0" repeatCount="10000" fill="hold" nodeType="withEffect">
                                  <p:stCondLst>
                                    <p:cond delay="40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03" dur="4000" fill="hold"/>
                                        <p:tgtEl>
                                          <p:spTgt spid="57"/>
                                        </p:tgtEl>
                                        <p:attrNameLst>
                                          <p:attrName>ppt_x</p:attrName>
                                          <p:attrName>ppt_y</p:attrName>
                                        </p:attrNameLst>
                                      </p:cBhvr>
                                    </p:animMotion>
                                  </p:childTnLst>
                                </p:cTn>
                              </p:par>
                              <p:par>
                                <p:cTn id="104" presetID="0" presetClass="path" presetSubtype="0" repeatCount="10000" fill="hold" nodeType="withEffect">
                                  <p:stCondLst>
                                    <p:cond delay="40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5" dur="6000" fill="hold"/>
                                        <p:tgtEl>
                                          <p:spTgt spid="54"/>
                                        </p:tgtEl>
                                        <p:attrNameLst>
                                          <p:attrName>ppt_x</p:attrName>
                                          <p:attrName>ppt_y</p:attrName>
                                        </p:attrNameLst>
                                      </p:cBhvr>
                                    </p:animMotion>
                                  </p:childTnLst>
                                </p:cTn>
                              </p:par>
                              <p:par>
                                <p:cTn id="106" presetID="0" presetClass="path" presetSubtype="0" repeatCount="10000" fill="hold" nodeType="withEffect">
                                  <p:stCondLst>
                                    <p:cond delay="40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107" dur="5000" fill="hold"/>
                                        <p:tgtEl>
                                          <p:spTgt spid="55"/>
                                        </p:tgtEl>
                                        <p:attrNameLst>
                                          <p:attrName>ppt_x</p:attrName>
                                          <p:attrName>ppt_y</p:attrName>
                                        </p:attrNameLst>
                                      </p:cBhvr>
                                    </p:animMotion>
                                  </p:childTnLst>
                                </p:cTn>
                              </p:par>
                              <p:par>
                                <p:cTn id="108" presetID="0" presetClass="path" presetSubtype="0" repeatCount="10000" fill="hold" nodeType="withEffect">
                                  <p:stCondLst>
                                    <p:cond delay="40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109" dur="5000" fill="hold"/>
                                        <p:tgtEl>
                                          <p:spTgt spid="56"/>
                                        </p:tgtEl>
                                        <p:attrNameLst>
                                          <p:attrName>ppt_x</p:attrName>
                                          <p:attrName>ppt_y</p:attrName>
                                        </p:attrNameLst>
                                      </p:cBhvr>
                                    </p:animMotion>
                                  </p:childTnLst>
                                </p:cTn>
                              </p:par>
                              <p:par>
                                <p:cTn id="110" presetID="0" presetClass="path" presetSubtype="0" repeatCount="10000" fill="hold" nodeType="withEffect">
                                  <p:stCondLst>
                                    <p:cond delay="40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1" dur="9000" fill="hold"/>
                                        <p:tgtEl>
                                          <p:spTgt spid="59"/>
                                        </p:tgtEl>
                                        <p:attrNameLst>
                                          <p:attrName>ppt_x</p:attrName>
                                          <p:attrName>ppt_y</p:attrName>
                                        </p:attrNameLst>
                                      </p:cBhvr>
                                    </p:animMotion>
                                  </p:childTnLst>
                                </p:cTn>
                              </p:par>
                              <p:par>
                                <p:cTn id="112" presetID="0" presetClass="path" presetSubtype="0" repeatCount="10000" fill="hold" nodeType="withEffect">
                                  <p:stCondLst>
                                    <p:cond delay="40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3" dur="6000" fill="hold"/>
                                        <p:tgtEl>
                                          <p:spTgt spid="62"/>
                                        </p:tgtEl>
                                        <p:attrNameLst>
                                          <p:attrName>ppt_x</p:attrName>
                                          <p:attrName>ppt_y</p:attrName>
                                        </p:attrNameLst>
                                      </p:cBhvr>
                                    </p:animMotion>
                                  </p:childTnLst>
                                </p:cTn>
                              </p:par>
                              <p:par>
                                <p:cTn id="114"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5" dur="4000" fill="hold"/>
                                        <p:tgtEl>
                                          <p:spTgt spid="60"/>
                                        </p:tgtEl>
                                        <p:attrNameLst>
                                          <p:attrName>ppt_x</p:attrName>
                                          <p:attrName>ppt_y</p:attrName>
                                        </p:attrNameLst>
                                      </p:cBhvr>
                                    </p:animMotion>
                                  </p:childTnLst>
                                </p:cTn>
                              </p:par>
                              <p:par>
                                <p:cTn id="116" presetID="0" presetClass="path" presetSubtype="0" repeatCount="10000" fill="hold" nodeType="withEffect">
                                  <p:stCondLst>
                                    <p:cond delay="40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117" dur="5000" fill="hold"/>
                                        <p:tgtEl>
                                          <p:spTgt spid="65"/>
                                        </p:tgtEl>
                                        <p:attrNameLst>
                                          <p:attrName>ppt_x</p:attrName>
                                          <p:attrName>ppt_y</p:attrName>
                                        </p:attrNameLst>
                                      </p:cBhvr>
                                      <p:rCtr x="18750" y="58287"/>
                                    </p:animMotion>
                                  </p:childTnLst>
                                </p:cTn>
                              </p:par>
                              <p:par>
                                <p:cTn id="118" presetID="0" presetClass="path" presetSubtype="0" repeatCount="10000" fill="hold" nodeType="withEffect">
                                  <p:stCondLst>
                                    <p:cond delay="40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19" dur="5000" fill="hold"/>
                                        <p:tgtEl>
                                          <p:spTgt spid="66"/>
                                        </p:tgtEl>
                                        <p:attrNameLst>
                                          <p:attrName>ppt_x</p:attrName>
                                          <p:attrName>ppt_y</p:attrName>
                                        </p:attrNameLst>
                                      </p:cBhvr>
                                    </p:animMotion>
                                  </p:childTnLst>
                                </p:cTn>
                              </p:par>
                              <p:par>
                                <p:cTn id="120" presetID="0" presetClass="path" presetSubtype="0" repeatCount="10000" fill="hold" nodeType="withEffect">
                                  <p:stCondLst>
                                    <p:cond delay="40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1" dur="6000" fill="hold"/>
                                        <p:tgtEl>
                                          <p:spTgt spid="67"/>
                                        </p:tgtEl>
                                        <p:attrNameLst>
                                          <p:attrName>ppt_x</p:attrName>
                                          <p:attrName>ppt_y</p:attrName>
                                        </p:attrNameLst>
                                      </p:cBhvr>
                                    </p:animMotion>
                                  </p:childTnLst>
                                </p:cTn>
                              </p:par>
                              <p:par>
                                <p:cTn id="122" presetID="0" presetClass="path" presetSubtype="0" repeatCount="10000" fill="hold" nodeType="withEffect">
                                  <p:stCondLst>
                                    <p:cond delay="40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23" dur="9000" fill="hold"/>
                                        <p:tgtEl>
                                          <p:spTgt spid="76"/>
                                        </p:tgtEl>
                                        <p:attrNameLst>
                                          <p:attrName>ppt_x</p:attrName>
                                          <p:attrName>ppt_y</p:attrName>
                                        </p:attrNameLst>
                                      </p:cBhvr>
                                    </p:animMotion>
                                  </p:childTnLst>
                                </p:cTn>
                              </p:par>
                              <p:par>
                                <p:cTn id="124" presetID="0" presetClass="path" presetSubtype="0" repeatCount="10000" fill="hold" nodeType="withEffect">
                                  <p:stCondLst>
                                    <p:cond delay="40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25" dur="6000" fill="hold"/>
                                        <p:tgtEl>
                                          <p:spTgt spid="79"/>
                                        </p:tgtEl>
                                        <p:attrNameLst>
                                          <p:attrName>ppt_x</p:attrName>
                                          <p:attrName>ppt_y</p:attrName>
                                        </p:attrNameLst>
                                      </p:cBhvr>
                                    </p:animMotion>
                                  </p:childTnLst>
                                </p:cTn>
                              </p:par>
                              <p:par>
                                <p:cTn id="126"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7" dur="4000" fill="hold"/>
                                        <p:tgtEl>
                                          <p:spTgt spid="77"/>
                                        </p:tgtEl>
                                        <p:attrNameLst>
                                          <p:attrName>ppt_x</p:attrName>
                                          <p:attrName>ppt_y</p:attrName>
                                        </p:attrNameLst>
                                      </p:cBhvr>
                                    </p:animMotion>
                                  </p:childTnLst>
                                </p:cTn>
                              </p:par>
                              <p:par>
                                <p:cTn id="128"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9" dur="8000" fill="hold"/>
                                        <p:tgtEl>
                                          <p:spTgt spid="80"/>
                                        </p:tgtEl>
                                        <p:attrNameLst>
                                          <p:attrName>ppt_x</p:attrName>
                                          <p:attrName>ppt_y</p:attrName>
                                        </p:attrNameLst>
                                      </p:cBhvr>
                                    </p:animMotion>
                                  </p:childTnLst>
                                </p:cTn>
                              </p:par>
                              <p:par>
                                <p:cTn id="130" presetID="0" presetClass="path" presetSubtype="0" repeatCount="10000" fill="hold" nodeType="withEffect">
                                  <p:stCondLst>
                                    <p:cond delay="40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31" dur="9000" fill="hold"/>
                                        <p:tgtEl>
                                          <p:spTgt spid="81"/>
                                        </p:tgtEl>
                                        <p:attrNameLst>
                                          <p:attrName>ppt_x</p:attrName>
                                          <p:attrName>ppt_y</p:attrName>
                                        </p:attrNameLst>
                                      </p:cBhvr>
                                    </p:animMotion>
                                  </p:childTnLst>
                                </p:cTn>
                              </p:par>
                              <p:par>
                                <p:cTn id="132" presetID="0" presetClass="path" presetSubtype="0" repeatCount="10000" fill="hold" nodeType="withEffect">
                                  <p:stCondLst>
                                    <p:cond delay="40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33" dur="6000" fill="hold"/>
                                        <p:tgtEl>
                                          <p:spTgt spid="82"/>
                                        </p:tgtEl>
                                        <p:attrNameLst>
                                          <p:attrName>ppt_x</p:attrName>
                                          <p:attrName>ppt_y</p:attrName>
                                        </p:attrNameLst>
                                      </p:cBhvr>
                                    </p:animMotion>
                                  </p:childTnLst>
                                </p:cTn>
                              </p:par>
                              <p:par>
                                <p:cTn id="134"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5" dur="10000" fill="hold"/>
                                        <p:tgtEl>
                                          <p:spTgt spid="83"/>
                                        </p:tgtEl>
                                        <p:attrNameLst>
                                          <p:attrName>ppt_x</p:attrName>
                                          <p:attrName>ppt_y</p:attrName>
                                        </p:attrNameLst>
                                      </p:cBhvr>
                                    </p:animMotion>
                                  </p:childTnLst>
                                </p:cTn>
                              </p:par>
                              <p:par>
                                <p:cTn id="136" presetID="0" presetClass="path" presetSubtype="0" repeatCount="10000" fill="hold" nodeType="withEffect">
                                  <p:stCondLst>
                                    <p:cond delay="40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37" dur="8000" fill="hold"/>
                                        <p:tgtEl>
                                          <p:spTgt spid="84"/>
                                        </p:tgtEl>
                                        <p:attrNameLst>
                                          <p:attrName>ppt_x</p:attrName>
                                          <p:attrName>ppt_y</p:attrName>
                                        </p:attrNameLst>
                                      </p:cBhvr>
                                    </p:animMotion>
                                  </p:childTnLst>
                                </p:cTn>
                              </p:par>
                              <p:par>
                                <p:cTn id="138" presetID="0" presetClass="path" presetSubtype="0" repeatCount="10000" fill="hold" nodeType="withEffect">
                                  <p:stCondLst>
                                    <p:cond delay="40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39" dur="9000" fill="hold"/>
                                        <p:tgtEl>
                                          <p:spTgt spid="85"/>
                                        </p:tgtEl>
                                        <p:attrNameLst>
                                          <p:attrName>ppt_x</p:attrName>
                                          <p:attrName>ppt_y</p:attrName>
                                        </p:attrNameLst>
                                      </p:cBhvr>
                                    </p:animMotion>
                                  </p:childTnLst>
                                </p:cTn>
                              </p:par>
                              <p:par>
                                <p:cTn id="140" presetID="0" presetClass="path" presetSubtype="0" repeatCount="10000" fill="hold" nodeType="withEffect">
                                  <p:stCondLst>
                                    <p:cond delay="40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41" dur="10000" fill="hold"/>
                                        <p:tgtEl>
                                          <p:spTgt spid="87"/>
                                        </p:tgtEl>
                                        <p:attrNameLst>
                                          <p:attrName>ppt_x</p:attrName>
                                          <p:attrName>ppt_y</p:attrName>
                                        </p:attrNameLst>
                                      </p:cBhvr>
                                    </p:animMotion>
                                  </p:childTnLst>
                                </p:cTn>
                              </p:par>
                              <p:par>
                                <p:cTn id="142"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43" dur="6000" fill="hold"/>
                                        <p:tgtEl>
                                          <p:spTgt spid="86"/>
                                        </p:tgtEl>
                                        <p:attrNameLst>
                                          <p:attrName>ppt_x</p:attrName>
                                          <p:attrName>ppt_y</p:attrName>
                                        </p:attrNameLst>
                                      </p:cBhvr>
                                    </p:animMotion>
                                  </p:childTnLst>
                                </p:cTn>
                              </p:par>
                              <p:par>
                                <p:cTn id="144"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45" dur="7000" fill="hold"/>
                                        <p:tgtEl>
                                          <p:spTgt spid="88"/>
                                        </p:tgtEl>
                                        <p:attrNameLst>
                                          <p:attrName>ppt_x</p:attrName>
                                          <p:attrName>ppt_y</p:attrName>
                                        </p:attrNameLst>
                                      </p:cBhvr>
                                    </p:animMotion>
                                  </p:childTnLst>
                                </p:cTn>
                              </p:par>
                              <p:par>
                                <p:cTn id="146"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47" dur="9000" fill="hold"/>
                                        <p:tgtEl>
                                          <p:spTgt spid="89"/>
                                        </p:tgtEl>
                                        <p:attrNameLst>
                                          <p:attrName>ppt_x</p:attrName>
                                          <p:attrName>ppt_y</p:attrName>
                                        </p:attrNameLst>
                                      </p:cBhvr>
                                    </p:animMotion>
                                  </p:childTnLst>
                                </p:cTn>
                              </p:par>
                            </p:childTnLst>
                          </p:cTn>
                        </p:par>
                      </p:childTnLst>
                    </p:cTn>
                  </p:par>
                </p:childTnLst>
              </p:cTn>
              <p:nextCondLst>
                <p:cond evt="onClick" delay="0">
                  <p:tgtEl>
                    <p:spTgt spid="91"/>
                  </p:tgtEl>
                </p:cond>
              </p:nextCondLst>
            </p:seq>
          </p:childTnLst>
        </p:cTn>
      </p:par>
    </p:tnLst>
    <p:bldLst>
      <p:bldP spid="36" grpId="0"/>
      <p:bldP spid="36" grpId="1"/>
      <p:bldP spid="43" grpId="0"/>
      <p:bldP spid="43" grpId="1"/>
      <p:bldP spid="44" grpId="0"/>
      <p:bldP spid="44" grpId="1"/>
      <p:bldP spid="45" grpId="0"/>
      <p:bldP spid="45" grpId="1"/>
      <p:bldP spid="46" grpId="0"/>
      <p:bldP spid="46" grpId="1"/>
      <p:bldP spid="47" grpId="0"/>
      <p:bldP spid="47" grpId="1"/>
      <p:bldP spid="93" grpId="0"/>
      <p:bldP spid="93" grpId="1"/>
      <p:bldP spid="95" grpId="0"/>
      <p:bldP spid="95"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a:solidFill>
                    <a:prstClr val="white"/>
                  </a:solidFill>
                  <a:effectLst>
                    <a:outerShdw blurRad="38100" dist="38100" dir="2700000" algn="tl">
                      <a:srgbClr val="000000">
                        <a:alpha val="43137"/>
                      </a:srgbClr>
                    </a:outerShdw>
                  </a:effectLst>
                  <a:latin typeface="Averta Std ExtraBold" panose="00000900000000000000" pitchFamily="50" charset="0"/>
                </a:rPr>
                <a:t>Mật thư số 4</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2022362" y="1025196"/>
            <a:ext cx="8172991" cy="2929176"/>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515461" y="4185971"/>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5032529" y="1698870"/>
            <a:ext cx="4949679" cy="1876948"/>
          </a:xfrm>
          <a:prstGeom prst="rect">
            <a:avLst/>
          </a:prstGeom>
          <a:noFill/>
          <a:ln>
            <a:noFill/>
          </a:ln>
        </p:spPr>
        <p:txBody>
          <a:bodyPr wrap="square">
            <a:spAutoFit/>
          </a:bodyPr>
          <a:lstStyle/>
          <a:p>
            <a:pPr algn="ctr" defTabSz="914126"/>
            <a:r>
              <a:rPr lang="en-US" sz="3999" dirty="0" err="1">
                <a:solidFill>
                  <a:srgbClr val="EE4036"/>
                </a:solidFill>
                <a:latin typeface="Averta Std ExtraBold" panose="00000900000000000000" pitchFamily="50" charset="0"/>
              </a:rPr>
              <a:t>Loài</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cây</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thích</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nghi</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với</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nơi</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quang</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đãng</a:t>
            </a:r>
            <a:r>
              <a:rPr lang="en-US" sz="3999" dirty="0">
                <a:solidFill>
                  <a:srgbClr val="EE4036"/>
                </a:solidFill>
                <a:latin typeface="Averta Std ExtraBold" panose="00000900000000000000" pitchFamily="50" charset="0"/>
              </a:rPr>
              <a:t> </a:t>
            </a:r>
          </a:p>
          <a:p>
            <a:pPr algn="ctr" defTabSz="914126"/>
            <a:endParaRPr lang="en-US" sz="3599" dirty="0">
              <a:solidFill>
                <a:srgbClr val="EE4036"/>
              </a:solidFill>
              <a:latin typeface="Averta Std ExtraBold" panose="00000900000000000000" pitchFamily="50" charset="0"/>
            </a:endParaRPr>
          </a:p>
        </p:txBody>
      </p:sp>
      <p:sp>
        <p:nvSpPr>
          <p:cNvPr id="37" name="!!o4b">
            <a:extLst>
              <a:ext uri="{FF2B5EF4-FFF2-40B4-BE49-F238E27FC236}">
                <a16:creationId xmlns:a16="http://schemas.microsoft.com/office/drawing/2014/main" id="{6F40FFA8-451A-4BC0-BD18-CD55C51FC9A2}"/>
              </a:ext>
            </a:extLst>
          </p:cNvPr>
          <p:cNvSpPr/>
          <p:nvPr/>
        </p:nvSpPr>
        <p:spPr>
          <a:xfrm>
            <a:off x="5782075" y="539829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38" name="!!o4a">
            <a:extLst>
              <a:ext uri="{FF2B5EF4-FFF2-40B4-BE49-F238E27FC236}">
                <a16:creationId xmlns:a16="http://schemas.microsoft.com/office/drawing/2014/main" id="{03CD02AD-A0B0-4461-82E4-ADE45F3505A9}"/>
              </a:ext>
            </a:extLst>
          </p:cNvPr>
          <p:cNvSpPr/>
          <p:nvPr/>
        </p:nvSpPr>
        <p:spPr>
          <a:xfrm>
            <a:off x="4579952" y="539829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39" name="!!o4c">
            <a:extLst>
              <a:ext uri="{FF2B5EF4-FFF2-40B4-BE49-F238E27FC236}">
                <a16:creationId xmlns:a16="http://schemas.microsoft.com/office/drawing/2014/main" id="{A6C41A5A-F1F3-479E-886F-F6915960E5FC}"/>
              </a:ext>
            </a:extLst>
          </p:cNvPr>
          <p:cNvSpPr/>
          <p:nvPr/>
        </p:nvSpPr>
        <p:spPr>
          <a:xfrm>
            <a:off x="6982494" y="539829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49" name="!!4a">
            <a:extLst>
              <a:ext uri="{FF2B5EF4-FFF2-40B4-BE49-F238E27FC236}">
                <a16:creationId xmlns:a16="http://schemas.microsoft.com/office/drawing/2014/main" id="{7D7392F9-B328-40CF-A436-C3974F476E3C}"/>
              </a:ext>
            </a:extLst>
          </p:cNvPr>
          <p:cNvSpPr txBox="1"/>
          <p:nvPr/>
        </p:nvSpPr>
        <p:spPr>
          <a:xfrm>
            <a:off x="4755250" y="544881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50" name="!!4b">
            <a:extLst>
              <a:ext uri="{FF2B5EF4-FFF2-40B4-BE49-F238E27FC236}">
                <a16:creationId xmlns:a16="http://schemas.microsoft.com/office/drawing/2014/main" id="{FF091EC5-DEE3-4725-BA96-0C98047169DD}"/>
              </a:ext>
            </a:extLst>
          </p:cNvPr>
          <p:cNvSpPr txBox="1"/>
          <p:nvPr/>
        </p:nvSpPr>
        <p:spPr>
          <a:xfrm>
            <a:off x="5955667" y="544881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ô</a:t>
            </a:r>
          </a:p>
        </p:txBody>
      </p:sp>
      <p:sp>
        <p:nvSpPr>
          <p:cNvPr id="51" name="!!4c">
            <a:extLst>
              <a:ext uri="{FF2B5EF4-FFF2-40B4-BE49-F238E27FC236}">
                <a16:creationId xmlns:a16="http://schemas.microsoft.com/office/drawing/2014/main" id="{6CE2AC29-8488-4255-8CC5-B05EF8ED2BCC}"/>
              </a:ext>
            </a:extLst>
          </p:cNvPr>
          <p:cNvSpPr txBox="1"/>
          <p:nvPr/>
        </p:nvSpPr>
        <p:spPr>
          <a:xfrm>
            <a:off x="7159498" y="544881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8"/>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9"/>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0"/>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1"/>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2"/>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3"/>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4"/>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5"/>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6"/>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7"/>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9"/>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0"/>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7"/>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1"/>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2"/>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3"/>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9"/>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0"/>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7"/>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0"/>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2"/>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3"/>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0"/>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3"/>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9"/>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0"/>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7"/>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0"/>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0"/>
          <a:stretch>
            <a:fillRect/>
          </a:stretch>
        </p:blipFill>
        <p:spPr>
          <a:xfrm>
            <a:off x="3882001" y="-503957"/>
            <a:ext cx="359906" cy="218018"/>
          </a:xfrm>
          <a:prstGeom prst="rect">
            <a:avLst/>
          </a:prstGeom>
        </p:spPr>
      </p:pic>
      <p:sp>
        <p:nvSpPr>
          <p:cNvPr id="96" name="!!o4a">
            <a:extLst>
              <a:ext uri="{FF2B5EF4-FFF2-40B4-BE49-F238E27FC236}">
                <a16:creationId xmlns:a16="http://schemas.microsoft.com/office/drawing/2014/main" id="{03CD02AD-A0B0-4461-82E4-ADE45F3505A9}"/>
              </a:ext>
            </a:extLst>
          </p:cNvPr>
          <p:cNvSpPr/>
          <p:nvPr/>
        </p:nvSpPr>
        <p:spPr>
          <a:xfrm>
            <a:off x="3394228" y="539829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7" name="!!4a">
            <a:extLst>
              <a:ext uri="{FF2B5EF4-FFF2-40B4-BE49-F238E27FC236}">
                <a16:creationId xmlns:a16="http://schemas.microsoft.com/office/drawing/2014/main" id="{7D7392F9-B328-40CF-A436-C3974F476E3C}"/>
              </a:ext>
            </a:extLst>
          </p:cNvPr>
          <p:cNvSpPr txBox="1"/>
          <p:nvPr/>
        </p:nvSpPr>
        <p:spPr>
          <a:xfrm>
            <a:off x="3564437" y="5448812"/>
            <a:ext cx="694493"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pic>
        <p:nvPicPr>
          <p:cNvPr id="101" name="Picture 2" descr="https://www.canhquanxanh.com.vn/images/2013/xgb1355196791.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331206" y="1206427"/>
            <a:ext cx="2226734" cy="25711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2" name="!!o4c">
            <a:extLst>
              <a:ext uri="{FF2B5EF4-FFF2-40B4-BE49-F238E27FC236}">
                <a16:creationId xmlns:a16="http://schemas.microsoft.com/office/drawing/2014/main" id="{A6C41A5A-F1F3-479E-886F-F6915960E5FC}"/>
              </a:ext>
            </a:extLst>
          </p:cNvPr>
          <p:cNvSpPr/>
          <p:nvPr/>
        </p:nvSpPr>
        <p:spPr>
          <a:xfrm>
            <a:off x="8187558" y="541346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3" name="!!4c">
            <a:extLst>
              <a:ext uri="{FF2B5EF4-FFF2-40B4-BE49-F238E27FC236}">
                <a16:creationId xmlns:a16="http://schemas.microsoft.com/office/drawing/2014/main" id="{6CE2AC29-8488-4255-8CC5-B05EF8ED2BCC}"/>
              </a:ext>
            </a:extLst>
          </p:cNvPr>
          <p:cNvSpPr txBox="1"/>
          <p:nvPr/>
        </p:nvSpPr>
        <p:spPr>
          <a:xfrm>
            <a:off x="8364563" y="5445718"/>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Tree>
    <p:extLst>
      <p:ext uri="{BB962C8B-B14F-4D97-AF65-F5344CB8AC3E}">
        <p14:creationId xmlns:p14="http://schemas.microsoft.com/office/powerpoint/2010/main" val="3630643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6"/>
                                        </p:tgtEl>
                                        <p:attrNameLst>
                                          <p:attrName>ppt_x</p:attrName>
                                          <p:attrName>ppt_y</p:attrName>
                                        </p:attrNameLst>
                                      </p:cBhvr>
                                    </p:animMotion>
                                  </p:childTnLst>
                                </p:cTn>
                              </p:par>
                              <p:par>
                                <p:cTn id="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67"/>
                                        </p:tgtEl>
                                        <p:attrNameLst>
                                          <p:attrName>ppt_x</p:attrName>
                                          <p:attrName>ppt_y</p:attrName>
                                        </p:attrNameLst>
                                      </p:cBhvr>
                                    </p:animMotion>
                                  </p:childTnLst>
                                </p:cTn>
                              </p:par>
                              <p:par>
                                <p:cTn id="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7"/>
                                        </p:tgtEl>
                                        <p:attrNameLst>
                                          <p:attrName>ppt_x</p:attrName>
                                          <p:attrName>ppt_y</p:attrName>
                                        </p:attrNameLst>
                                      </p:cBhvr>
                                    </p:animMotion>
                                  </p:childTnLst>
                                </p:cTn>
                              </p:par>
                              <p:par>
                                <p:cTn id="11" presetID="0" presetClass="path" presetSubtype="0" repeatCount="10000" fill="hold" nodeType="withEffect">
                                  <p:stCondLst>
                                    <p:cond delay="1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55"/>
                                        </p:tgtEl>
                                        <p:attrNameLst>
                                          <p:attrName>ppt_x</p:attrName>
                                          <p:attrName>ppt_y</p:attrName>
                                        </p:attrNameLst>
                                      </p:cBhvr>
                                    </p:animMotion>
                                  </p:childTnLst>
                                </p:cTn>
                              </p:par>
                              <p:par>
                                <p:cTn id="13" presetID="0" presetClass="path" presetSubtype="0" repeatCount="10000" fill="hold" nodeType="withEffect">
                                  <p:stCondLst>
                                    <p:cond delay="1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8"/>
                                        </p:tgtEl>
                                        <p:attrNameLst>
                                          <p:attrName>ppt_x</p:attrName>
                                          <p:attrName>ppt_y</p:attrName>
                                        </p:attrNameLst>
                                      </p:cBhvr>
                                    </p:animMotion>
                                  </p:childTnLst>
                                </p:cTn>
                              </p:par>
                              <p:par>
                                <p:cTn id="15" presetID="0" presetClass="path" presetSubtype="0" repeatCount="10000" fill="hold" nodeType="withEffect">
                                  <p:stCondLst>
                                    <p:cond delay="1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9"/>
                                        </p:tgtEl>
                                        <p:attrNameLst>
                                          <p:attrName>ppt_x</p:attrName>
                                          <p:attrName>ppt_y</p:attrName>
                                        </p:attrNameLst>
                                      </p:cBhvr>
                                      <p:rCtr x="-4792" y="65810"/>
                                    </p:animMotion>
                                  </p:childTnLst>
                                </p:cTn>
                              </p:par>
                              <p:par>
                                <p:cTn id="17" presetID="0" presetClass="path" presetSubtype="0" repeatCount="10000" fill="hold" nodeType="withEffect">
                                  <p:stCondLst>
                                    <p:cond delay="1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66"/>
                                        </p:tgtEl>
                                        <p:attrNameLst>
                                          <p:attrName>ppt_x</p:attrName>
                                          <p:attrName>ppt_y</p:attrName>
                                        </p:attrNameLst>
                                      </p:cBhvr>
                                    </p:animMotion>
                                  </p:childTnLst>
                                </p:cTn>
                              </p:par>
                              <p:par>
                                <p:cTn id="19"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60"/>
                                        </p:tgtEl>
                                        <p:attrNameLst>
                                          <p:attrName>ppt_x</p:attrName>
                                          <p:attrName>ppt_y</p:attrName>
                                        </p:attrNameLst>
                                      </p:cBhvr>
                                    </p:animMotion>
                                  </p:childTnLst>
                                </p:cTn>
                              </p:par>
                              <p:par>
                                <p:cTn id="21" presetID="0" presetClass="path" presetSubtype="0" repeatCount="10000" fill="hold" nodeType="withEffect">
                                  <p:stCondLst>
                                    <p:cond delay="1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62"/>
                                        </p:tgtEl>
                                        <p:attrNameLst>
                                          <p:attrName>ppt_x</p:attrName>
                                          <p:attrName>ppt_y</p:attrName>
                                        </p:attrNameLst>
                                      </p:cBhvr>
                                    </p:animMotion>
                                  </p:childTnLst>
                                </p:cTn>
                              </p:par>
                              <p:par>
                                <p:cTn id="23" presetID="0" presetClass="path" presetSubtype="0" repeatCount="10000" fill="hold" nodeType="withEffect">
                                  <p:stCondLst>
                                    <p:cond delay="1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65"/>
                                        </p:tgtEl>
                                        <p:attrNameLst>
                                          <p:attrName>ppt_x</p:attrName>
                                          <p:attrName>ppt_y</p:attrName>
                                        </p:attrNameLst>
                                      </p:cBhvr>
                                    </p:animMotion>
                                  </p:childTnLst>
                                </p:cTn>
                              </p:par>
                              <p:par>
                                <p:cTn id="2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76"/>
                                        </p:tgtEl>
                                        <p:attrNameLst>
                                          <p:attrName>ppt_x</p:attrName>
                                          <p:attrName>ppt_y</p:attrName>
                                        </p:attrNameLst>
                                      </p:cBhvr>
                                    </p:animMotion>
                                  </p:childTnLst>
                                </p:cTn>
                              </p:par>
                              <p:par>
                                <p:cTn id="2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79"/>
                                        </p:tgtEl>
                                        <p:attrNameLst>
                                          <p:attrName>ppt_x</p:attrName>
                                          <p:attrName>ppt_y</p:attrName>
                                        </p:attrNameLst>
                                      </p:cBhvr>
                                    </p:animMotion>
                                  </p:childTnLst>
                                </p:cTn>
                              </p:par>
                              <p:par>
                                <p:cTn id="2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77"/>
                                        </p:tgtEl>
                                        <p:attrNameLst>
                                          <p:attrName>ppt_x</p:attrName>
                                          <p:attrName>ppt_y</p:attrName>
                                        </p:attrNameLst>
                                      </p:cBhvr>
                                    </p:animMotion>
                                  </p:childTnLst>
                                </p:cTn>
                              </p:par>
                              <p:par>
                                <p:cTn id="31" presetID="0" presetClass="path" presetSubtype="0" repeatCount="10000" fill="hold" nodeType="withEffect">
                                  <p:stCondLst>
                                    <p:cond delay="1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80"/>
                                        </p:tgtEl>
                                        <p:attrNameLst>
                                          <p:attrName>ppt_x</p:attrName>
                                          <p:attrName>ppt_y</p:attrName>
                                        </p:attrNameLst>
                                      </p:cBhvr>
                                      <p:rCtr x="18750" y="58287"/>
                                    </p:animMotion>
                                  </p:childTnLst>
                                </p:cTn>
                              </p:par>
                              <p:par>
                                <p:cTn id="33"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81"/>
                                        </p:tgtEl>
                                        <p:attrNameLst>
                                          <p:attrName>ppt_x</p:attrName>
                                          <p:attrName>ppt_y</p:attrName>
                                        </p:attrNameLst>
                                      </p:cBhvr>
                                    </p:animMotion>
                                  </p:childTnLst>
                                </p:cTn>
                              </p:par>
                              <p:par>
                                <p:cTn id="35"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82"/>
                                        </p:tgtEl>
                                        <p:attrNameLst>
                                          <p:attrName>ppt_x</p:attrName>
                                          <p:attrName>ppt_y</p:attrName>
                                        </p:attrNameLst>
                                      </p:cBhvr>
                                    </p:animMotion>
                                  </p:childTnLst>
                                </p:cTn>
                              </p:par>
                              <p:par>
                                <p:cTn id="37"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83"/>
                                        </p:tgtEl>
                                        <p:attrNameLst>
                                          <p:attrName>ppt_x</p:attrName>
                                          <p:attrName>ppt_y</p:attrName>
                                        </p:attrNameLst>
                                      </p:cBhvr>
                                    </p:animMotion>
                                  </p:childTnLst>
                                </p:cTn>
                              </p:par>
                              <p:par>
                                <p:cTn id="39"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85"/>
                                        </p:tgtEl>
                                        <p:attrNameLst>
                                          <p:attrName>ppt_x</p:attrName>
                                          <p:attrName>ppt_y</p:attrName>
                                        </p:attrNameLst>
                                      </p:cBhvr>
                                    </p:animMotion>
                                  </p:childTnLst>
                                </p:cTn>
                              </p:par>
                              <p:par>
                                <p:cTn id="4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84"/>
                                        </p:tgtEl>
                                        <p:attrNameLst>
                                          <p:attrName>ppt_x</p:attrName>
                                          <p:attrName>ppt_y</p:attrName>
                                        </p:attrNameLst>
                                      </p:cBhvr>
                                    </p:animMotion>
                                  </p:childTnLst>
                                </p:cTn>
                              </p:par>
                              <p:par>
                                <p:cTn id="43"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6"/>
                                        </p:tgtEl>
                                        <p:attrNameLst>
                                          <p:attrName>ppt_x</p:attrName>
                                          <p:attrName>ppt_y</p:attrName>
                                        </p:attrNameLst>
                                      </p:cBhvr>
                                    </p:animMotion>
                                  </p:childTnLst>
                                </p:cTn>
                              </p:par>
                              <p:par>
                                <p:cTn id="45"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7"/>
                                        </p:tgtEl>
                                        <p:attrNameLst>
                                          <p:attrName>ppt_x</p:attrName>
                                          <p:attrName>ppt_y</p:attrName>
                                        </p:attrNameLst>
                                      </p:cBhvr>
                                    </p:animMotion>
                                  </p:childTnLst>
                                </p:cTn>
                              </p:par>
                              <p:par>
                                <p:cTn id="47"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8"/>
                                        </p:tgtEl>
                                        <p:attrNameLst>
                                          <p:attrName>ppt_x</p:attrName>
                                          <p:attrName>ppt_y</p:attrName>
                                        </p:attrNameLst>
                                      </p:cBhvr>
                                    </p:animMotion>
                                  </p:childTnLst>
                                </p:cTn>
                              </p:par>
                              <p:par>
                                <p:cTn id="4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9"/>
                                        </p:tgtEl>
                                        <p:attrNameLst>
                                          <p:attrName>ppt_x</p:attrName>
                                          <p:attrName>ppt_y</p:attrName>
                                        </p:attrNameLst>
                                      </p:cBhvr>
                                    </p:animMotion>
                                  </p:childTnLst>
                                </p:cTn>
                              </p:par>
                              <p:par>
                                <p:cTn id="51"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90"/>
                                        </p:tgtEl>
                                        <p:attrNameLst>
                                          <p:attrName>ppt_x</p:attrName>
                                          <p:attrName>ppt_y</p:attrName>
                                        </p:attrNameLst>
                                      </p:cBhvr>
                                    </p:animMotion>
                                  </p:childTnLst>
                                </p:cTn>
                              </p:par>
                              <p:par>
                                <p:cTn id="53"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91"/>
                                        </p:tgtEl>
                                        <p:attrNameLst>
                                          <p:attrName>ppt_x</p:attrName>
                                          <p:attrName>ppt_y</p:attrName>
                                        </p:attrNameLst>
                                      </p:cBhvr>
                                    </p:animMotion>
                                  </p:childTnLst>
                                </p:cTn>
                              </p:par>
                              <p:par>
                                <p:cTn id="55"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93"/>
                                        </p:tgtEl>
                                        <p:attrNameLst>
                                          <p:attrName>ppt_x</p:attrName>
                                          <p:attrName>ppt_y</p:attrName>
                                        </p:attrNameLst>
                                      </p:cBhvr>
                                    </p:animMotion>
                                  </p:childTnLst>
                                </p:cTn>
                              </p:par>
                              <p:par>
                                <p:cTn id="57"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92"/>
                                        </p:tgtEl>
                                        <p:attrNameLst>
                                          <p:attrName>ppt_x</p:attrName>
                                          <p:attrName>ppt_y</p:attrName>
                                        </p:attrNameLst>
                                      </p:cBhvr>
                                    </p:animMotion>
                                  </p:childTnLst>
                                </p:cTn>
                              </p:par>
                              <p:par>
                                <p:cTn id="5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94"/>
                                        </p:tgtEl>
                                        <p:attrNameLst>
                                          <p:attrName>ppt_x</p:attrName>
                                          <p:attrName>ppt_y</p:attrName>
                                        </p:attrNameLst>
                                      </p:cBhvr>
                                    </p:animMotion>
                                  </p:childTnLst>
                                </p:cTn>
                              </p:par>
                              <p:par>
                                <p:cTn id="6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9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49"/>
                                        </p:tgtEl>
                                        <p:attrNameLst>
                                          <p:attrName>style.visibility</p:attrName>
                                        </p:attrNameLst>
                                      </p:cBhvr>
                                      <p:to>
                                        <p:strVal val="visible"/>
                                      </p:to>
                                    </p:set>
                                    <p:anim calcmode="lin" valueType="num">
                                      <p:cBhvr>
                                        <p:cTn id="68" dur="500" fill="hold"/>
                                        <p:tgtEl>
                                          <p:spTgt spid="49"/>
                                        </p:tgtEl>
                                        <p:attrNameLst>
                                          <p:attrName>ppt_w</p:attrName>
                                        </p:attrNameLst>
                                      </p:cBhvr>
                                      <p:tavLst>
                                        <p:tav tm="0">
                                          <p:val>
                                            <p:fltVal val="0"/>
                                          </p:val>
                                        </p:tav>
                                        <p:tav tm="100000">
                                          <p:val>
                                            <p:strVal val="#ppt_w"/>
                                          </p:val>
                                        </p:tav>
                                      </p:tavLst>
                                    </p:anim>
                                    <p:anim calcmode="lin" valueType="num">
                                      <p:cBhvr>
                                        <p:cTn id="69" dur="500" fill="hold"/>
                                        <p:tgtEl>
                                          <p:spTgt spid="49"/>
                                        </p:tgtEl>
                                        <p:attrNameLst>
                                          <p:attrName>ppt_h</p:attrName>
                                        </p:attrNameLst>
                                      </p:cBhvr>
                                      <p:tavLst>
                                        <p:tav tm="0">
                                          <p:val>
                                            <p:fltVal val="0"/>
                                          </p:val>
                                        </p:tav>
                                        <p:tav tm="100000">
                                          <p:val>
                                            <p:strVal val="#ppt_h"/>
                                          </p:val>
                                        </p:tav>
                                      </p:tavLst>
                                    </p:anim>
                                    <p:animEffect transition="in" filter="fade">
                                      <p:cBhvr>
                                        <p:cTn id="70" dur="500"/>
                                        <p:tgtEl>
                                          <p:spTgt spid="49"/>
                                        </p:tgtEl>
                                      </p:cBhvr>
                                    </p:animEffect>
                                  </p:childTnLst>
                                  <p:subTnLst>
                                    <p:audio>
                                      <p:cMediaNode>
                                        <p:cTn display="0" masterRel="sameClick">
                                          <p:stCondLst>
                                            <p:cond evt="begin" delay="0">
                                              <p:tn val="66"/>
                                            </p:cond>
                                          </p:stCondLst>
                                          <p:endCondLst>
                                            <p:cond evt="onStopAudio" delay="0">
                                              <p:tgtEl>
                                                <p:sldTgt/>
                                              </p:tgtEl>
                                            </p:cond>
                                          </p:endCondLst>
                                        </p:cTn>
                                        <p:tgtEl>
                                          <p:sndTgt r:embed="rId2"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49"/>
                                        </p:tgtEl>
                                      </p:cBhvr>
                                    </p:animEffect>
                                    <p:animScale>
                                      <p:cBhvr>
                                        <p:cTn id="73" dur="250" autoRev="1" fill="hold"/>
                                        <p:tgtEl>
                                          <p:spTgt spid="49"/>
                                        </p:tgtEl>
                                      </p:cBhvr>
                                      <p:by x="105000" y="105000"/>
                                    </p:animScale>
                                  </p:childTnLst>
                                </p:cTn>
                              </p:par>
                            </p:childTnLst>
                          </p:cTn>
                        </p:par>
                      </p:childTnLst>
                    </p:cTn>
                  </p:par>
                </p:childTnLst>
              </p:cTn>
              <p:nextCondLst>
                <p:cond evt="onClick" delay="0">
                  <p:tgtEl>
                    <p:spTgt spid="38"/>
                  </p:tgtEl>
                </p:cond>
              </p:nextCondLst>
            </p:seq>
            <p:seq concurrent="1" nextAc="seek">
              <p:cTn id="74" restart="whenNotActive" fill="hold" evtFilter="cancelBubble" nodeType="interactiveSeq">
                <p:stCondLst>
                  <p:cond evt="onClick" delay="0">
                    <p:tgtEl>
                      <p:spTgt spid="37"/>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 calcmode="lin" valueType="num">
                                      <p:cBhvr>
                                        <p:cTn id="79" dur="500" fill="hold"/>
                                        <p:tgtEl>
                                          <p:spTgt spid="50"/>
                                        </p:tgtEl>
                                        <p:attrNameLst>
                                          <p:attrName>ppt_w</p:attrName>
                                        </p:attrNameLst>
                                      </p:cBhvr>
                                      <p:tavLst>
                                        <p:tav tm="0">
                                          <p:val>
                                            <p:fltVal val="0"/>
                                          </p:val>
                                        </p:tav>
                                        <p:tav tm="100000">
                                          <p:val>
                                            <p:strVal val="#ppt_w"/>
                                          </p:val>
                                        </p:tav>
                                      </p:tavLst>
                                    </p:anim>
                                    <p:anim calcmode="lin" valueType="num">
                                      <p:cBhvr>
                                        <p:cTn id="80" dur="500" fill="hold"/>
                                        <p:tgtEl>
                                          <p:spTgt spid="50"/>
                                        </p:tgtEl>
                                        <p:attrNameLst>
                                          <p:attrName>ppt_h</p:attrName>
                                        </p:attrNameLst>
                                      </p:cBhvr>
                                      <p:tavLst>
                                        <p:tav tm="0">
                                          <p:val>
                                            <p:fltVal val="0"/>
                                          </p:val>
                                        </p:tav>
                                        <p:tav tm="100000">
                                          <p:val>
                                            <p:strVal val="#ppt_h"/>
                                          </p:val>
                                        </p:tav>
                                      </p:tavLst>
                                    </p:anim>
                                    <p:animEffect transition="in" filter="fade">
                                      <p:cBhvr>
                                        <p:cTn id="81" dur="500"/>
                                        <p:tgtEl>
                                          <p:spTgt spid="50"/>
                                        </p:tgtEl>
                                      </p:cBhvr>
                                    </p:animEffect>
                                  </p:childTnLst>
                                  <p:subTnLst>
                                    <p:audio>
                                      <p:cMediaNode>
                                        <p:cTn display="0" masterRel="sameClick">
                                          <p:stCondLst>
                                            <p:cond evt="begin" delay="0">
                                              <p:tn val="77"/>
                                            </p:cond>
                                          </p:stCondLst>
                                          <p:endCondLst>
                                            <p:cond evt="onStopAudio" delay="0">
                                              <p:tgtEl>
                                                <p:sldTgt/>
                                              </p:tgtEl>
                                            </p:cond>
                                          </p:endCondLst>
                                        </p:cTn>
                                        <p:tgtEl>
                                          <p:sndTgt r:embed="rId2"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50"/>
                                        </p:tgtEl>
                                      </p:cBhvr>
                                    </p:animEffect>
                                    <p:animScale>
                                      <p:cBhvr>
                                        <p:cTn id="84" dur="250" autoRev="1" fill="hold"/>
                                        <p:tgtEl>
                                          <p:spTgt spid="50"/>
                                        </p:tgtEl>
                                      </p:cBhvr>
                                      <p:by x="105000" y="105000"/>
                                    </p:animScale>
                                  </p:childTnLst>
                                </p:cTn>
                              </p:par>
                            </p:childTnLst>
                          </p:cTn>
                        </p:par>
                      </p:childTnLst>
                    </p:cTn>
                  </p:par>
                </p:childTnLst>
              </p:cTn>
              <p:nextCondLst>
                <p:cond evt="onClick" delay="0">
                  <p:tgtEl>
                    <p:spTgt spid="37"/>
                  </p:tgtEl>
                </p:cond>
              </p:nextCondLst>
            </p:seq>
            <p:seq concurrent="1" nextAc="seek">
              <p:cTn id="85" restart="whenNotActive" fill="hold" evtFilter="cancelBubble" nodeType="interactiveSeq">
                <p:stCondLst>
                  <p:cond evt="onClick" delay="0">
                    <p:tgtEl>
                      <p:spTgt spid="39"/>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51"/>
                                        </p:tgtEl>
                                        <p:attrNameLst>
                                          <p:attrName>style.visibility</p:attrName>
                                        </p:attrNameLst>
                                      </p:cBhvr>
                                      <p:to>
                                        <p:strVal val="visible"/>
                                      </p:to>
                                    </p:set>
                                    <p:anim calcmode="lin" valueType="num">
                                      <p:cBhvr>
                                        <p:cTn id="90" dur="500" fill="hold"/>
                                        <p:tgtEl>
                                          <p:spTgt spid="51"/>
                                        </p:tgtEl>
                                        <p:attrNameLst>
                                          <p:attrName>ppt_w</p:attrName>
                                        </p:attrNameLst>
                                      </p:cBhvr>
                                      <p:tavLst>
                                        <p:tav tm="0">
                                          <p:val>
                                            <p:fltVal val="0"/>
                                          </p:val>
                                        </p:tav>
                                        <p:tav tm="100000">
                                          <p:val>
                                            <p:strVal val="#ppt_w"/>
                                          </p:val>
                                        </p:tav>
                                      </p:tavLst>
                                    </p:anim>
                                    <p:anim calcmode="lin" valueType="num">
                                      <p:cBhvr>
                                        <p:cTn id="91" dur="500" fill="hold"/>
                                        <p:tgtEl>
                                          <p:spTgt spid="51"/>
                                        </p:tgtEl>
                                        <p:attrNameLst>
                                          <p:attrName>ppt_h</p:attrName>
                                        </p:attrNameLst>
                                      </p:cBhvr>
                                      <p:tavLst>
                                        <p:tav tm="0">
                                          <p:val>
                                            <p:fltVal val="0"/>
                                          </p:val>
                                        </p:tav>
                                        <p:tav tm="100000">
                                          <p:val>
                                            <p:strVal val="#ppt_h"/>
                                          </p:val>
                                        </p:tav>
                                      </p:tavLst>
                                    </p:anim>
                                    <p:animEffect transition="in" filter="fade">
                                      <p:cBhvr>
                                        <p:cTn id="92" dur="500"/>
                                        <p:tgtEl>
                                          <p:spTgt spid="51"/>
                                        </p:tgtEl>
                                      </p:cBhvr>
                                    </p:animEffect>
                                  </p:childTnLst>
                                  <p:subTnLst>
                                    <p:audio>
                                      <p:cMediaNode>
                                        <p:cTn display="0" masterRel="sameClick">
                                          <p:stCondLst>
                                            <p:cond evt="begin" delay="0">
                                              <p:tn val="88"/>
                                            </p:cond>
                                          </p:stCondLst>
                                          <p:endCondLst>
                                            <p:cond evt="onStopAudio" delay="0">
                                              <p:tgtEl>
                                                <p:sldTgt/>
                                              </p:tgtEl>
                                            </p:cond>
                                          </p:endCondLst>
                                        </p:cTn>
                                        <p:tgtEl>
                                          <p:sndTgt r:embed="rId2"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51"/>
                                        </p:tgtEl>
                                      </p:cBhvr>
                                    </p:animEffect>
                                    <p:animScale>
                                      <p:cBhvr>
                                        <p:cTn id="95" dur="250" autoRev="1" fill="hold"/>
                                        <p:tgtEl>
                                          <p:spTgt spid="51"/>
                                        </p:tgtEl>
                                      </p:cBhvr>
                                      <p:by x="105000" y="105000"/>
                                    </p:animScale>
                                  </p:childTnLst>
                                </p:cTn>
                              </p:par>
                            </p:childTnLst>
                          </p:cTn>
                        </p:par>
                      </p:childTnLst>
                    </p:cTn>
                  </p:par>
                </p:childTnLst>
              </p:cTn>
              <p:nextCondLst>
                <p:cond evt="onClick" delay="0">
                  <p:tgtEl>
                    <p:spTgt spid="39"/>
                  </p:tgtEl>
                </p:cond>
              </p:nextCondLst>
            </p:seq>
            <p:seq concurrent="1" nextAc="seek">
              <p:cTn id="96" restart="whenNotActive" fill="hold" evtFilter="cancelBubble" nodeType="interactiveSeq">
                <p:stCondLst>
                  <p:cond evt="onClick" delay="0">
                    <p:tgtEl>
                      <p:spTgt spid="96"/>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97"/>
                                        </p:tgtEl>
                                        <p:attrNameLst>
                                          <p:attrName>style.visibility</p:attrName>
                                        </p:attrNameLst>
                                      </p:cBhvr>
                                      <p:to>
                                        <p:strVal val="visible"/>
                                      </p:to>
                                    </p:set>
                                    <p:anim calcmode="lin" valueType="num">
                                      <p:cBhvr>
                                        <p:cTn id="101" dur="500" fill="hold"/>
                                        <p:tgtEl>
                                          <p:spTgt spid="97"/>
                                        </p:tgtEl>
                                        <p:attrNameLst>
                                          <p:attrName>ppt_w</p:attrName>
                                        </p:attrNameLst>
                                      </p:cBhvr>
                                      <p:tavLst>
                                        <p:tav tm="0">
                                          <p:val>
                                            <p:fltVal val="0"/>
                                          </p:val>
                                        </p:tav>
                                        <p:tav tm="100000">
                                          <p:val>
                                            <p:strVal val="#ppt_w"/>
                                          </p:val>
                                        </p:tav>
                                      </p:tavLst>
                                    </p:anim>
                                    <p:anim calcmode="lin" valueType="num">
                                      <p:cBhvr>
                                        <p:cTn id="102" dur="500" fill="hold"/>
                                        <p:tgtEl>
                                          <p:spTgt spid="97"/>
                                        </p:tgtEl>
                                        <p:attrNameLst>
                                          <p:attrName>ppt_h</p:attrName>
                                        </p:attrNameLst>
                                      </p:cBhvr>
                                      <p:tavLst>
                                        <p:tav tm="0">
                                          <p:val>
                                            <p:fltVal val="0"/>
                                          </p:val>
                                        </p:tav>
                                        <p:tav tm="100000">
                                          <p:val>
                                            <p:strVal val="#ppt_h"/>
                                          </p:val>
                                        </p:tav>
                                      </p:tavLst>
                                    </p:anim>
                                    <p:animEffect transition="in" filter="fade">
                                      <p:cBhvr>
                                        <p:cTn id="103" dur="500"/>
                                        <p:tgtEl>
                                          <p:spTgt spid="97"/>
                                        </p:tgtEl>
                                      </p:cBhvr>
                                    </p:animEffect>
                                  </p:childTnLst>
                                  <p:subTnLst>
                                    <p:audio>
                                      <p:cMediaNode>
                                        <p:cTn display="0" masterRel="sameClick">
                                          <p:stCondLst>
                                            <p:cond evt="begin" delay="0">
                                              <p:tn val="99"/>
                                            </p:cond>
                                          </p:stCondLst>
                                          <p:endCondLst>
                                            <p:cond evt="onStopAudio" delay="0">
                                              <p:tgtEl>
                                                <p:sldTgt/>
                                              </p:tgtEl>
                                            </p:cond>
                                          </p:endCondLst>
                                        </p:cTn>
                                        <p:tgtEl>
                                          <p:sndTgt r:embed="rId2"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97"/>
                                        </p:tgtEl>
                                      </p:cBhvr>
                                    </p:animEffect>
                                    <p:animScale>
                                      <p:cBhvr>
                                        <p:cTn id="106"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107" restart="whenNotActive" fill="hold" evtFilter="cancelBubble" nodeType="interactiveSeq">
                <p:stCondLst>
                  <p:cond evt="onClick" delay="0">
                    <p:tgtEl>
                      <p:spTgt spid="102"/>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103"/>
                                        </p:tgtEl>
                                        <p:attrNameLst>
                                          <p:attrName>style.visibility</p:attrName>
                                        </p:attrNameLst>
                                      </p:cBhvr>
                                      <p:to>
                                        <p:strVal val="visible"/>
                                      </p:to>
                                    </p:set>
                                    <p:anim calcmode="lin" valueType="num">
                                      <p:cBhvr>
                                        <p:cTn id="112" dur="500" fill="hold"/>
                                        <p:tgtEl>
                                          <p:spTgt spid="103"/>
                                        </p:tgtEl>
                                        <p:attrNameLst>
                                          <p:attrName>ppt_w</p:attrName>
                                        </p:attrNameLst>
                                      </p:cBhvr>
                                      <p:tavLst>
                                        <p:tav tm="0">
                                          <p:val>
                                            <p:fltVal val="0"/>
                                          </p:val>
                                        </p:tav>
                                        <p:tav tm="100000">
                                          <p:val>
                                            <p:strVal val="#ppt_w"/>
                                          </p:val>
                                        </p:tav>
                                      </p:tavLst>
                                    </p:anim>
                                    <p:anim calcmode="lin" valueType="num">
                                      <p:cBhvr>
                                        <p:cTn id="113" dur="500" fill="hold"/>
                                        <p:tgtEl>
                                          <p:spTgt spid="103"/>
                                        </p:tgtEl>
                                        <p:attrNameLst>
                                          <p:attrName>ppt_h</p:attrName>
                                        </p:attrNameLst>
                                      </p:cBhvr>
                                      <p:tavLst>
                                        <p:tav tm="0">
                                          <p:val>
                                            <p:fltVal val="0"/>
                                          </p:val>
                                        </p:tav>
                                        <p:tav tm="100000">
                                          <p:val>
                                            <p:strVal val="#ppt_h"/>
                                          </p:val>
                                        </p:tav>
                                      </p:tavLst>
                                    </p:anim>
                                    <p:animEffect transition="in" filter="fade">
                                      <p:cBhvr>
                                        <p:cTn id="114" dur="500"/>
                                        <p:tgtEl>
                                          <p:spTgt spid="103"/>
                                        </p:tgtEl>
                                      </p:cBhvr>
                                    </p:animEffect>
                                  </p:childTnLst>
                                  <p:subTnLst>
                                    <p:audio>
                                      <p:cMediaNode>
                                        <p:cTn display="0" masterRel="sameClick">
                                          <p:stCondLst>
                                            <p:cond evt="begin" delay="0">
                                              <p:tn val="110"/>
                                            </p:cond>
                                          </p:stCondLst>
                                          <p:endCondLst>
                                            <p:cond evt="onStopAudio" delay="0">
                                              <p:tgtEl>
                                                <p:sldTgt/>
                                              </p:tgtEl>
                                            </p:cond>
                                          </p:endCondLst>
                                        </p:cTn>
                                        <p:tgtEl>
                                          <p:sndTgt r:embed="rId2"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103"/>
                                        </p:tgtEl>
                                      </p:cBhvr>
                                    </p:animEffect>
                                    <p:animScale>
                                      <p:cBhvr>
                                        <p:cTn id="117" dur="250" autoRev="1" fill="hold"/>
                                        <p:tgtEl>
                                          <p:spTgt spid="103"/>
                                        </p:tgtEl>
                                      </p:cBhvr>
                                      <p:by x="105000" y="105000"/>
                                    </p:animScale>
                                  </p:childTnLst>
                                </p:cTn>
                              </p:par>
                            </p:childTnLst>
                          </p:cTn>
                        </p:par>
                      </p:childTnLst>
                    </p:cTn>
                  </p:par>
                </p:childTnLst>
              </p:cTn>
              <p:nextCondLst>
                <p:cond evt="onClick" delay="0">
                  <p:tgtEl>
                    <p:spTgt spid="102"/>
                  </p:tgtEl>
                </p:cond>
              </p:nextCondLst>
            </p:seq>
          </p:childTnLst>
        </p:cTn>
      </p:par>
    </p:tnLst>
    <p:bldLst>
      <p:bldP spid="49" grpId="0"/>
      <p:bldP spid="49" grpId="1"/>
      <p:bldP spid="50" grpId="0"/>
      <p:bldP spid="50" grpId="1"/>
      <p:bldP spid="51" grpId="0"/>
      <p:bldP spid="51" grpId="1"/>
      <p:bldP spid="97" grpId="0"/>
      <p:bldP spid="97" grpId="1"/>
      <p:bldP spid="103" grpId="0"/>
      <p:bldP spid="103"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a:solidFill>
                    <a:prstClr val="white"/>
                  </a:solidFill>
                  <a:effectLst>
                    <a:outerShdw blurRad="38100" dist="38100" dir="2700000" algn="tl">
                      <a:srgbClr val="000000">
                        <a:alpha val="43137"/>
                      </a:srgbClr>
                    </a:outerShdw>
                  </a:effectLst>
                  <a:latin typeface="Averta Std ExtraBold" panose="00000900000000000000" pitchFamily="50" charset="0"/>
                </a:rPr>
                <a:t>Mật thư số 4</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738414" y="1290087"/>
            <a:ext cx="8641489" cy="2543321"/>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30816" y="4120650"/>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2073709" y="1753746"/>
            <a:ext cx="8100490" cy="1569251"/>
          </a:xfrm>
          <a:prstGeom prst="rect">
            <a:avLst/>
          </a:prstGeom>
          <a:noFill/>
          <a:ln>
            <a:noFill/>
          </a:ln>
        </p:spPr>
        <p:txBody>
          <a:bodyPr wrap="square">
            <a:spAutoFit/>
          </a:bodyPr>
          <a:lstStyle/>
          <a:p>
            <a:pPr algn="ctr" defTabSz="914126"/>
            <a:r>
              <a:rPr lang="en-US" sz="4799" dirty="0" err="1">
                <a:solidFill>
                  <a:srgbClr val="EE4036"/>
                </a:solidFill>
                <a:latin typeface="Averta Std ExtraBold" panose="00000900000000000000" pitchFamily="50" charset="0"/>
              </a:rPr>
              <a:t>Ánh</a:t>
            </a:r>
            <a:r>
              <a:rPr lang="en-US" sz="4799" dirty="0">
                <a:solidFill>
                  <a:srgbClr val="EE4036"/>
                </a:solidFill>
                <a:latin typeface="Averta Std ExtraBold" panose="00000900000000000000" pitchFamily="50" charset="0"/>
              </a:rPr>
              <a:t> </a:t>
            </a:r>
            <a:r>
              <a:rPr lang="en-US" sz="4799" dirty="0" err="1">
                <a:solidFill>
                  <a:srgbClr val="EE4036"/>
                </a:solidFill>
                <a:latin typeface="Averta Std ExtraBold" panose="00000900000000000000" pitchFamily="50" charset="0"/>
              </a:rPr>
              <a:t>sáng</a:t>
            </a:r>
            <a:r>
              <a:rPr lang="en-US" sz="4799" dirty="0">
                <a:solidFill>
                  <a:srgbClr val="EE4036"/>
                </a:solidFill>
                <a:latin typeface="Averta Std ExtraBold" panose="00000900000000000000" pitchFamily="50" charset="0"/>
              </a:rPr>
              <a:t> </a:t>
            </a:r>
            <a:r>
              <a:rPr lang="en-US" sz="4799" dirty="0" err="1">
                <a:solidFill>
                  <a:srgbClr val="EE4036"/>
                </a:solidFill>
                <a:latin typeface="Averta Std ExtraBold" panose="00000900000000000000" pitchFamily="50" charset="0"/>
              </a:rPr>
              <a:t>thuộc</a:t>
            </a:r>
            <a:r>
              <a:rPr lang="en-US" sz="4799" dirty="0">
                <a:solidFill>
                  <a:srgbClr val="EE4036"/>
                </a:solidFill>
                <a:latin typeface="Averta Std ExtraBold" panose="00000900000000000000" pitchFamily="50" charset="0"/>
              </a:rPr>
              <a:t> </a:t>
            </a:r>
            <a:r>
              <a:rPr lang="en-US" sz="4799" dirty="0" err="1">
                <a:solidFill>
                  <a:srgbClr val="EE4036"/>
                </a:solidFill>
                <a:latin typeface="Averta Std ExtraBold" panose="00000900000000000000" pitchFamily="50" charset="0"/>
              </a:rPr>
              <a:t>nhóm</a:t>
            </a:r>
            <a:r>
              <a:rPr lang="en-US" sz="4799" dirty="0">
                <a:solidFill>
                  <a:srgbClr val="EE4036"/>
                </a:solidFill>
                <a:latin typeface="Averta Std ExtraBold" panose="00000900000000000000" pitchFamily="50" charset="0"/>
              </a:rPr>
              <a:t> </a:t>
            </a:r>
            <a:r>
              <a:rPr lang="en-US" sz="4799" dirty="0" err="1">
                <a:solidFill>
                  <a:srgbClr val="EE4036"/>
                </a:solidFill>
                <a:latin typeface="Averta Std ExtraBold" panose="00000900000000000000" pitchFamily="50" charset="0"/>
              </a:rPr>
              <a:t>nhân</a:t>
            </a:r>
            <a:r>
              <a:rPr lang="en-US" sz="4799" dirty="0">
                <a:solidFill>
                  <a:srgbClr val="EE4036"/>
                </a:solidFill>
                <a:latin typeface="Averta Std ExtraBold" panose="00000900000000000000" pitchFamily="50" charset="0"/>
              </a:rPr>
              <a:t> </a:t>
            </a:r>
            <a:r>
              <a:rPr lang="en-US" sz="4799" dirty="0" err="1">
                <a:solidFill>
                  <a:srgbClr val="EE4036"/>
                </a:solidFill>
                <a:latin typeface="Averta Std ExtraBold" panose="00000900000000000000" pitchFamily="50" charset="0"/>
              </a:rPr>
              <a:t>tố</a:t>
            </a:r>
            <a:r>
              <a:rPr lang="en-US" sz="4799" dirty="0">
                <a:solidFill>
                  <a:srgbClr val="EE4036"/>
                </a:solidFill>
                <a:latin typeface="Averta Std ExtraBold" panose="00000900000000000000" pitchFamily="50" charset="0"/>
              </a:rPr>
              <a:t> </a:t>
            </a:r>
            <a:r>
              <a:rPr lang="en-US" sz="4799" dirty="0" err="1">
                <a:solidFill>
                  <a:srgbClr val="EE4036"/>
                </a:solidFill>
                <a:latin typeface="Averta Std ExtraBold" panose="00000900000000000000" pitchFamily="50" charset="0"/>
              </a:rPr>
              <a:t>sinh</a:t>
            </a:r>
            <a:r>
              <a:rPr lang="en-US" sz="4799" dirty="0">
                <a:solidFill>
                  <a:srgbClr val="EE4036"/>
                </a:solidFill>
                <a:latin typeface="Averta Std ExtraBold" panose="00000900000000000000" pitchFamily="50" charset="0"/>
              </a:rPr>
              <a:t> </a:t>
            </a:r>
            <a:r>
              <a:rPr lang="en-US" sz="4799" dirty="0" err="1">
                <a:solidFill>
                  <a:srgbClr val="EE4036"/>
                </a:solidFill>
                <a:latin typeface="Averta Std ExtraBold" panose="00000900000000000000" pitchFamily="50" charset="0"/>
              </a:rPr>
              <a:t>thái</a:t>
            </a:r>
            <a:r>
              <a:rPr lang="en-US" sz="4799" dirty="0">
                <a:solidFill>
                  <a:srgbClr val="EE4036"/>
                </a:solidFill>
                <a:latin typeface="Averta Std ExtraBold" panose="00000900000000000000" pitchFamily="50" charset="0"/>
              </a:rPr>
              <a:t> </a:t>
            </a:r>
            <a:r>
              <a:rPr lang="en-US" sz="4799" dirty="0" err="1">
                <a:solidFill>
                  <a:srgbClr val="EE4036"/>
                </a:solidFill>
                <a:latin typeface="Averta Std ExtraBold" panose="00000900000000000000" pitchFamily="50" charset="0"/>
              </a:rPr>
              <a:t>nào</a:t>
            </a:r>
            <a:r>
              <a:rPr lang="en-US" sz="4799" dirty="0">
                <a:solidFill>
                  <a:srgbClr val="EE4036"/>
                </a:solidFill>
                <a:latin typeface="Averta Std ExtraBold" panose="00000900000000000000" pitchFamily="50" charset="0"/>
              </a:rPr>
              <a:t>?</a:t>
            </a:r>
          </a:p>
        </p:txBody>
      </p:sp>
      <p:sp>
        <p:nvSpPr>
          <p:cNvPr id="32" name="!!o5a">
            <a:extLst>
              <a:ext uri="{FF2B5EF4-FFF2-40B4-BE49-F238E27FC236}">
                <a16:creationId xmlns:a16="http://schemas.microsoft.com/office/drawing/2014/main" id="{833194F5-FAA3-473A-80F3-5F6B4998B12A}"/>
              </a:ext>
            </a:extLst>
          </p:cNvPr>
          <p:cNvSpPr/>
          <p:nvPr/>
        </p:nvSpPr>
        <p:spPr>
          <a:xfrm>
            <a:off x="2692628" y="5428662"/>
            <a:ext cx="1007102" cy="100710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33" name="!!o5c">
            <a:extLst>
              <a:ext uri="{FF2B5EF4-FFF2-40B4-BE49-F238E27FC236}">
                <a16:creationId xmlns:a16="http://schemas.microsoft.com/office/drawing/2014/main" id="{673CAFDE-B68D-47CB-8AA3-41E1A1C1E46D}"/>
              </a:ext>
            </a:extLst>
          </p:cNvPr>
          <p:cNvSpPr/>
          <p:nvPr/>
        </p:nvSpPr>
        <p:spPr>
          <a:xfrm>
            <a:off x="5546878" y="5428662"/>
            <a:ext cx="1007102" cy="100710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34" name="!!o5d">
            <a:extLst>
              <a:ext uri="{FF2B5EF4-FFF2-40B4-BE49-F238E27FC236}">
                <a16:creationId xmlns:a16="http://schemas.microsoft.com/office/drawing/2014/main" id="{121FEF90-E000-4BAD-8000-AD589BDE7A8A}"/>
              </a:ext>
            </a:extLst>
          </p:cNvPr>
          <p:cNvSpPr/>
          <p:nvPr/>
        </p:nvSpPr>
        <p:spPr>
          <a:xfrm>
            <a:off x="6729028" y="5428662"/>
            <a:ext cx="1007102" cy="100710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35" name="!!o5b">
            <a:extLst>
              <a:ext uri="{FF2B5EF4-FFF2-40B4-BE49-F238E27FC236}">
                <a16:creationId xmlns:a16="http://schemas.microsoft.com/office/drawing/2014/main" id="{4022DC57-682F-48C9-B455-BC2F47B2A7CD}"/>
              </a:ext>
            </a:extLst>
          </p:cNvPr>
          <p:cNvSpPr/>
          <p:nvPr/>
        </p:nvSpPr>
        <p:spPr>
          <a:xfrm>
            <a:off x="3874777" y="5428662"/>
            <a:ext cx="1007102" cy="100710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36" name="!!5a">
            <a:extLst>
              <a:ext uri="{FF2B5EF4-FFF2-40B4-BE49-F238E27FC236}">
                <a16:creationId xmlns:a16="http://schemas.microsoft.com/office/drawing/2014/main" id="{B3001B51-02D0-44D7-9324-BE8EE43E5F35}"/>
              </a:ext>
            </a:extLst>
          </p:cNvPr>
          <p:cNvSpPr txBox="1"/>
          <p:nvPr/>
        </p:nvSpPr>
        <p:spPr>
          <a:xfrm>
            <a:off x="2866692" y="5470668"/>
            <a:ext cx="680486"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V</a:t>
            </a:r>
          </a:p>
        </p:txBody>
      </p:sp>
      <p:sp>
        <p:nvSpPr>
          <p:cNvPr id="43" name="!!5b">
            <a:extLst>
              <a:ext uri="{FF2B5EF4-FFF2-40B4-BE49-F238E27FC236}">
                <a16:creationId xmlns:a16="http://schemas.microsoft.com/office/drawing/2014/main" id="{3A552431-BB66-4B10-8A03-6BFCCA0B77CF}"/>
              </a:ext>
            </a:extLst>
          </p:cNvPr>
          <p:cNvSpPr txBox="1"/>
          <p:nvPr/>
        </p:nvSpPr>
        <p:spPr>
          <a:xfrm>
            <a:off x="4047163" y="5470668"/>
            <a:ext cx="680486"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ô</a:t>
            </a:r>
          </a:p>
        </p:txBody>
      </p:sp>
      <p:sp>
        <p:nvSpPr>
          <p:cNvPr id="44" name="!!5c">
            <a:extLst>
              <a:ext uri="{FF2B5EF4-FFF2-40B4-BE49-F238E27FC236}">
                <a16:creationId xmlns:a16="http://schemas.microsoft.com/office/drawing/2014/main" id="{7F5B694B-2479-4CD2-9CE8-23E3C0878E32}"/>
              </a:ext>
            </a:extLst>
          </p:cNvPr>
          <p:cNvSpPr txBox="1"/>
          <p:nvPr/>
        </p:nvSpPr>
        <p:spPr>
          <a:xfrm>
            <a:off x="5720943" y="5470668"/>
            <a:ext cx="680486"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s</a:t>
            </a:r>
          </a:p>
        </p:txBody>
      </p:sp>
      <p:sp>
        <p:nvSpPr>
          <p:cNvPr id="45" name="!!5d">
            <a:extLst>
              <a:ext uri="{FF2B5EF4-FFF2-40B4-BE49-F238E27FC236}">
                <a16:creationId xmlns:a16="http://schemas.microsoft.com/office/drawing/2014/main" id="{37AF6AB1-3E28-402A-A071-89E9E2974DE0}"/>
              </a:ext>
            </a:extLst>
          </p:cNvPr>
          <p:cNvSpPr txBox="1"/>
          <p:nvPr/>
        </p:nvSpPr>
        <p:spPr>
          <a:xfrm>
            <a:off x="6869909" y="5470668"/>
            <a:ext cx="680486" cy="923090"/>
          </a:xfrm>
          <a:prstGeom prst="rect">
            <a:avLst/>
          </a:prstGeom>
          <a:noFill/>
        </p:spPr>
        <p:txBody>
          <a:bodyPr wrap="square" rtlCol="0">
            <a:spAutoFit/>
          </a:bodyPr>
          <a:lstStyle/>
          <a:p>
            <a:pPr algn="ctr" defTabSz="914126"/>
            <a:r>
              <a:rPr lang="en-US" sz="5398" b="1" dirty="0" err="1">
                <a:solidFill>
                  <a:prstClr val="white"/>
                </a:solidFill>
                <a:effectLst>
                  <a:outerShdw blurRad="38100" dist="38100" dir="2700000" algn="tl">
                    <a:srgbClr val="000000">
                      <a:alpha val="43137"/>
                    </a:srgbClr>
                  </a:outerShdw>
                </a:effectLst>
                <a:latin typeface="Averta Std ExtraBold" panose="00000900000000000000" pitchFamily="50" charset="0"/>
              </a:rPr>
              <a:t>i</a:t>
            </a:r>
            <a:endPar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pic>
        <p:nvPicPr>
          <p:cNvPr id="46" name="Picture 45">
            <a:extLst>
              <a:ext uri="{FF2B5EF4-FFF2-40B4-BE49-F238E27FC236}">
                <a16:creationId xmlns:a16="http://schemas.microsoft.com/office/drawing/2014/main" id="{23104AC1-4DD7-4703-821A-AF37CE269952}"/>
              </a:ext>
            </a:extLst>
          </p:cNvPr>
          <p:cNvPicPr>
            <a:picLocks noChangeAspect="1"/>
          </p:cNvPicPr>
          <p:nvPr/>
        </p:nvPicPr>
        <p:blipFill>
          <a:blip r:embed="rId8"/>
          <a:stretch>
            <a:fillRect/>
          </a:stretch>
        </p:blipFill>
        <p:spPr>
          <a:xfrm>
            <a:off x="4296465" y="-631090"/>
            <a:ext cx="359906" cy="214559"/>
          </a:xfrm>
          <a:prstGeom prst="rect">
            <a:avLst/>
          </a:prstGeom>
        </p:spPr>
      </p:pic>
      <p:pic>
        <p:nvPicPr>
          <p:cNvPr id="47" name="Picture 46">
            <a:extLst>
              <a:ext uri="{FF2B5EF4-FFF2-40B4-BE49-F238E27FC236}">
                <a16:creationId xmlns:a16="http://schemas.microsoft.com/office/drawing/2014/main" id="{F8948557-C6A4-490D-8792-FBBC50FB7387}"/>
              </a:ext>
            </a:extLst>
          </p:cNvPr>
          <p:cNvPicPr>
            <a:picLocks noChangeAspect="1"/>
          </p:cNvPicPr>
          <p:nvPr/>
        </p:nvPicPr>
        <p:blipFill>
          <a:blip r:embed="rId9"/>
          <a:stretch>
            <a:fillRect/>
          </a:stretch>
        </p:blipFill>
        <p:spPr>
          <a:xfrm>
            <a:off x="2022362" y="-680213"/>
            <a:ext cx="359906" cy="214559"/>
          </a:xfrm>
          <a:prstGeom prst="rect">
            <a:avLst/>
          </a:prstGeom>
        </p:spPr>
      </p:pic>
      <p:pic>
        <p:nvPicPr>
          <p:cNvPr id="48" name="Picture 47">
            <a:extLst>
              <a:ext uri="{FF2B5EF4-FFF2-40B4-BE49-F238E27FC236}">
                <a16:creationId xmlns:a16="http://schemas.microsoft.com/office/drawing/2014/main" id="{5A696FA9-1C4E-4D23-9F9C-6929777A6FE1}"/>
              </a:ext>
            </a:extLst>
          </p:cNvPr>
          <p:cNvPicPr>
            <a:picLocks noChangeAspect="1"/>
          </p:cNvPicPr>
          <p:nvPr/>
        </p:nvPicPr>
        <p:blipFill>
          <a:blip r:embed="rId10"/>
          <a:stretch>
            <a:fillRect/>
          </a:stretch>
        </p:blipFill>
        <p:spPr>
          <a:xfrm>
            <a:off x="3561476" y="-1010630"/>
            <a:ext cx="359906" cy="218018"/>
          </a:xfrm>
          <a:prstGeom prst="rect">
            <a:avLst/>
          </a:prstGeom>
        </p:spPr>
      </p:pic>
      <p:pic>
        <p:nvPicPr>
          <p:cNvPr id="55" name="Picture 54">
            <a:extLst>
              <a:ext uri="{FF2B5EF4-FFF2-40B4-BE49-F238E27FC236}">
                <a16:creationId xmlns:a16="http://schemas.microsoft.com/office/drawing/2014/main" id="{8DC349B9-04F9-4A79-8150-776CC0AEB043}"/>
              </a:ext>
            </a:extLst>
          </p:cNvPr>
          <p:cNvPicPr>
            <a:picLocks noChangeAspect="1"/>
          </p:cNvPicPr>
          <p:nvPr/>
        </p:nvPicPr>
        <p:blipFill>
          <a:blip r:embed="rId11"/>
          <a:stretch>
            <a:fillRect/>
          </a:stretch>
        </p:blipFill>
        <p:spPr>
          <a:xfrm>
            <a:off x="5328308" y="-719058"/>
            <a:ext cx="359906" cy="218018"/>
          </a:xfrm>
          <a:prstGeom prst="rect">
            <a:avLst/>
          </a:prstGeom>
        </p:spPr>
      </p:pic>
      <p:pic>
        <p:nvPicPr>
          <p:cNvPr id="56" name="Picture 55">
            <a:extLst>
              <a:ext uri="{FF2B5EF4-FFF2-40B4-BE49-F238E27FC236}">
                <a16:creationId xmlns:a16="http://schemas.microsoft.com/office/drawing/2014/main" id="{6EE27CDF-668F-4AE9-8136-B009934C3DB9}"/>
              </a:ext>
            </a:extLst>
          </p:cNvPr>
          <p:cNvPicPr>
            <a:picLocks noChangeAspect="1"/>
          </p:cNvPicPr>
          <p:nvPr/>
        </p:nvPicPr>
        <p:blipFill>
          <a:blip r:embed="rId12"/>
          <a:stretch>
            <a:fillRect/>
          </a:stretch>
        </p:blipFill>
        <p:spPr>
          <a:xfrm>
            <a:off x="10148971" y="-649354"/>
            <a:ext cx="359906" cy="214559"/>
          </a:xfrm>
          <a:prstGeom prst="rect">
            <a:avLst/>
          </a:prstGeom>
        </p:spPr>
      </p:pic>
      <p:pic>
        <p:nvPicPr>
          <p:cNvPr id="57" name="Picture 56">
            <a:extLst>
              <a:ext uri="{FF2B5EF4-FFF2-40B4-BE49-F238E27FC236}">
                <a16:creationId xmlns:a16="http://schemas.microsoft.com/office/drawing/2014/main" id="{317DFE88-6217-4B33-AD5C-45D692F55B5A}"/>
              </a:ext>
            </a:extLst>
          </p:cNvPr>
          <p:cNvPicPr>
            <a:picLocks noChangeAspect="1"/>
          </p:cNvPicPr>
          <p:nvPr/>
        </p:nvPicPr>
        <p:blipFill>
          <a:blip r:embed="rId13"/>
          <a:stretch>
            <a:fillRect/>
          </a:stretch>
        </p:blipFill>
        <p:spPr>
          <a:xfrm>
            <a:off x="7476920" y="-1101053"/>
            <a:ext cx="359906" cy="218018"/>
          </a:xfrm>
          <a:prstGeom prst="rect">
            <a:avLst/>
          </a:prstGeom>
        </p:spPr>
      </p:pic>
      <p:pic>
        <p:nvPicPr>
          <p:cNvPr id="58" name="Picture 57">
            <a:extLst>
              <a:ext uri="{FF2B5EF4-FFF2-40B4-BE49-F238E27FC236}">
                <a16:creationId xmlns:a16="http://schemas.microsoft.com/office/drawing/2014/main" id="{6CDB765B-52D1-4EEE-884E-D6318077F9D6}"/>
              </a:ext>
            </a:extLst>
          </p:cNvPr>
          <p:cNvPicPr>
            <a:picLocks noChangeAspect="1"/>
          </p:cNvPicPr>
          <p:nvPr/>
        </p:nvPicPr>
        <p:blipFill>
          <a:blip r:embed="rId14"/>
          <a:stretch>
            <a:fillRect/>
          </a:stretch>
        </p:blipFill>
        <p:spPr>
          <a:xfrm>
            <a:off x="8381505" y="-592875"/>
            <a:ext cx="359906" cy="214559"/>
          </a:xfrm>
          <a:prstGeom prst="rect">
            <a:avLst/>
          </a:prstGeom>
        </p:spPr>
      </p:pic>
      <p:pic>
        <p:nvPicPr>
          <p:cNvPr id="59" name="Picture 58">
            <a:extLst>
              <a:ext uri="{FF2B5EF4-FFF2-40B4-BE49-F238E27FC236}">
                <a16:creationId xmlns:a16="http://schemas.microsoft.com/office/drawing/2014/main" id="{B40732CB-B63E-4852-A8BF-B7EC441C3D02}"/>
              </a:ext>
            </a:extLst>
          </p:cNvPr>
          <p:cNvPicPr>
            <a:picLocks noChangeAspect="1"/>
          </p:cNvPicPr>
          <p:nvPr/>
        </p:nvPicPr>
        <p:blipFill>
          <a:blip r:embed="rId15"/>
          <a:stretch>
            <a:fillRect/>
          </a:stretch>
        </p:blipFill>
        <p:spPr>
          <a:xfrm>
            <a:off x="9156703" y="-634549"/>
            <a:ext cx="359906" cy="218018"/>
          </a:xfrm>
          <a:prstGeom prst="rect">
            <a:avLst/>
          </a:prstGeom>
        </p:spPr>
      </p:pic>
      <p:pic>
        <p:nvPicPr>
          <p:cNvPr id="60" name="Picture 59">
            <a:extLst>
              <a:ext uri="{FF2B5EF4-FFF2-40B4-BE49-F238E27FC236}">
                <a16:creationId xmlns:a16="http://schemas.microsoft.com/office/drawing/2014/main" id="{A385E709-8E53-401E-A088-3C1244D679DA}"/>
              </a:ext>
            </a:extLst>
          </p:cNvPr>
          <p:cNvPicPr>
            <a:picLocks noChangeAspect="1"/>
          </p:cNvPicPr>
          <p:nvPr/>
        </p:nvPicPr>
        <p:blipFill>
          <a:blip r:embed="rId16"/>
          <a:stretch>
            <a:fillRect/>
          </a:stretch>
        </p:blipFill>
        <p:spPr>
          <a:xfrm>
            <a:off x="6912564" y="-556051"/>
            <a:ext cx="359906" cy="218018"/>
          </a:xfrm>
          <a:prstGeom prst="rect">
            <a:avLst/>
          </a:prstGeom>
        </p:spPr>
      </p:pic>
      <p:pic>
        <p:nvPicPr>
          <p:cNvPr id="62" name="Picture 61">
            <a:extLst>
              <a:ext uri="{FF2B5EF4-FFF2-40B4-BE49-F238E27FC236}">
                <a16:creationId xmlns:a16="http://schemas.microsoft.com/office/drawing/2014/main" id="{55D45EBB-8971-408B-8053-00B55FBCE8EA}"/>
              </a:ext>
            </a:extLst>
          </p:cNvPr>
          <p:cNvPicPr>
            <a:picLocks noChangeAspect="1"/>
          </p:cNvPicPr>
          <p:nvPr/>
        </p:nvPicPr>
        <p:blipFill>
          <a:blip r:embed="rId17"/>
          <a:stretch>
            <a:fillRect/>
          </a:stretch>
        </p:blipFill>
        <p:spPr>
          <a:xfrm>
            <a:off x="2749158" y="-705460"/>
            <a:ext cx="359906" cy="218018"/>
          </a:xfrm>
          <a:prstGeom prst="rect">
            <a:avLst/>
          </a:prstGeom>
        </p:spPr>
      </p:pic>
      <p:pic>
        <p:nvPicPr>
          <p:cNvPr id="65" name="Picture 64">
            <a:extLst>
              <a:ext uri="{FF2B5EF4-FFF2-40B4-BE49-F238E27FC236}">
                <a16:creationId xmlns:a16="http://schemas.microsoft.com/office/drawing/2014/main" id="{BAA86FC9-2CD1-4CA5-ABE7-28D6C3DC102C}"/>
              </a:ext>
            </a:extLst>
          </p:cNvPr>
          <p:cNvPicPr>
            <a:picLocks noChangeAspect="1"/>
          </p:cNvPicPr>
          <p:nvPr/>
        </p:nvPicPr>
        <p:blipFill>
          <a:blip r:embed="rId9"/>
          <a:stretch>
            <a:fillRect/>
          </a:stretch>
        </p:blipFill>
        <p:spPr>
          <a:xfrm>
            <a:off x="6870902" y="-853256"/>
            <a:ext cx="359906" cy="214559"/>
          </a:xfrm>
          <a:prstGeom prst="rect">
            <a:avLst/>
          </a:prstGeom>
        </p:spPr>
      </p:pic>
      <p:pic>
        <p:nvPicPr>
          <p:cNvPr id="66" name="Picture 65">
            <a:extLst>
              <a:ext uri="{FF2B5EF4-FFF2-40B4-BE49-F238E27FC236}">
                <a16:creationId xmlns:a16="http://schemas.microsoft.com/office/drawing/2014/main" id="{CDD77D6C-D602-4920-96B3-BDAF9F632E4C}"/>
              </a:ext>
            </a:extLst>
          </p:cNvPr>
          <p:cNvPicPr>
            <a:picLocks noChangeAspect="1"/>
          </p:cNvPicPr>
          <p:nvPr/>
        </p:nvPicPr>
        <p:blipFill>
          <a:blip r:embed="rId10"/>
          <a:stretch>
            <a:fillRect/>
          </a:stretch>
        </p:blipFill>
        <p:spPr>
          <a:xfrm>
            <a:off x="8410016" y="-1183672"/>
            <a:ext cx="359906" cy="218018"/>
          </a:xfrm>
          <a:prstGeom prst="rect">
            <a:avLst/>
          </a:prstGeom>
        </p:spPr>
      </p:pic>
      <p:pic>
        <p:nvPicPr>
          <p:cNvPr id="67" name="Picture 66">
            <a:extLst>
              <a:ext uri="{FF2B5EF4-FFF2-40B4-BE49-F238E27FC236}">
                <a16:creationId xmlns:a16="http://schemas.microsoft.com/office/drawing/2014/main" id="{3A045BEB-19DD-4C55-B444-8F27948E27E7}"/>
              </a:ext>
            </a:extLst>
          </p:cNvPr>
          <p:cNvPicPr>
            <a:picLocks noChangeAspect="1"/>
          </p:cNvPicPr>
          <p:nvPr/>
        </p:nvPicPr>
        <p:blipFill>
          <a:blip r:embed="rId17"/>
          <a:stretch>
            <a:fillRect/>
          </a:stretch>
        </p:blipFill>
        <p:spPr>
          <a:xfrm>
            <a:off x="7597698" y="-878503"/>
            <a:ext cx="359906" cy="218018"/>
          </a:xfrm>
          <a:prstGeom prst="rect">
            <a:avLst/>
          </a:prstGeom>
        </p:spPr>
      </p:pic>
      <p:pic>
        <p:nvPicPr>
          <p:cNvPr id="76" name="Picture 75">
            <a:extLst>
              <a:ext uri="{FF2B5EF4-FFF2-40B4-BE49-F238E27FC236}">
                <a16:creationId xmlns:a16="http://schemas.microsoft.com/office/drawing/2014/main" id="{DC093378-E9AA-4262-9CE9-7FD57B748569}"/>
              </a:ext>
            </a:extLst>
          </p:cNvPr>
          <p:cNvPicPr>
            <a:picLocks noChangeAspect="1"/>
          </p:cNvPicPr>
          <p:nvPr/>
        </p:nvPicPr>
        <p:blipFill>
          <a:blip r:embed="rId11"/>
          <a:stretch>
            <a:fillRect/>
          </a:stretch>
        </p:blipFill>
        <p:spPr>
          <a:xfrm>
            <a:off x="700152" y="-564631"/>
            <a:ext cx="359906" cy="218018"/>
          </a:xfrm>
          <a:prstGeom prst="rect">
            <a:avLst/>
          </a:prstGeom>
        </p:spPr>
      </p:pic>
      <p:pic>
        <p:nvPicPr>
          <p:cNvPr id="77" name="Picture 76">
            <a:extLst>
              <a:ext uri="{FF2B5EF4-FFF2-40B4-BE49-F238E27FC236}">
                <a16:creationId xmlns:a16="http://schemas.microsoft.com/office/drawing/2014/main" id="{EB97D8F0-95C0-4F61-A4FA-2B5655B7481B}"/>
              </a:ext>
            </a:extLst>
          </p:cNvPr>
          <p:cNvPicPr>
            <a:picLocks noChangeAspect="1"/>
          </p:cNvPicPr>
          <p:nvPr/>
        </p:nvPicPr>
        <p:blipFill>
          <a:blip r:embed="rId12"/>
          <a:stretch>
            <a:fillRect/>
          </a:stretch>
        </p:blipFill>
        <p:spPr>
          <a:xfrm>
            <a:off x="1630835" y="-979817"/>
            <a:ext cx="359906" cy="214559"/>
          </a:xfrm>
          <a:prstGeom prst="rect">
            <a:avLst/>
          </a:prstGeom>
        </p:spPr>
      </p:pic>
      <p:pic>
        <p:nvPicPr>
          <p:cNvPr id="79" name="Picture 78">
            <a:extLst>
              <a:ext uri="{FF2B5EF4-FFF2-40B4-BE49-F238E27FC236}">
                <a16:creationId xmlns:a16="http://schemas.microsoft.com/office/drawing/2014/main" id="{4491E904-7744-4929-BB9C-9A0EE20189F8}"/>
              </a:ext>
            </a:extLst>
          </p:cNvPr>
          <p:cNvPicPr>
            <a:picLocks noChangeAspect="1"/>
          </p:cNvPicPr>
          <p:nvPr/>
        </p:nvPicPr>
        <p:blipFill>
          <a:blip r:embed="rId13"/>
          <a:stretch>
            <a:fillRect/>
          </a:stretch>
        </p:blipFill>
        <p:spPr>
          <a:xfrm>
            <a:off x="2848765" y="-946625"/>
            <a:ext cx="359906" cy="218018"/>
          </a:xfrm>
          <a:prstGeom prst="rect">
            <a:avLst/>
          </a:prstGeom>
        </p:spPr>
      </p:pic>
      <p:pic>
        <p:nvPicPr>
          <p:cNvPr id="80" name="Picture 79">
            <a:extLst>
              <a:ext uri="{FF2B5EF4-FFF2-40B4-BE49-F238E27FC236}">
                <a16:creationId xmlns:a16="http://schemas.microsoft.com/office/drawing/2014/main" id="{3DAF7F57-5990-447A-90FB-1A245B1945CB}"/>
              </a:ext>
            </a:extLst>
          </p:cNvPr>
          <p:cNvPicPr>
            <a:picLocks noChangeAspect="1"/>
          </p:cNvPicPr>
          <p:nvPr/>
        </p:nvPicPr>
        <p:blipFill>
          <a:blip r:embed="rId9"/>
          <a:stretch>
            <a:fillRect/>
          </a:stretch>
        </p:blipFill>
        <p:spPr>
          <a:xfrm>
            <a:off x="2242746" y="-698828"/>
            <a:ext cx="359906" cy="214559"/>
          </a:xfrm>
          <a:prstGeom prst="rect">
            <a:avLst/>
          </a:prstGeom>
        </p:spPr>
      </p:pic>
      <p:pic>
        <p:nvPicPr>
          <p:cNvPr id="81" name="Picture 80">
            <a:extLst>
              <a:ext uri="{FF2B5EF4-FFF2-40B4-BE49-F238E27FC236}">
                <a16:creationId xmlns:a16="http://schemas.microsoft.com/office/drawing/2014/main" id="{9BB7237D-8828-4DF4-B42D-4F81DBAB401A}"/>
              </a:ext>
            </a:extLst>
          </p:cNvPr>
          <p:cNvPicPr>
            <a:picLocks noChangeAspect="1"/>
          </p:cNvPicPr>
          <p:nvPr/>
        </p:nvPicPr>
        <p:blipFill>
          <a:blip r:embed="rId10"/>
          <a:stretch>
            <a:fillRect/>
          </a:stretch>
        </p:blipFill>
        <p:spPr>
          <a:xfrm>
            <a:off x="3781861" y="-1029245"/>
            <a:ext cx="359906" cy="218018"/>
          </a:xfrm>
          <a:prstGeom prst="rect">
            <a:avLst/>
          </a:prstGeom>
        </p:spPr>
      </p:pic>
      <p:pic>
        <p:nvPicPr>
          <p:cNvPr id="82" name="Picture 81">
            <a:extLst>
              <a:ext uri="{FF2B5EF4-FFF2-40B4-BE49-F238E27FC236}">
                <a16:creationId xmlns:a16="http://schemas.microsoft.com/office/drawing/2014/main" id="{16EE5164-0E82-4559-8882-B85056CD4D51}"/>
              </a:ext>
            </a:extLst>
          </p:cNvPr>
          <p:cNvPicPr>
            <a:picLocks noChangeAspect="1"/>
          </p:cNvPicPr>
          <p:nvPr/>
        </p:nvPicPr>
        <p:blipFill>
          <a:blip r:embed="rId17"/>
          <a:stretch>
            <a:fillRect/>
          </a:stretch>
        </p:blipFill>
        <p:spPr>
          <a:xfrm>
            <a:off x="2969542" y="-724075"/>
            <a:ext cx="359906" cy="218018"/>
          </a:xfrm>
          <a:prstGeom prst="rect">
            <a:avLst/>
          </a:prstGeom>
        </p:spPr>
      </p:pic>
      <p:pic>
        <p:nvPicPr>
          <p:cNvPr id="83" name="Picture 82">
            <a:extLst>
              <a:ext uri="{FF2B5EF4-FFF2-40B4-BE49-F238E27FC236}">
                <a16:creationId xmlns:a16="http://schemas.microsoft.com/office/drawing/2014/main" id="{B91A96DF-5039-4CA0-9827-34A2DE74BB10}"/>
              </a:ext>
            </a:extLst>
          </p:cNvPr>
          <p:cNvPicPr>
            <a:picLocks noChangeAspect="1"/>
          </p:cNvPicPr>
          <p:nvPr/>
        </p:nvPicPr>
        <p:blipFill>
          <a:blip r:embed="rId10"/>
          <a:stretch>
            <a:fillRect/>
          </a:stretch>
        </p:blipFill>
        <p:spPr>
          <a:xfrm>
            <a:off x="5979548" y="-1009014"/>
            <a:ext cx="359906" cy="218018"/>
          </a:xfrm>
          <a:prstGeom prst="rect">
            <a:avLst/>
          </a:prstGeom>
        </p:spPr>
      </p:pic>
      <p:pic>
        <p:nvPicPr>
          <p:cNvPr id="84" name="Picture 83">
            <a:extLst>
              <a:ext uri="{FF2B5EF4-FFF2-40B4-BE49-F238E27FC236}">
                <a16:creationId xmlns:a16="http://schemas.microsoft.com/office/drawing/2014/main" id="{6D9107B0-5E0B-48DA-BF56-18987A4824AD}"/>
              </a:ext>
            </a:extLst>
          </p:cNvPr>
          <p:cNvPicPr>
            <a:picLocks noChangeAspect="1"/>
          </p:cNvPicPr>
          <p:nvPr/>
        </p:nvPicPr>
        <p:blipFill>
          <a:blip r:embed="rId12"/>
          <a:stretch>
            <a:fillRect/>
          </a:stretch>
        </p:blipFill>
        <p:spPr>
          <a:xfrm>
            <a:off x="4048907" y="-978201"/>
            <a:ext cx="359906" cy="214559"/>
          </a:xfrm>
          <a:prstGeom prst="rect">
            <a:avLst/>
          </a:prstGeom>
        </p:spPr>
      </p:pic>
      <p:pic>
        <p:nvPicPr>
          <p:cNvPr id="85" name="Picture 84">
            <a:extLst>
              <a:ext uri="{FF2B5EF4-FFF2-40B4-BE49-F238E27FC236}">
                <a16:creationId xmlns:a16="http://schemas.microsoft.com/office/drawing/2014/main" id="{D3C7DDC3-2B02-4709-956D-B1606AE9C926}"/>
              </a:ext>
            </a:extLst>
          </p:cNvPr>
          <p:cNvPicPr>
            <a:picLocks noChangeAspect="1"/>
          </p:cNvPicPr>
          <p:nvPr/>
        </p:nvPicPr>
        <p:blipFill>
          <a:blip r:embed="rId13"/>
          <a:stretch>
            <a:fillRect/>
          </a:stretch>
        </p:blipFill>
        <p:spPr>
          <a:xfrm>
            <a:off x="5266837" y="-945010"/>
            <a:ext cx="359906" cy="218018"/>
          </a:xfrm>
          <a:prstGeom prst="rect">
            <a:avLst/>
          </a:prstGeom>
        </p:spPr>
      </p:pic>
      <p:pic>
        <p:nvPicPr>
          <p:cNvPr id="86" name="Picture 85">
            <a:extLst>
              <a:ext uri="{FF2B5EF4-FFF2-40B4-BE49-F238E27FC236}">
                <a16:creationId xmlns:a16="http://schemas.microsoft.com/office/drawing/2014/main" id="{3B8B71A2-ED97-4A71-9E01-69E43BAB527F}"/>
              </a:ext>
            </a:extLst>
          </p:cNvPr>
          <p:cNvPicPr>
            <a:picLocks noChangeAspect="1"/>
          </p:cNvPicPr>
          <p:nvPr/>
        </p:nvPicPr>
        <p:blipFill>
          <a:blip r:embed="rId10"/>
          <a:stretch>
            <a:fillRect/>
          </a:stretch>
        </p:blipFill>
        <p:spPr>
          <a:xfrm>
            <a:off x="6199933" y="-1027629"/>
            <a:ext cx="359906" cy="218018"/>
          </a:xfrm>
          <a:prstGeom prst="rect">
            <a:avLst/>
          </a:prstGeom>
        </p:spPr>
      </p:pic>
      <p:pic>
        <p:nvPicPr>
          <p:cNvPr id="87" name="Picture 86">
            <a:extLst>
              <a:ext uri="{FF2B5EF4-FFF2-40B4-BE49-F238E27FC236}">
                <a16:creationId xmlns:a16="http://schemas.microsoft.com/office/drawing/2014/main" id="{ED99D13F-7F20-4C8A-9922-2C105B44F6AD}"/>
              </a:ext>
            </a:extLst>
          </p:cNvPr>
          <p:cNvPicPr>
            <a:picLocks noChangeAspect="1"/>
          </p:cNvPicPr>
          <p:nvPr/>
        </p:nvPicPr>
        <p:blipFill>
          <a:blip r:embed="rId13"/>
          <a:stretch>
            <a:fillRect/>
          </a:stretch>
        </p:blipFill>
        <p:spPr>
          <a:xfrm>
            <a:off x="5158989" y="-577380"/>
            <a:ext cx="359906" cy="218018"/>
          </a:xfrm>
          <a:prstGeom prst="rect">
            <a:avLst/>
          </a:prstGeom>
        </p:spPr>
      </p:pic>
      <p:pic>
        <p:nvPicPr>
          <p:cNvPr id="88" name="Picture 87">
            <a:extLst>
              <a:ext uri="{FF2B5EF4-FFF2-40B4-BE49-F238E27FC236}">
                <a16:creationId xmlns:a16="http://schemas.microsoft.com/office/drawing/2014/main" id="{A55C8C07-D841-40A4-BD74-1B859B5608E6}"/>
              </a:ext>
            </a:extLst>
          </p:cNvPr>
          <p:cNvPicPr>
            <a:picLocks noChangeAspect="1"/>
          </p:cNvPicPr>
          <p:nvPr/>
        </p:nvPicPr>
        <p:blipFill>
          <a:blip r:embed="rId9"/>
          <a:stretch>
            <a:fillRect/>
          </a:stretch>
        </p:blipFill>
        <p:spPr>
          <a:xfrm>
            <a:off x="4552971" y="-329583"/>
            <a:ext cx="359906" cy="214559"/>
          </a:xfrm>
          <a:prstGeom prst="rect">
            <a:avLst/>
          </a:prstGeom>
        </p:spPr>
      </p:pic>
      <p:pic>
        <p:nvPicPr>
          <p:cNvPr id="89" name="Picture 88">
            <a:extLst>
              <a:ext uri="{FF2B5EF4-FFF2-40B4-BE49-F238E27FC236}">
                <a16:creationId xmlns:a16="http://schemas.microsoft.com/office/drawing/2014/main" id="{55769337-913D-41DF-BE91-0AF2802513A2}"/>
              </a:ext>
            </a:extLst>
          </p:cNvPr>
          <p:cNvPicPr>
            <a:picLocks noChangeAspect="1"/>
          </p:cNvPicPr>
          <p:nvPr/>
        </p:nvPicPr>
        <p:blipFill>
          <a:blip r:embed="rId10"/>
          <a:stretch>
            <a:fillRect/>
          </a:stretch>
        </p:blipFill>
        <p:spPr>
          <a:xfrm>
            <a:off x="6092085" y="-660000"/>
            <a:ext cx="359906" cy="218018"/>
          </a:xfrm>
          <a:prstGeom prst="rect">
            <a:avLst/>
          </a:prstGeom>
        </p:spPr>
      </p:pic>
      <p:pic>
        <p:nvPicPr>
          <p:cNvPr id="90" name="Picture 89">
            <a:extLst>
              <a:ext uri="{FF2B5EF4-FFF2-40B4-BE49-F238E27FC236}">
                <a16:creationId xmlns:a16="http://schemas.microsoft.com/office/drawing/2014/main" id="{E98C0D1C-9304-470F-8B57-020D70B3DDFA}"/>
              </a:ext>
            </a:extLst>
          </p:cNvPr>
          <p:cNvPicPr>
            <a:picLocks noChangeAspect="1"/>
          </p:cNvPicPr>
          <p:nvPr/>
        </p:nvPicPr>
        <p:blipFill>
          <a:blip r:embed="rId17"/>
          <a:stretch>
            <a:fillRect/>
          </a:stretch>
        </p:blipFill>
        <p:spPr>
          <a:xfrm>
            <a:off x="5279766" y="-354830"/>
            <a:ext cx="359906" cy="218018"/>
          </a:xfrm>
          <a:prstGeom prst="rect">
            <a:avLst/>
          </a:prstGeom>
        </p:spPr>
      </p:pic>
      <p:pic>
        <p:nvPicPr>
          <p:cNvPr id="91" name="Picture 90">
            <a:extLst>
              <a:ext uri="{FF2B5EF4-FFF2-40B4-BE49-F238E27FC236}">
                <a16:creationId xmlns:a16="http://schemas.microsoft.com/office/drawing/2014/main" id="{0E3A9F78-AE31-4DDE-BFC6-34FB67FC635F}"/>
              </a:ext>
            </a:extLst>
          </p:cNvPr>
          <p:cNvPicPr>
            <a:picLocks noChangeAspect="1"/>
          </p:cNvPicPr>
          <p:nvPr/>
        </p:nvPicPr>
        <p:blipFill>
          <a:blip r:embed="rId10"/>
          <a:stretch>
            <a:fillRect/>
          </a:stretch>
        </p:blipFill>
        <p:spPr>
          <a:xfrm>
            <a:off x="3661617" y="-485341"/>
            <a:ext cx="359906" cy="218018"/>
          </a:xfrm>
          <a:prstGeom prst="rect">
            <a:avLst/>
          </a:prstGeom>
        </p:spPr>
      </p:pic>
      <p:pic>
        <p:nvPicPr>
          <p:cNvPr id="92" name="Picture 91">
            <a:extLst>
              <a:ext uri="{FF2B5EF4-FFF2-40B4-BE49-F238E27FC236}">
                <a16:creationId xmlns:a16="http://schemas.microsoft.com/office/drawing/2014/main" id="{8BC03C8B-E81B-4183-848B-BE560D8E45B5}"/>
              </a:ext>
            </a:extLst>
          </p:cNvPr>
          <p:cNvPicPr>
            <a:picLocks noChangeAspect="1"/>
          </p:cNvPicPr>
          <p:nvPr/>
        </p:nvPicPr>
        <p:blipFill>
          <a:blip r:embed="rId10"/>
          <a:stretch>
            <a:fillRect/>
          </a:stretch>
        </p:blipFill>
        <p:spPr>
          <a:xfrm>
            <a:off x="3882001" y="-503957"/>
            <a:ext cx="359906" cy="218018"/>
          </a:xfrm>
          <a:prstGeom prst="rect">
            <a:avLst/>
          </a:prstGeom>
        </p:spPr>
      </p:pic>
      <p:sp>
        <p:nvSpPr>
          <p:cNvPr id="93" name="!!o5c">
            <a:extLst>
              <a:ext uri="{FF2B5EF4-FFF2-40B4-BE49-F238E27FC236}">
                <a16:creationId xmlns:a16="http://schemas.microsoft.com/office/drawing/2014/main" id="{673CAFDE-B68D-47CB-8AA3-41E1A1C1E46D}"/>
              </a:ext>
            </a:extLst>
          </p:cNvPr>
          <p:cNvSpPr/>
          <p:nvPr/>
        </p:nvSpPr>
        <p:spPr>
          <a:xfrm>
            <a:off x="7984948" y="5428662"/>
            <a:ext cx="1007102" cy="100710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4" name="!!o5d">
            <a:extLst>
              <a:ext uri="{FF2B5EF4-FFF2-40B4-BE49-F238E27FC236}">
                <a16:creationId xmlns:a16="http://schemas.microsoft.com/office/drawing/2014/main" id="{121FEF90-E000-4BAD-8000-AD589BDE7A8A}"/>
              </a:ext>
            </a:extLst>
          </p:cNvPr>
          <p:cNvSpPr/>
          <p:nvPr/>
        </p:nvSpPr>
        <p:spPr>
          <a:xfrm>
            <a:off x="9167097" y="5428662"/>
            <a:ext cx="1007102" cy="100710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5" name="!!5c">
            <a:extLst>
              <a:ext uri="{FF2B5EF4-FFF2-40B4-BE49-F238E27FC236}">
                <a16:creationId xmlns:a16="http://schemas.microsoft.com/office/drawing/2014/main" id="{7F5B694B-2479-4CD2-9CE8-23E3C0878E32}"/>
              </a:ext>
            </a:extLst>
          </p:cNvPr>
          <p:cNvSpPr txBox="1"/>
          <p:nvPr/>
        </p:nvSpPr>
        <p:spPr>
          <a:xfrm>
            <a:off x="8159013" y="5470668"/>
            <a:ext cx="680486"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96" name="!!5d">
            <a:extLst>
              <a:ext uri="{FF2B5EF4-FFF2-40B4-BE49-F238E27FC236}">
                <a16:creationId xmlns:a16="http://schemas.microsoft.com/office/drawing/2014/main" id="{37AF6AB1-3E28-402A-A071-89E9E2974DE0}"/>
              </a:ext>
            </a:extLst>
          </p:cNvPr>
          <p:cNvSpPr txBox="1"/>
          <p:nvPr/>
        </p:nvSpPr>
        <p:spPr>
          <a:xfrm>
            <a:off x="9307979" y="5470668"/>
            <a:ext cx="680486"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Tree>
    <p:extLst>
      <p:ext uri="{BB962C8B-B14F-4D97-AF65-F5344CB8AC3E}">
        <p14:creationId xmlns:p14="http://schemas.microsoft.com/office/powerpoint/2010/main" val="388385118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36"/>
                                        </p:tgtEl>
                                      </p:cBhvr>
                                    </p:animEffect>
                                    <p:animScale>
                                      <p:cBhvr>
                                        <p:cTn id="12" dur="250" autoRev="1" fill="hold"/>
                                        <p:tgtEl>
                                          <p:spTgt spid="36"/>
                                        </p:tgtEl>
                                      </p:cBhvr>
                                      <p:by x="105000" y="105000"/>
                                    </p:animScale>
                                  </p:childTnLst>
                                </p:cTn>
                              </p:par>
                            </p:childTnLst>
                          </p:cTn>
                        </p:par>
                      </p:childTnLst>
                    </p:cTn>
                  </p:par>
                </p:childTnLst>
              </p:cTn>
              <p:nextCondLst>
                <p:cond evt="onClick" delay="0">
                  <p:tgtEl>
                    <p:spTgt spid="32"/>
                  </p:tgtEl>
                </p:cond>
              </p:nextCondLst>
            </p:seq>
            <p:seq concurrent="1" nextAc="seek">
              <p:cTn id="13" restart="whenNotActive" fill="hold" evtFilter="cancelBubble" nodeType="interactiveSeq">
                <p:stCondLst>
                  <p:cond evt="onClick" delay="0">
                    <p:tgtEl>
                      <p:spTgt spid="35"/>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 calcmode="lin" valueType="num">
                                      <p:cBhvr>
                                        <p:cTn id="18" dur="500" fill="hold"/>
                                        <p:tgtEl>
                                          <p:spTgt spid="43"/>
                                        </p:tgtEl>
                                        <p:attrNameLst>
                                          <p:attrName>ppt_w</p:attrName>
                                        </p:attrNameLst>
                                      </p:cBhvr>
                                      <p:tavLst>
                                        <p:tav tm="0">
                                          <p:val>
                                            <p:fltVal val="0"/>
                                          </p:val>
                                        </p:tav>
                                        <p:tav tm="100000">
                                          <p:val>
                                            <p:strVal val="#ppt_w"/>
                                          </p:val>
                                        </p:tav>
                                      </p:tavLst>
                                    </p:anim>
                                    <p:anim calcmode="lin" valueType="num">
                                      <p:cBhvr>
                                        <p:cTn id="19" dur="500" fill="hold"/>
                                        <p:tgtEl>
                                          <p:spTgt spid="43"/>
                                        </p:tgtEl>
                                        <p:attrNameLst>
                                          <p:attrName>ppt_h</p:attrName>
                                        </p:attrNameLst>
                                      </p:cBhvr>
                                      <p:tavLst>
                                        <p:tav tm="0">
                                          <p:val>
                                            <p:fltVal val="0"/>
                                          </p:val>
                                        </p:tav>
                                        <p:tav tm="100000">
                                          <p:val>
                                            <p:strVal val="#ppt_h"/>
                                          </p:val>
                                        </p:tav>
                                      </p:tavLst>
                                    </p:anim>
                                    <p:animEffect transition="in" filter="fade">
                                      <p:cBhvr>
                                        <p:cTn id="20" dur="500"/>
                                        <p:tgtEl>
                                          <p:spTgt spid="43"/>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43"/>
                                        </p:tgtEl>
                                      </p:cBhvr>
                                    </p:animEffect>
                                    <p:animScale>
                                      <p:cBhvr>
                                        <p:cTn id="23" dur="250" autoRev="1" fill="hold"/>
                                        <p:tgtEl>
                                          <p:spTgt spid="43"/>
                                        </p:tgtEl>
                                      </p:cBhvr>
                                      <p:by x="105000" y="105000"/>
                                    </p:animScale>
                                  </p:childTnLst>
                                </p:cTn>
                              </p:par>
                            </p:childTnLst>
                          </p:cTn>
                        </p:par>
                      </p:childTnLst>
                    </p:cTn>
                  </p:par>
                </p:childTnLst>
              </p:cTn>
              <p:nextCondLst>
                <p:cond evt="onClick" delay="0">
                  <p:tgtEl>
                    <p:spTgt spid="35"/>
                  </p:tgtEl>
                </p:cond>
              </p:nextCondLst>
            </p:seq>
            <p:seq concurrent="1" nextAc="seek">
              <p:cTn id="24" restart="whenNotActive" fill="hold" evtFilter="cancelBubble" nodeType="interactiveSeq">
                <p:stCondLst>
                  <p:cond evt="onClick" delay="0">
                    <p:tgtEl>
                      <p:spTgt spid="33"/>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p:cTn id="29" dur="500" fill="hold"/>
                                        <p:tgtEl>
                                          <p:spTgt spid="44"/>
                                        </p:tgtEl>
                                        <p:attrNameLst>
                                          <p:attrName>ppt_w</p:attrName>
                                        </p:attrNameLst>
                                      </p:cBhvr>
                                      <p:tavLst>
                                        <p:tav tm="0">
                                          <p:val>
                                            <p:fltVal val="0"/>
                                          </p:val>
                                        </p:tav>
                                        <p:tav tm="100000">
                                          <p:val>
                                            <p:strVal val="#ppt_w"/>
                                          </p:val>
                                        </p:tav>
                                      </p:tavLst>
                                    </p:anim>
                                    <p:anim calcmode="lin" valueType="num">
                                      <p:cBhvr>
                                        <p:cTn id="30" dur="500" fill="hold"/>
                                        <p:tgtEl>
                                          <p:spTgt spid="44"/>
                                        </p:tgtEl>
                                        <p:attrNameLst>
                                          <p:attrName>ppt_h</p:attrName>
                                        </p:attrNameLst>
                                      </p:cBhvr>
                                      <p:tavLst>
                                        <p:tav tm="0">
                                          <p:val>
                                            <p:fltVal val="0"/>
                                          </p:val>
                                        </p:tav>
                                        <p:tav tm="100000">
                                          <p:val>
                                            <p:strVal val="#ppt_h"/>
                                          </p:val>
                                        </p:tav>
                                      </p:tavLst>
                                    </p:anim>
                                    <p:animEffect transition="in" filter="fade">
                                      <p:cBhvr>
                                        <p:cTn id="31" dur="500"/>
                                        <p:tgtEl>
                                          <p:spTgt spid="44"/>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44"/>
                                        </p:tgtEl>
                                      </p:cBhvr>
                                    </p:animEffect>
                                    <p:animScale>
                                      <p:cBhvr>
                                        <p:cTn id="34" dur="250" autoRev="1" fill="hold"/>
                                        <p:tgtEl>
                                          <p:spTgt spid="44"/>
                                        </p:tgtEl>
                                      </p:cBhvr>
                                      <p:by x="105000" y="105000"/>
                                    </p:animScale>
                                  </p:childTnLst>
                                </p:cTn>
                              </p:par>
                            </p:childTnLst>
                          </p:cTn>
                        </p:par>
                      </p:childTnLst>
                    </p:cTn>
                  </p:par>
                </p:childTnLst>
              </p:cTn>
              <p:nextCondLst>
                <p:cond evt="onClick" delay="0">
                  <p:tgtEl>
                    <p:spTgt spid="33"/>
                  </p:tgtEl>
                </p:cond>
              </p:nextCondLst>
            </p:seq>
            <p:seq concurrent="1" nextAc="seek">
              <p:cTn id="35" restart="whenNotActive" fill="hold" evtFilter="cancelBubble" nodeType="interactiveSeq">
                <p:stCondLst>
                  <p:cond evt="onClick" delay="0">
                    <p:tgtEl>
                      <p:spTgt spid="34"/>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cBhvr>
                                        <p:cTn id="40" dur="500" fill="hold"/>
                                        <p:tgtEl>
                                          <p:spTgt spid="45"/>
                                        </p:tgtEl>
                                        <p:attrNameLst>
                                          <p:attrName>ppt_w</p:attrName>
                                        </p:attrNameLst>
                                      </p:cBhvr>
                                      <p:tavLst>
                                        <p:tav tm="0">
                                          <p:val>
                                            <p:fltVal val="0"/>
                                          </p:val>
                                        </p:tav>
                                        <p:tav tm="100000">
                                          <p:val>
                                            <p:strVal val="#ppt_w"/>
                                          </p:val>
                                        </p:tav>
                                      </p:tavLst>
                                    </p:anim>
                                    <p:anim calcmode="lin" valueType="num">
                                      <p:cBhvr>
                                        <p:cTn id="41" dur="500" fill="hold"/>
                                        <p:tgtEl>
                                          <p:spTgt spid="45"/>
                                        </p:tgtEl>
                                        <p:attrNameLst>
                                          <p:attrName>ppt_h</p:attrName>
                                        </p:attrNameLst>
                                      </p:cBhvr>
                                      <p:tavLst>
                                        <p:tav tm="0">
                                          <p:val>
                                            <p:fltVal val="0"/>
                                          </p:val>
                                        </p:tav>
                                        <p:tav tm="100000">
                                          <p:val>
                                            <p:strVal val="#ppt_h"/>
                                          </p:val>
                                        </p:tav>
                                      </p:tavLst>
                                    </p:anim>
                                    <p:animEffect transition="in" filter="fade">
                                      <p:cBhvr>
                                        <p:cTn id="42" dur="500"/>
                                        <p:tgtEl>
                                          <p:spTgt spid="45"/>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45"/>
                                        </p:tgtEl>
                                      </p:cBhvr>
                                    </p:animEffect>
                                    <p:animScale>
                                      <p:cBhvr>
                                        <p:cTn id="45" dur="250" autoRev="1" fill="hold"/>
                                        <p:tgtEl>
                                          <p:spTgt spid="45"/>
                                        </p:tgtEl>
                                      </p:cBhvr>
                                      <p:by x="105000" y="105000"/>
                                    </p:animScale>
                                  </p:childTnLst>
                                </p:cTn>
                              </p:par>
                            </p:childTnLst>
                          </p:cTn>
                        </p:par>
                      </p:childTnLst>
                    </p:cTn>
                  </p:par>
                </p:childTnLst>
              </p:cTn>
              <p:nextCondLst>
                <p:cond evt="onClick" delay="0">
                  <p:tgtEl>
                    <p:spTgt spid="34"/>
                  </p:tgtEl>
                </p:cond>
              </p:nextCondLst>
            </p:seq>
            <p:seq concurrent="1" nextAc="seek">
              <p:cTn id="46" restart="whenNotActive" fill="hold" evtFilter="cancelBubble" nodeType="interactiveSeq">
                <p:stCondLst>
                  <p:cond evt="onClick" delay="0">
                    <p:tgtEl>
                      <p:spTgt spid="93"/>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95"/>
                                        </p:tgtEl>
                                        <p:attrNameLst>
                                          <p:attrName>style.visibility</p:attrName>
                                        </p:attrNameLst>
                                      </p:cBhvr>
                                      <p:to>
                                        <p:strVal val="visible"/>
                                      </p:to>
                                    </p:set>
                                    <p:anim calcmode="lin" valueType="num">
                                      <p:cBhvr>
                                        <p:cTn id="51" dur="500" fill="hold"/>
                                        <p:tgtEl>
                                          <p:spTgt spid="95"/>
                                        </p:tgtEl>
                                        <p:attrNameLst>
                                          <p:attrName>ppt_w</p:attrName>
                                        </p:attrNameLst>
                                      </p:cBhvr>
                                      <p:tavLst>
                                        <p:tav tm="0">
                                          <p:val>
                                            <p:fltVal val="0"/>
                                          </p:val>
                                        </p:tav>
                                        <p:tav tm="100000">
                                          <p:val>
                                            <p:strVal val="#ppt_w"/>
                                          </p:val>
                                        </p:tav>
                                      </p:tavLst>
                                    </p:anim>
                                    <p:anim calcmode="lin" valueType="num">
                                      <p:cBhvr>
                                        <p:cTn id="52" dur="500" fill="hold"/>
                                        <p:tgtEl>
                                          <p:spTgt spid="95"/>
                                        </p:tgtEl>
                                        <p:attrNameLst>
                                          <p:attrName>ppt_h</p:attrName>
                                        </p:attrNameLst>
                                      </p:cBhvr>
                                      <p:tavLst>
                                        <p:tav tm="0">
                                          <p:val>
                                            <p:fltVal val="0"/>
                                          </p:val>
                                        </p:tav>
                                        <p:tav tm="100000">
                                          <p:val>
                                            <p:strVal val="#ppt_h"/>
                                          </p:val>
                                        </p:tav>
                                      </p:tavLst>
                                    </p:anim>
                                    <p:animEffect transition="in" filter="fade">
                                      <p:cBhvr>
                                        <p:cTn id="53" dur="500"/>
                                        <p:tgtEl>
                                          <p:spTgt spid="95"/>
                                        </p:tgtEl>
                                      </p:cBhvr>
                                    </p:animEffect>
                                  </p:childTnLst>
                                  <p:subTnLst>
                                    <p:audio>
                                      <p:cMediaNode>
                                        <p:cTn display="0" masterRel="sameClick">
                                          <p:stCondLst>
                                            <p:cond evt="begin" delay="0">
                                              <p:tn val="49"/>
                                            </p:cond>
                                          </p:stCondLst>
                                          <p:endCondLst>
                                            <p:cond evt="onStopAudio" delay="0">
                                              <p:tgtEl>
                                                <p:sldTgt/>
                                              </p:tgtEl>
                                            </p:cond>
                                          </p:endCondLst>
                                        </p:cTn>
                                        <p:tgtEl>
                                          <p:sndTgt r:embed="rId2"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95"/>
                                        </p:tgtEl>
                                      </p:cBhvr>
                                    </p:animEffect>
                                    <p:animScale>
                                      <p:cBhvr>
                                        <p:cTn id="56" dur="250" autoRev="1" fill="hold"/>
                                        <p:tgtEl>
                                          <p:spTgt spid="95"/>
                                        </p:tgtEl>
                                      </p:cBhvr>
                                      <p:by x="105000" y="105000"/>
                                    </p:animScale>
                                  </p:childTnLst>
                                </p:cTn>
                              </p:par>
                            </p:childTnLst>
                          </p:cTn>
                        </p:par>
                      </p:childTnLst>
                    </p:cTn>
                  </p:par>
                </p:childTnLst>
              </p:cTn>
              <p:nextCondLst>
                <p:cond evt="onClick" delay="0">
                  <p:tgtEl>
                    <p:spTgt spid="93"/>
                  </p:tgtEl>
                </p:cond>
              </p:nextCondLst>
            </p:seq>
            <p:seq concurrent="1" nextAc="seek">
              <p:cTn id="57" restart="whenNotActive" fill="hold" evtFilter="cancelBubble" nodeType="interactiveSeq">
                <p:stCondLst>
                  <p:cond evt="onClick" delay="0">
                    <p:tgtEl>
                      <p:spTgt spid="94"/>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96"/>
                                        </p:tgtEl>
                                        <p:attrNameLst>
                                          <p:attrName>style.visibility</p:attrName>
                                        </p:attrNameLst>
                                      </p:cBhvr>
                                      <p:to>
                                        <p:strVal val="visible"/>
                                      </p:to>
                                    </p:set>
                                    <p:anim calcmode="lin" valueType="num">
                                      <p:cBhvr>
                                        <p:cTn id="62" dur="500" fill="hold"/>
                                        <p:tgtEl>
                                          <p:spTgt spid="96"/>
                                        </p:tgtEl>
                                        <p:attrNameLst>
                                          <p:attrName>ppt_w</p:attrName>
                                        </p:attrNameLst>
                                      </p:cBhvr>
                                      <p:tavLst>
                                        <p:tav tm="0">
                                          <p:val>
                                            <p:fltVal val="0"/>
                                          </p:val>
                                        </p:tav>
                                        <p:tav tm="100000">
                                          <p:val>
                                            <p:strVal val="#ppt_w"/>
                                          </p:val>
                                        </p:tav>
                                      </p:tavLst>
                                    </p:anim>
                                    <p:anim calcmode="lin" valueType="num">
                                      <p:cBhvr>
                                        <p:cTn id="63" dur="500" fill="hold"/>
                                        <p:tgtEl>
                                          <p:spTgt spid="96"/>
                                        </p:tgtEl>
                                        <p:attrNameLst>
                                          <p:attrName>ppt_h</p:attrName>
                                        </p:attrNameLst>
                                      </p:cBhvr>
                                      <p:tavLst>
                                        <p:tav tm="0">
                                          <p:val>
                                            <p:fltVal val="0"/>
                                          </p:val>
                                        </p:tav>
                                        <p:tav tm="100000">
                                          <p:val>
                                            <p:strVal val="#ppt_h"/>
                                          </p:val>
                                        </p:tav>
                                      </p:tavLst>
                                    </p:anim>
                                    <p:animEffect transition="in" filter="fade">
                                      <p:cBhvr>
                                        <p:cTn id="64" dur="500"/>
                                        <p:tgtEl>
                                          <p:spTgt spid="96"/>
                                        </p:tgtEl>
                                      </p:cBhvr>
                                    </p:animEffect>
                                  </p:childTnLst>
                                  <p:subTnLst>
                                    <p:audio>
                                      <p:cMediaNode>
                                        <p:cTn display="0" masterRel="sameClick">
                                          <p:stCondLst>
                                            <p:cond evt="begin" delay="0">
                                              <p:tn val="60"/>
                                            </p:cond>
                                          </p:stCondLst>
                                          <p:endCondLst>
                                            <p:cond evt="onStopAudio" delay="0">
                                              <p:tgtEl>
                                                <p:sldTgt/>
                                              </p:tgtEl>
                                            </p:cond>
                                          </p:endCondLst>
                                        </p:cTn>
                                        <p:tgtEl>
                                          <p:sndTgt r:embed="rId2"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96"/>
                                        </p:tgtEl>
                                      </p:cBhvr>
                                    </p:animEffect>
                                    <p:animScale>
                                      <p:cBhvr>
                                        <p:cTn id="67" dur="250" autoRev="1" fill="hold"/>
                                        <p:tgtEl>
                                          <p:spTgt spid="96"/>
                                        </p:tgtEl>
                                      </p:cBhvr>
                                      <p:by x="105000" y="105000"/>
                                    </p:animScale>
                                  </p:childTnLst>
                                </p:cTn>
                              </p:par>
                              <p:par>
                                <p:cTn id="68"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9" dur="5000" fill="hold"/>
                                        <p:tgtEl>
                                          <p:spTgt spid="47"/>
                                        </p:tgtEl>
                                        <p:attrNameLst>
                                          <p:attrName>ppt_x</p:attrName>
                                          <p:attrName>ppt_y</p:attrName>
                                        </p:attrNameLst>
                                      </p:cBhvr>
                                    </p:animMotion>
                                  </p:childTnLst>
                                </p:cTn>
                              </p:par>
                              <p:par>
                                <p:cTn id="70"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1" dur="8000" fill="hold"/>
                                        <p:tgtEl>
                                          <p:spTgt spid="62"/>
                                        </p:tgtEl>
                                        <p:attrNameLst>
                                          <p:attrName>ppt_x</p:attrName>
                                          <p:attrName>ppt_y</p:attrName>
                                        </p:attrNameLst>
                                      </p:cBhvr>
                                    </p:animMotion>
                                  </p:childTnLst>
                                </p:cTn>
                              </p:par>
                              <p:par>
                                <p:cTn id="72"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3" dur="6000" fill="hold"/>
                                        <p:tgtEl>
                                          <p:spTgt spid="48"/>
                                        </p:tgtEl>
                                        <p:attrNameLst>
                                          <p:attrName>ppt_x</p:attrName>
                                          <p:attrName>ppt_y</p:attrName>
                                        </p:attrNameLst>
                                      </p:cBhvr>
                                    </p:animMotion>
                                  </p:childTnLst>
                                </p:cTn>
                              </p:par>
                              <p:par>
                                <p:cTn id="74" presetID="0" presetClass="path" presetSubtype="0" repeatCount="1000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75" dur="7000" fill="hold"/>
                                        <p:tgtEl>
                                          <p:spTgt spid="46"/>
                                        </p:tgtEl>
                                        <p:attrNameLst>
                                          <p:attrName>ppt_x</p:attrName>
                                          <p:attrName>ppt_y</p:attrName>
                                        </p:attrNameLst>
                                      </p:cBhvr>
                                    </p:animMotion>
                                  </p:childTnLst>
                                </p:cTn>
                              </p:par>
                              <p:par>
                                <p:cTn id="76" presetID="0" presetClass="path" presetSubtype="0" repeatCount="1000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77" dur="5000" fill="hold"/>
                                        <p:tgtEl>
                                          <p:spTgt spid="55"/>
                                        </p:tgtEl>
                                        <p:attrNameLst>
                                          <p:attrName>ppt_x</p:attrName>
                                          <p:attrName>ppt_y</p:attrName>
                                        </p:attrNameLst>
                                      </p:cBhvr>
                                    </p:animMotion>
                                  </p:childTnLst>
                                </p:cTn>
                              </p:par>
                              <p:par>
                                <p:cTn id="78" presetID="0" presetClass="path" presetSubtype="0" repeatCount="1000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79" dur="5000" fill="hold"/>
                                        <p:tgtEl>
                                          <p:spTgt spid="56"/>
                                        </p:tgtEl>
                                        <p:attrNameLst>
                                          <p:attrName>ppt_x</p:attrName>
                                          <p:attrName>ppt_y</p:attrName>
                                        </p:attrNameLst>
                                      </p:cBhvr>
                                      <p:rCtr x="-4792" y="65810"/>
                                    </p:animMotion>
                                  </p:childTnLst>
                                </p:cTn>
                              </p:par>
                              <p:par>
                                <p:cTn id="80" presetID="0" presetClass="path" presetSubtype="0" repeatCount="1000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81" dur="4000" fill="hold"/>
                                        <p:tgtEl>
                                          <p:spTgt spid="60"/>
                                        </p:tgtEl>
                                        <p:attrNameLst>
                                          <p:attrName>ppt_x</p:attrName>
                                          <p:attrName>ppt_y</p:attrName>
                                        </p:attrNameLst>
                                      </p:cBhvr>
                                    </p:animMotion>
                                  </p:childTnLst>
                                </p:cTn>
                              </p:par>
                              <p:par>
                                <p:cTn id="82"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3" dur="6000" fill="hold"/>
                                        <p:tgtEl>
                                          <p:spTgt spid="57"/>
                                        </p:tgtEl>
                                        <p:attrNameLst>
                                          <p:attrName>ppt_x</p:attrName>
                                          <p:attrName>ppt_y</p:attrName>
                                        </p:attrNameLst>
                                      </p:cBhvr>
                                    </p:animMotion>
                                  </p:childTnLst>
                                </p:cTn>
                              </p:par>
                              <p:par>
                                <p:cTn id="84" presetID="0" presetClass="path" presetSubtype="0" repeatCount="1000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85" dur="5000" fill="hold"/>
                                        <p:tgtEl>
                                          <p:spTgt spid="58"/>
                                        </p:tgtEl>
                                        <p:attrNameLst>
                                          <p:attrName>ppt_x</p:attrName>
                                          <p:attrName>ppt_y</p:attrName>
                                        </p:attrNameLst>
                                      </p:cBhvr>
                                    </p:animMotion>
                                  </p:childTnLst>
                                </p:cTn>
                              </p:par>
                              <p:par>
                                <p:cTn id="86" presetID="0" presetClass="path" presetSubtype="0" repeatCount="1000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87" dur="5000" fill="hold"/>
                                        <p:tgtEl>
                                          <p:spTgt spid="59"/>
                                        </p:tgtEl>
                                        <p:attrNameLst>
                                          <p:attrName>ppt_x</p:attrName>
                                          <p:attrName>ppt_y</p:attrName>
                                        </p:attrNameLst>
                                      </p:cBhvr>
                                    </p:animMotion>
                                  </p:childTnLst>
                                </p:cTn>
                              </p:par>
                              <p:par>
                                <p:cTn id="88"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9" dur="9000" fill="hold"/>
                                        <p:tgtEl>
                                          <p:spTgt spid="65"/>
                                        </p:tgtEl>
                                        <p:attrNameLst>
                                          <p:attrName>ppt_x</p:attrName>
                                          <p:attrName>ppt_y</p:attrName>
                                        </p:attrNameLst>
                                      </p:cBhvr>
                                    </p:animMotion>
                                  </p:childTnLst>
                                </p:cTn>
                              </p:par>
                              <p:par>
                                <p:cTn id="90"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1" dur="6000" fill="hold"/>
                                        <p:tgtEl>
                                          <p:spTgt spid="67"/>
                                        </p:tgtEl>
                                        <p:attrNameLst>
                                          <p:attrName>ppt_x</p:attrName>
                                          <p:attrName>ppt_y</p:attrName>
                                        </p:attrNameLst>
                                      </p:cBhvr>
                                    </p:animMotion>
                                  </p:childTnLst>
                                </p:cTn>
                              </p:par>
                              <p:par>
                                <p:cTn id="92"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3" dur="4000" fill="hold"/>
                                        <p:tgtEl>
                                          <p:spTgt spid="66"/>
                                        </p:tgtEl>
                                        <p:attrNameLst>
                                          <p:attrName>ppt_x</p:attrName>
                                          <p:attrName>ppt_y</p:attrName>
                                        </p:attrNameLst>
                                      </p:cBhvr>
                                    </p:animMotion>
                                  </p:childTnLst>
                                </p:cTn>
                              </p:par>
                              <p:par>
                                <p:cTn id="94" presetID="0" presetClass="path" presetSubtype="0" repeatCount="1000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95" dur="5000" fill="hold"/>
                                        <p:tgtEl>
                                          <p:spTgt spid="76"/>
                                        </p:tgtEl>
                                        <p:attrNameLst>
                                          <p:attrName>ppt_x</p:attrName>
                                          <p:attrName>ppt_y</p:attrName>
                                        </p:attrNameLst>
                                      </p:cBhvr>
                                      <p:rCtr x="18750" y="58287"/>
                                    </p:animMotion>
                                  </p:childTnLst>
                                </p:cTn>
                              </p:par>
                              <p:par>
                                <p:cTn id="96"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97" dur="5000" fill="hold"/>
                                        <p:tgtEl>
                                          <p:spTgt spid="77"/>
                                        </p:tgtEl>
                                        <p:attrNameLst>
                                          <p:attrName>ppt_x</p:attrName>
                                          <p:attrName>ppt_y</p:attrName>
                                        </p:attrNameLst>
                                      </p:cBhvr>
                                    </p:animMotion>
                                  </p:childTnLst>
                                </p:cTn>
                              </p:par>
                              <p:par>
                                <p:cTn id="98"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9" dur="6000" fill="hold"/>
                                        <p:tgtEl>
                                          <p:spTgt spid="79"/>
                                        </p:tgtEl>
                                        <p:attrNameLst>
                                          <p:attrName>ppt_x</p:attrName>
                                          <p:attrName>ppt_y</p:attrName>
                                        </p:attrNameLst>
                                      </p:cBhvr>
                                    </p:animMotion>
                                  </p:childTnLst>
                                </p:cTn>
                              </p:par>
                              <p:par>
                                <p:cTn id="100"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1" dur="9000" fill="hold"/>
                                        <p:tgtEl>
                                          <p:spTgt spid="80"/>
                                        </p:tgtEl>
                                        <p:attrNameLst>
                                          <p:attrName>ppt_x</p:attrName>
                                          <p:attrName>ppt_y</p:attrName>
                                        </p:attrNameLst>
                                      </p:cBhvr>
                                    </p:animMotion>
                                  </p:childTnLst>
                                </p:cTn>
                              </p:par>
                              <p:par>
                                <p:cTn id="102"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3" dur="6000" fill="hold"/>
                                        <p:tgtEl>
                                          <p:spTgt spid="82"/>
                                        </p:tgtEl>
                                        <p:attrNameLst>
                                          <p:attrName>ppt_x</p:attrName>
                                          <p:attrName>ppt_y</p:attrName>
                                        </p:attrNameLst>
                                      </p:cBhvr>
                                    </p:animMotion>
                                  </p:childTnLst>
                                </p:cTn>
                              </p:par>
                              <p:par>
                                <p:cTn id="104"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5" dur="4000" fill="hold"/>
                                        <p:tgtEl>
                                          <p:spTgt spid="81"/>
                                        </p:tgtEl>
                                        <p:attrNameLst>
                                          <p:attrName>ppt_x</p:attrName>
                                          <p:attrName>ppt_y</p:attrName>
                                        </p:attrNameLst>
                                      </p:cBhvr>
                                    </p:animMotion>
                                  </p:childTnLst>
                                </p:cTn>
                              </p:par>
                              <p:par>
                                <p:cTn id="106"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7" dur="8000" fill="hold"/>
                                        <p:tgtEl>
                                          <p:spTgt spid="83"/>
                                        </p:tgtEl>
                                        <p:attrNameLst>
                                          <p:attrName>ppt_x</p:attrName>
                                          <p:attrName>ppt_y</p:attrName>
                                        </p:attrNameLst>
                                      </p:cBhvr>
                                    </p:animMotion>
                                  </p:childTnLst>
                                </p:cTn>
                              </p:par>
                              <p:par>
                                <p:cTn id="108"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09" dur="9000" fill="hold"/>
                                        <p:tgtEl>
                                          <p:spTgt spid="84"/>
                                        </p:tgtEl>
                                        <p:attrNameLst>
                                          <p:attrName>ppt_x</p:attrName>
                                          <p:attrName>ppt_y</p:attrName>
                                        </p:attrNameLst>
                                      </p:cBhvr>
                                    </p:animMotion>
                                  </p:childTnLst>
                                </p:cTn>
                              </p:par>
                              <p:par>
                                <p:cTn id="110"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1" dur="6000" fill="hold"/>
                                        <p:tgtEl>
                                          <p:spTgt spid="85"/>
                                        </p:tgtEl>
                                        <p:attrNameLst>
                                          <p:attrName>ppt_x</p:attrName>
                                          <p:attrName>ppt_y</p:attrName>
                                        </p:attrNameLst>
                                      </p:cBhvr>
                                    </p:animMotion>
                                  </p:childTnLst>
                                </p:cTn>
                              </p:par>
                              <p:par>
                                <p:cTn id="112"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3" dur="10000" fill="hold"/>
                                        <p:tgtEl>
                                          <p:spTgt spid="86"/>
                                        </p:tgtEl>
                                        <p:attrNameLst>
                                          <p:attrName>ppt_x</p:attrName>
                                          <p:attrName>ppt_y</p:attrName>
                                        </p:attrNameLst>
                                      </p:cBhvr>
                                    </p:animMotion>
                                  </p:childTnLst>
                                </p:cTn>
                              </p:par>
                              <p:par>
                                <p:cTn id="114"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5" dur="8000" fill="hold"/>
                                        <p:tgtEl>
                                          <p:spTgt spid="87"/>
                                        </p:tgtEl>
                                        <p:attrNameLst>
                                          <p:attrName>ppt_x</p:attrName>
                                          <p:attrName>ppt_y</p:attrName>
                                        </p:attrNameLst>
                                      </p:cBhvr>
                                    </p:animMotion>
                                  </p:childTnLst>
                                </p:cTn>
                              </p:par>
                              <p:par>
                                <p:cTn id="116"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7" dur="9000" fill="hold"/>
                                        <p:tgtEl>
                                          <p:spTgt spid="88"/>
                                        </p:tgtEl>
                                        <p:attrNameLst>
                                          <p:attrName>ppt_x</p:attrName>
                                          <p:attrName>ppt_y</p:attrName>
                                        </p:attrNameLst>
                                      </p:cBhvr>
                                    </p:animMotion>
                                  </p:childTnLst>
                                </p:cTn>
                              </p:par>
                              <p:par>
                                <p:cTn id="118"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9" dur="10000" fill="hold"/>
                                        <p:tgtEl>
                                          <p:spTgt spid="90"/>
                                        </p:tgtEl>
                                        <p:attrNameLst>
                                          <p:attrName>ppt_x</p:attrName>
                                          <p:attrName>ppt_y</p:attrName>
                                        </p:attrNameLst>
                                      </p:cBhvr>
                                    </p:animMotion>
                                  </p:childTnLst>
                                </p:cTn>
                              </p:par>
                              <p:par>
                                <p:cTn id="120"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1" dur="6000" fill="hold"/>
                                        <p:tgtEl>
                                          <p:spTgt spid="89"/>
                                        </p:tgtEl>
                                        <p:attrNameLst>
                                          <p:attrName>ppt_x</p:attrName>
                                          <p:attrName>ppt_y</p:attrName>
                                        </p:attrNameLst>
                                      </p:cBhvr>
                                    </p:animMotion>
                                  </p:childTnLst>
                                </p:cTn>
                              </p:par>
                              <p:par>
                                <p:cTn id="122"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3" dur="7000" fill="hold"/>
                                        <p:tgtEl>
                                          <p:spTgt spid="91"/>
                                        </p:tgtEl>
                                        <p:attrNameLst>
                                          <p:attrName>ppt_x</p:attrName>
                                          <p:attrName>ppt_y</p:attrName>
                                        </p:attrNameLst>
                                      </p:cBhvr>
                                    </p:animMotion>
                                  </p:childTnLst>
                                </p:cTn>
                              </p:par>
                              <p:par>
                                <p:cTn id="124"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5" dur="9000" fill="hold"/>
                                        <p:tgtEl>
                                          <p:spTgt spid="92"/>
                                        </p:tgtEl>
                                        <p:attrNameLst>
                                          <p:attrName>ppt_x</p:attrName>
                                          <p:attrName>ppt_y</p:attrName>
                                        </p:attrNameLst>
                                      </p:cBhvr>
                                    </p:animMotion>
                                  </p:childTnLst>
                                </p:cTn>
                              </p:par>
                            </p:childTnLst>
                          </p:cTn>
                        </p:par>
                      </p:childTnLst>
                    </p:cTn>
                  </p:par>
                </p:childTnLst>
              </p:cTn>
              <p:nextCondLst>
                <p:cond evt="onClick" delay="0">
                  <p:tgtEl>
                    <p:spTgt spid="94"/>
                  </p:tgtEl>
                </p:cond>
              </p:nextCondLst>
            </p:seq>
          </p:childTnLst>
        </p:cTn>
      </p:par>
    </p:tnLst>
    <p:bldLst>
      <p:bldP spid="36" grpId="0"/>
      <p:bldP spid="36" grpId="1"/>
      <p:bldP spid="43" grpId="0"/>
      <p:bldP spid="43" grpId="1"/>
      <p:bldP spid="44" grpId="0"/>
      <p:bldP spid="44" grpId="1"/>
      <p:bldP spid="45" grpId="0"/>
      <p:bldP spid="45" grpId="1"/>
      <p:bldP spid="95" grpId="0"/>
      <p:bldP spid="95" grpId="1"/>
      <p:bldP spid="96" grpId="0"/>
      <p:bldP spid="96"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a:solidFill>
                    <a:prstClr val="white"/>
                  </a:solidFill>
                  <a:effectLst>
                    <a:outerShdw blurRad="38100" dist="38100" dir="2700000" algn="tl">
                      <a:srgbClr val="000000">
                        <a:alpha val="43137"/>
                      </a:srgbClr>
                    </a:outerShdw>
                  </a:effectLst>
                  <a:latin typeface="Averta Std ExtraBold" panose="00000900000000000000" pitchFamily="50" charset="0"/>
                </a:rPr>
                <a:t>Mật thư số 4</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2132153" y="1126917"/>
            <a:ext cx="8012505" cy="2190099"/>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41907" y="3738113"/>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2382268" y="1403117"/>
            <a:ext cx="7596085" cy="1753869"/>
          </a:xfrm>
          <a:prstGeom prst="rect">
            <a:avLst/>
          </a:prstGeom>
          <a:noFill/>
          <a:ln>
            <a:noFill/>
          </a:ln>
        </p:spPr>
        <p:txBody>
          <a:bodyPr wrap="square">
            <a:spAutoFit/>
          </a:bodyPr>
          <a:lstStyle/>
          <a:p>
            <a:pPr algn="ctr" defTabSz="914126"/>
            <a:r>
              <a:rPr lang="en-US" sz="5398" dirty="0" err="1">
                <a:solidFill>
                  <a:srgbClr val="EE4036"/>
                </a:solidFill>
                <a:latin typeface="Averta Std ExtraBold" panose="00000900000000000000" pitchFamily="50" charset="0"/>
              </a:rPr>
              <a:t>Có</a:t>
            </a:r>
            <a:r>
              <a:rPr lang="en-US" sz="5398" dirty="0">
                <a:solidFill>
                  <a:srgbClr val="EE4036"/>
                </a:solidFill>
                <a:latin typeface="Averta Std ExtraBold" panose="00000900000000000000" pitchFamily="50" charset="0"/>
              </a:rPr>
              <a:t> </a:t>
            </a:r>
            <a:r>
              <a:rPr lang="en-US" sz="5398" dirty="0" err="1">
                <a:solidFill>
                  <a:srgbClr val="EE4036"/>
                </a:solidFill>
                <a:latin typeface="Averta Std ExtraBold" panose="00000900000000000000" pitchFamily="50" charset="0"/>
              </a:rPr>
              <a:t>mấy</a:t>
            </a:r>
            <a:r>
              <a:rPr lang="en-US" sz="5398" dirty="0">
                <a:solidFill>
                  <a:srgbClr val="EE4036"/>
                </a:solidFill>
                <a:latin typeface="Averta Std ExtraBold" panose="00000900000000000000" pitchFamily="50" charset="0"/>
              </a:rPr>
              <a:t> </a:t>
            </a:r>
            <a:r>
              <a:rPr lang="en-US" sz="5398" dirty="0" err="1">
                <a:solidFill>
                  <a:srgbClr val="EE4036"/>
                </a:solidFill>
                <a:latin typeface="Averta Std ExtraBold" panose="00000900000000000000" pitchFamily="50" charset="0"/>
              </a:rPr>
              <a:t>loại</a:t>
            </a:r>
            <a:r>
              <a:rPr lang="en-US" sz="5398" dirty="0">
                <a:solidFill>
                  <a:srgbClr val="EE4036"/>
                </a:solidFill>
                <a:latin typeface="Averta Std ExtraBold" panose="00000900000000000000" pitchFamily="50" charset="0"/>
              </a:rPr>
              <a:t> </a:t>
            </a:r>
            <a:r>
              <a:rPr lang="en-US" sz="5398" dirty="0" err="1">
                <a:solidFill>
                  <a:srgbClr val="EE4036"/>
                </a:solidFill>
                <a:latin typeface="Averta Std ExtraBold" panose="00000900000000000000" pitchFamily="50" charset="0"/>
              </a:rPr>
              <a:t>nhân</a:t>
            </a:r>
            <a:r>
              <a:rPr lang="en-US" sz="5398" dirty="0">
                <a:solidFill>
                  <a:srgbClr val="EE4036"/>
                </a:solidFill>
                <a:latin typeface="Averta Std ExtraBold" panose="00000900000000000000" pitchFamily="50" charset="0"/>
              </a:rPr>
              <a:t> </a:t>
            </a:r>
            <a:r>
              <a:rPr lang="en-US" sz="5398" dirty="0" err="1">
                <a:solidFill>
                  <a:srgbClr val="EE4036"/>
                </a:solidFill>
                <a:latin typeface="Averta Std ExtraBold" panose="00000900000000000000" pitchFamily="50" charset="0"/>
              </a:rPr>
              <a:t>tố</a:t>
            </a:r>
            <a:r>
              <a:rPr lang="en-US" sz="5398" dirty="0">
                <a:solidFill>
                  <a:srgbClr val="EE4036"/>
                </a:solidFill>
                <a:latin typeface="Averta Std ExtraBold" panose="00000900000000000000" pitchFamily="50" charset="0"/>
              </a:rPr>
              <a:t> </a:t>
            </a:r>
            <a:r>
              <a:rPr lang="en-US" sz="5398" dirty="0" err="1">
                <a:solidFill>
                  <a:srgbClr val="EE4036"/>
                </a:solidFill>
                <a:latin typeface="Averta Std ExtraBold" panose="00000900000000000000" pitchFamily="50" charset="0"/>
              </a:rPr>
              <a:t>sinh</a:t>
            </a:r>
            <a:r>
              <a:rPr lang="en-US" sz="5398" dirty="0">
                <a:solidFill>
                  <a:srgbClr val="EE4036"/>
                </a:solidFill>
                <a:latin typeface="Averta Std ExtraBold" panose="00000900000000000000" pitchFamily="50" charset="0"/>
              </a:rPr>
              <a:t> </a:t>
            </a:r>
            <a:r>
              <a:rPr lang="en-US" sz="5398" dirty="0" err="1">
                <a:solidFill>
                  <a:srgbClr val="EE4036"/>
                </a:solidFill>
                <a:latin typeface="Averta Std ExtraBold" panose="00000900000000000000" pitchFamily="50" charset="0"/>
              </a:rPr>
              <a:t>thái</a:t>
            </a:r>
            <a:r>
              <a:rPr lang="en-US" sz="5398" dirty="0">
                <a:solidFill>
                  <a:srgbClr val="EE4036"/>
                </a:solidFill>
                <a:latin typeface="Averta Std ExtraBold" panose="00000900000000000000" pitchFamily="50" charset="0"/>
              </a:rPr>
              <a:t>?</a:t>
            </a:r>
          </a:p>
        </p:txBody>
      </p:sp>
      <p:sp>
        <p:nvSpPr>
          <p:cNvPr id="40" name="!!o6f">
            <a:extLst>
              <a:ext uri="{FF2B5EF4-FFF2-40B4-BE49-F238E27FC236}">
                <a16:creationId xmlns:a16="http://schemas.microsoft.com/office/drawing/2014/main" id="{3070C0F4-5E8F-4859-A064-4BBA9C608043}"/>
              </a:ext>
            </a:extLst>
          </p:cNvPr>
          <p:cNvSpPr/>
          <p:nvPr/>
        </p:nvSpPr>
        <p:spPr>
          <a:xfrm>
            <a:off x="4236486" y="5025715"/>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47" name="!!6f">
            <a:extLst>
              <a:ext uri="{FF2B5EF4-FFF2-40B4-BE49-F238E27FC236}">
                <a16:creationId xmlns:a16="http://schemas.microsoft.com/office/drawing/2014/main" id="{089A538F-B32D-49EC-A775-43E0C9F82B45}"/>
              </a:ext>
            </a:extLst>
          </p:cNvPr>
          <p:cNvSpPr txBox="1"/>
          <p:nvPr/>
        </p:nvSpPr>
        <p:spPr>
          <a:xfrm>
            <a:off x="4379046" y="5097210"/>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pic>
        <p:nvPicPr>
          <p:cNvPr id="50" name="Picture 49">
            <a:extLst>
              <a:ext uri="{FF2B5EF4-FFF2-40B4-BE49-F238E27FC236}">
                <a16:creationId xmlns:a16="http://schemas.microsoft.com/office/drawing/2014/main" id="{83136700-02CF-4442-BDBD-D1E14B1CE35B}"/>
              </a:ext>
            </a:extLst>
          </p:cNvPr>
          <p:cNvPicPr>
            <a:picLocks noChangeAspect="1"/>
          </p:cNvPicPr>
          <p:nvPr/>
        </p:nvPicPr>
        <p:blipFill>
          <a:blip r:embed="rId8"/>
          <a:stretch>
            <a:fillRect/>
          </a:stretch>
        </p:blipFill>
        <p:spPr>
          <a:xfrm>
            <a:off x="4296465" y="-631090"/>
            <a:ext cx="359906" cy="214559"/>
          </a:xfrm>
          <a:prstGeom prst="rect">
            <a:avLst/>
          </a:prstGeom>
        </p:spPr>
      </p:pic>
      <p:pic>
        <p:nvPicPr>
          <p:cNvPr id="51" name="Picture 50">
            <a:extLst>
              <a:ext uri="{FF2B5EF4-FFF2-40B4-BE49-F238E27FC236}">
                <a16:creationId xmlns:a16="http://schemas.microsoft.com/office/drawing/2014/main" id="{EC6B3A13-B1A5-4E10-97C1-2708BDFA808E}"/>
              </a:ext>
            </a:extLst>
          </p:cNvPr>
          <p:cNvPicPr>
            <a:picLocks noChangeAspect="1"/>
          </p:cNvPicPr>
          <p:nvPr/>
        </p:nvPicPr>
        <p:blipFill>
          <a:blip r:embed="rId9"/>
          <a:stretch>
            <a:fillRect/>
          </a:stretch>
        </p:blipFill>
        <p:spPr>
          <a:xfrm>
            <a:off x="2022362" y="-680213"/>
            <a:ext cx="359906" cy="214559"/>
          </a:xfrm>
          <a:prstGeom prst="rect">
            <a:avLst/>
          </a:prstGeom>
        </p:spPr>
      </p:pic>
      <p:pic>
        <p:nvPicPr>
          <p:cNvPr id="52" name="Picture 51">
            <a:extLst>
              <a:ext uri="{FF2B5EF4-FFF2-40B4-BE49-F238E27FC236}">
                <a16:creationId xmlns:a16="http://schemas.microsoft.com/office/drawing/2014/main" id="{7437B6B6-F3C4-4CCC-916A-917CDE9900CC}"/>
              </a:ext>
            </a:extLst>
          </p:cNvPr>
          <p:cNvPicPr>
            <a:picLocks noChangeAspect="1"/>
          </p:cNvPicPr>
          <p:nvPr/>
        </p:nvPicPr>
        <p:blipFill>
          <a:blip r:embed="rId10"/>
          <a:stretch>
            <a:fillRect/>
          </a:stretch>
        </p:blipFill>
        <p:spPr>
          <a:xfrm>
            <a:off x="3561476" y="-1010630"/>
            <a:ext cx="359906" cy="218018"/>
          </a:xfrm>
          <a:prstGeom prst="rect">
            <a:avLst/>
          </a:prstGeom>
        </p:spPr>
      </p:pic>
      <p:pic>
        <p:nvPicPr>
          <p:cNvPr id="53" name="Picture 52">
            <a:extLst>
              <a:ext uri="{FF2B5EF4-FFF2-40B4-BE49-F238E27FC236}">
                <a16:creationId xmlns:a16="http://schemas.microsoft.com/office/drawing/2014/main" id="{45F64F2D-6DA2-4348-98CC-253FFE21C893}"/>
              </a:ext>
            </a:extLst>
          </p:cNvPr>
          <p:cNvPicPr>
            <a:picLocks noChangeAspect="1"/>
          </p:cNvPicPr>
          <p:nvPr/>
        </p:nvPicPr>
        <p:blipFill>
          <a:blip r:embed="rId11"/>
          <a:stretch>
            <a:fillRect/>
          </a:stretch>
        </p:blipFill>
        <p:spPr>
          <a:xfrm>
            <a:off x="5328308" y="-719058"/>
            <a:ext cx="359906" cy="218018"/>
          </a:xfrm>
          <a:prstGeom prst="rect">
            <a:avLst/>
          </a:prstGeom>
        </p:spPr>
      </p:pic>
      <p:pic>
        <p:nvPicPr>
          <p:cNvPr id="54" name="Picture 53">
            <a:extLst>
              <a:ext uri="{FF2B5EF4-FFF2-40B4-BE49-F238E27FC236}">
                <a16:creationId xmlns:a16="http://schemas.microsoft.com/office/drawing/2014/main" id="{DFDAC995-C52B-4A95-A28A-8172E0E5DC65}"/>
              </a:ext>
            </a:extLst>
          </p:cNvPr>
          <p:cNvPicPr>
            <a:picLocks noChangeAspect="1"/>
          </p:cNvPicPr>
          <p:nvPr/>
        </p:nvPicPr>
        <p:blipFill>
          <a:blip r:embed="rId12"/>
          <a:stretch>
            <a:fillRect/>
          </a:stretch>
        </p:blipFill>
        <p:spPr>
          <a:xfrm>
            <a:off x="10148971" y="-649354"/>
            <a:ext cx="359906" cy="214559"/>
          </a:xfrm>
          <a:prstGeom prst="rect">
            <a:avLst/>
          </a:prstGeom>
        </p:spPr>
      </p:pic>
      <p:pic>
        <p:nvPicPr>
          <p:cNvPr id="55" name="Picture 54">
            <a:extLst>
              <a:ext uri="{FF2B5EF4-FFF2-40B4-BE49-F238E27FC236}">
                <a16:creationId xmlns:a16="http://schemas.microsoft.com/office/drawing/2014/main" id="{136B6640-E6E1-4D80-ADAA-FD3DD9E65DF3}"/>
              </a:ext>
            </a:extLst>
          </p:cNvPr>
          <p:cNvPicPr>
            <a:picLocks noChangeAspect="1"/>
          </p:cNvPicPr>
          <p:nvPr/>
        </p:nvPicPr>
        <p:blipFill>
          <a:blip r:embed="rId13"/>
          <a:stretch>
            <a:fillRect/>
          </a:stretch>
        </p:blipFill>
        <p:spPr>
          <a:xfrm>
            <a:off x="7476920" y="-1101053"/>
            <a:ext cx="359906" cy="218018"/>
          </a:xfrm>
          <a:prstGeom prst="rect">
            <a:avLst/>
          </a:prstGeom>
        </p:spPr>
      </p:pic>
      <p:pic>
        <p:nvPicPr>
          <p:cNvPr id="56" name="Picture 55">
            <a:extLst>
              <a:ext uri="{FF2B5EF4-FFF2-40B4-BE49-F238E27FC236}">
                <a16:creationId xmlns:a16="http://schemas.microsoft.com/office/drawing/2014/main" id="{0B4131E8-A673-4BB0-95D3-29242445E245}"/>
              </a:ext>
            </a:extLst>
          </p:cNvPr>
          <p:cNvPicPr>
            <a:picLocks noChangeAspect="1"/>
          </p:cNvPicPr>
          <p:nvPr/>
        </p:nvPicPr>
        <p:blipFill>
          <a:blip r:embed="rId14"/>
          <a:stretch>
            <a:fillRect/>
          </a:stretch>
        </p:blipFill>
        <p:spPr>
          <a:xfrm>
            <a:off x="8381505" y="-592875"/>
            <a:ext cx="359906" cy="214559"/>
          </a:xfrm>
          <a:prstGeom prst="rect">
            <a:avLst/>
          </a:prstGeom>
        </p:spPr>
      </p:pic>
      <p:pic>
        <p:nvPicPr>
          <p:cNvPr id="57" name="Picture 56">
            <a:extLst>
              <a:ext uri="{FF2B5EF4-FFF2-40B4-BE49-F238E27FC236}">
                <a16:creationId xmlns:a16="http://schemas.microsoft.com/office/drawing/2014/main" id="{36BDA17A-DB23-45D8-8D11-B78B53ADB185}"/>
              </a:ext>
            </a:extLst>
          </p:cNvPr>
          <p:cNvPicPr>
            <a:picLocks noChangeAspect="1"/>
          </p:cNvPicPr>
          <p:nvPr/>
        </p:nvPicPr>
        <p:blipFill>
          <a:blip r:embed="rId15"/>
          <a:stretch>
            <a:fillRect/>
          </a:stretch>
        </p:blipFill>
        <p:spPr>
          <a:xfrm>
            <a:off x="9156703" y="-634549"/>
            <a:ext cx="359906" cy="218018"/>
          </a:xfrm>
          <a:prstGeom prst="rect">
            <a:avLst/>
          </a:prstGeom>
        </p:spPr>
      </p:pic>
      <p:pic>
        <p:nvPicPr>
          <p:cNvPr id="58" name="Picture 57">
            <a:extLst>
              <a:ext uri="{FF2B5EF4-FFF2-40B4-BE49-F238E27FC236}">
                <a16:creationId xmlns:a16="http://schemas.microsoft.com/office/drawing/2014/main" id="{D96310F7-E1E1-4AA9-811A-6C70C6DF5BEA}"/>
              </a:ext>
            </a:extLst>
          </p:cNvPr>
          <p:cNvPicPr>
            <a:picLocks noChangeAspect="1"/>
          </p:cNvPicPr>
          <p:nvPr/>
        </p:nvPicPr>
        <p:blipFill>
          <a:blip r:embed="rId16"/>
          <a:stretch>
            <a:fillRect/>
          </a:stretch>
        </p:blipFill>
        <p:spPr>
          <a:xfrm>
            <a:off x="6912564" y="-556051"/>
            <a:ext cx="359906" cy="218018"/>
          </a:xfrm>
          <a:prstGeom prst="rect">
            <a:avLst/>
          </a:prstGeom>
        </p:spPr>
      </p:pic>
      <p:pic>
        <p:nvPicPr>
          <p:cNvPr id="59" name="Picture 58">
            <a:extLst>
              <a:ext uri="{FF2B5EF4-FFF2-40B4-BE49-F238E27FC236}">
                <a16:creationId xmlns:a16="http://schemas.microsoft.com/office/drawing/2014/main" id="{5E017C85-5DAD-457C-B5DD-F3BAB9483453}"/>
              </a:ext>
            </a:extLst>
          </p:cNvPr>
          <p:cNvPicPr>
            <a:picLocks noChangeAspect="1"/>
          </p:cNvPicPr>
          <p:nvPr/>
        </p:nvPicPr>
        <p:blipFill>
          <a:blip r:embed="rId17"/>
          <a:stretch>
            <a:fillRect/>
          </a:stretch>
        </p:blipFill>
        <p:spPr>
          <a:xfrm>
            <a:off x="2749158" y="-705460"/>
            <a:ext cx="359906" cy="218018"/>
          </a:xfrm>
          <a:prstGeom prst="rect">
            <a:avLst/>
          </a:prstGeom>
        </p:spPr>
      </p:pic>
      <p:pic>
        <p:nvPicPr>
          <p:cNvPr id="60" name="Picture 59">
            <a:extLst>
              <a:ext uri="{FF2B5EF4-FFF2-40B4-BE49-F238E27FC236}">
                <a16:creationId xmlns:a16="http://schemas.microsoft.com/office/drawing/2014/main" id="{1EA53A7B-919E-456E-9512-861396F1A7A6}"/>
              </a:ext>
            </a:extLst>
          </p:cNvPr>
          <p:cNvPicPr>
            <a:picLocks noChangeAspect="1"/>
          </p:cNvPicPr>
          <p:nvPr/>
        </p:nvPicPr>
        <p:blipFill>
          <a:blip r:embed="rId9"/>
          <a:stretch>
            <a:fillRect/>
          </a:stretch>
        </p:blipFill>
        <p:spPr>
          <a:xfrm>
            <a:off x="6870902" y="-853256"/>
            <a:ext cx="359906" cy="214559"/>
          </a:xfrm>
          <a:prstGeom prst="rect">
            <a:avLst/>
          </a:prstGeom>
        </p:spPr>
      </p:pic>
      <p:pic>
        <p:nvPicPr>
          <p:cNvPr id="62" name="Picture 61">
            <a:extLst>
              <a:ext uri="{FF2B5EF4-FFF2-40B4-BE49-F238E27FC236}">
                <a16:creationId xmlns:a16="http://schemas.microsoft.com/office/drawing/2014/main" id="{9BAF055C-5BE1-4E37-8EB0-E098FAF9F86A}"/>
              </a:ext>
            </a:extLst>
          </p:cNvPr>
          <p:cNvPicPr>
            <a:picLocks noChangeAspect="1"/>
          </p:cNvPicPr>
          <p:nvPr/>
        </p:nvPicPr>
        <p:blipFill>
          <a:blip r:embed="rId10"/>
          <a:stretch>
            <a:fillRect/>
          </a:stretch>
        </p:blipFill>
        <p:spPr>
          <a:xfrm>
            <a:off x="8410016" y="-1183672"/>
            <a:ext cx="359906" cy="218018"/>
          </a:xfrm>
          <a:prstGeom prst="rect">
            <a:avLst/>
          </a:prstGeom>
        </p:spPr>
      </p:pic>
      <p:pic>
        <p:nvPicPr>
          <p:cNvPr id="65" name="Picture 64">
            <a:extLst>
              <a:ext uri="{FF2B5EF4-FFF2-40B4-BE49-F238E27FC236}">
                <a16:creationId xmlns:a16="http://schemas.microsoft.com/office/drawing/2014/main" id="{E152F6FA-703D-426C-800B-EA4A512F68C8}"/>
              </a:ext>
            </a:extLst>
          </p:cNvPr>
          <p:cNvPicPr>
            <a:picLocks noChangeAspect="1"/>
          </p:cNvPicPr>
          <p:nvPr/>
        </p:nvPicPr>
        <p:blipFill>
          <a:blip r:embed="rId17"/>
          <a:stretch>
            <a:fillRect/>
          </a:stretch>
        </p:blipFill>
        <p:spPr>
          <a:xfrm>
            <a:off x="7597698" y="-878503"/>
            <a:ext cx="359906" cy="218018"/>
          </a:xfrm>
          <a:prstGeom prst="rect">
            <a:avLst/>
          </a:prstGeom>
        </p:spPr>
      </p:pic>
      <p:pic>
        <p:nvPicPr>
          <p:cNvPr id="66" name="Picture 65">
            <a:extLst>
              <a:ext uri="{FF2B5EF4-FFF2-40B4-BE49-F238E27FC236}">
                <a16:creationId xmlns:a16="http://schemas.microsoft.com/office/drawing/2014/main" id="{9956F601-6BEA-4D35-A9CE-DC483264DDE9}"/>
              </a:ext>
            </a:extLst>
          </p:cNvPr>
          <p:cNvPicPr>
            <a:picLocks noChangeAspect="1"/>
          </p:cNvPicPr>
          <p:nvPr/>
        </p:nvPicPr>
        <p:blipFill>
          <a:blip r:embed="rId11"/>
          <a:stretch>
            <a:fillRect/>
          </a:stretch>
        </p:blipFill>
        <p:spPr>
          <a:xfrm>
            <a:off x="700152" y="-564631"/>
            <a:ext cx="359906" cy="218018"/>
          </a:xfrm>
          <a:prstGeom prst="rect">
            <a:avLst/>
          </a:prstGeom>
        </p:spPr>
      </p:pic>
      <p:pic>
        <p:nvPicPr>
          <p:cNvPr id="67" name="Picture 66">
            <a:extLst>
              <a:ext uri="{FF2B5EF4-FFF2-40B4-BE49-F238E27FC236}">
                <a16:creationId xmlns:a16="http://schemas.microsoft.com/office/drawing/2014/main" id="{1A1D4B74-F08C-4E37-AE94-EA6626121D74}"/>
              </a:ext>
            </a:extLst>
          </p:cNvPr>
          <p:cNvPicPr>
            <a:picLocks noChangeAspect="1"/>
          </p:cNvPicPr>
          <p:nvPr/>
        </p:nvPicPr>
        <p:blipFill>
          <a:blip r:embed="rId12"/>
          <a:stretch>
            <a:fillRect/>
          </a:stretch>
        </p:blipFill>
        <p:spPr>
          <a:xfrm>
            <a:off x="1630835" y="-979817"/>
            <a:ext cx="359906" cy="214559"/>
          </a:xfrm>
          <a:prstGeom prst="rect">
            <a:avLst/>
          </a:prstGeom>
        </p:spPr>
      </p:pic>
      <p:pic>
        <p:nvPicPr>
          <p:cNvPr id="76" name="Picture 75">
            <a:extLst>
              <a:ext uri="{FF2B5EF4-FFF2-40B4-BE49-F238E27FC236}">
                <a16:creationId xmlns:a16="http://schemas.microsoft.com/office/drawing/2014/main" id="{9781EDFB-5E40-417F-8975-5B44D33ED0DF}"/>
              </a:ext>
            </a:extLst>
          </p:cNvPr>
          <p:cNvPicPr>
            <a:picLocks noChangeAspect="1"/>
          </p:cNvPicPr>
          <p:nvPr/>
        </p:nvPicPr>
        <p:blipFill>
          <a:blip r:embed="rId13"/>
          <a:stretch>
            <a:fillRect/>
          </a:stretch>
        </p:blipFill>
        <p:spPr>
          <a:xfrm>
            <a:off x="2848765" y="-946625"/>
            <a:ext cx="359906" cy="218018"/>
          </a:xfrm>
          <a:prstGeom prst="rect">
            <a:avLst/>
          </a:prstGeom>
        </p:spPr>
      </p:pic>
      <p:pic>
        <p:nvPicPr>
          <p:cNvPr id="77" name="Picture 76">
            <a:extLst>
              <a:ext uri="{FF2B5EF4-FFF2-40B4-BE49-F238E27FC236}">
                <a16:creationId xmlns:a16="http://schemas.microsoft.com/office/drawing/2014/main" id="{5FCB52DE-9491-487B-A218-CCFF7ABC7187}"/>
              </a:ext>
            </a:extLst>
          </p:cNvPr>
          <p:cNvPicPr>
            <a:picLocks noChangeAspect="1"/>
          </p:cNvPicPr>
          <p:nvPr/>
        </p:nvPicPr>
        <p:blipFill>
          <a:blip r:embed="rId9"/>
          <a:stretch>
            <a:fillRect/>
          </a:stretch>
        </p:blipFill>
        <p:spPr>
          <a:xfrm>
            <a:off x="2242746" y="-698828"/>
            <a:ext cx="359906" cy="214559"/>
          </a:xfrm>
          <a:prstGeom prst="rect">
            <a:avLst/>
          </a:prstGeom>
        </p:spPr>
      </p:pic>
      <p:pic>
        <p:nvPicPr>
          <p:cNvPr id="79" name="Picture 78">
            <a:extLst>
              <a:ext uri="{FF2B5EF4-FFF2-40B4-BE49-F238E27FC236}">
                <a16:creationId xmlns:a16="http://schemas.microsoft.com/office/drawing/2014/main" id="{98DED43E-F0B8-4CD0-8C69-DC3F71D150FB}"/>
              </a:ext>
            </a:extLst>
          </p:cNvPr>
          <p:cNvPicPr>
            <a:picLocks noChangeAspect="1"/>
          </p:cNvPicPr>
          <p:nvPr/>
        </p:nvPicPr>
        <p:blipFill>
          <a:blip r:embed="rId10"/>
          <a:stretch>
            <a:fillRect/>
          </a:stretch>
        </p:blipFill>
        <p:spPr>
          <a:xfrm>
            <a:off x="3781861" y="-1029245"/>
            <a:ext cx="359906" cy="218018"/>
          </a:xfrm>
          <a:prstGeom prst="rect">
            <a:avLst/>
          </a:prstGeom>
        </p:spPr>
      </p:pic>
      <p:pic>
        <p:nvPicPr>
          <p:cNvPr id="80" name="Picture 79">
            <a:extLst>
              <a:ext uri="{FF2B5EF4-FFF2-40B4-BE49-F238E27FC236}">
                <a16:creationId xmlns:a16="http://schemas.microsoft.com/office/drawing/2014/main" id="{DF883775-6A67-4A4A-84BB-35D8C63B9692}"/>
              </a:ext>
            </a:extLst>
          </p:cNvPr>
          <p:cNvPicPr>
            <a:picLocks noChangeAspect="1"/>
          </p:cNvPicPr>
          <p:nvPr/>
        </p:nvPicPr>
        <p:blipFill>
          <a:blip r:embed="rId17"/>
          <a:stretch>
            <a:fillRect/>
          </a:stretch>
        </p:blipFill>
        <p:spPr>
          <a:xfrm>
            <a:off x="2969542" y="-724075"/>
            <a:ext cx="359906" cy="218018"/>
          </a:xfrm>
          <a:prstGeom prst="rect">
            <a:avLst/>
          </a:prstGeom>
        </p:spPr>
      </p:pic>
      <p:pic>
        <p:nvPicPr>
          <p:cNvPr id="81" name="Picture 80">
            <a:extLst>
              <a:ext uri="{FF2B5EF4-FFF2-40B4-BE49-F238E27FC236}">
                <a16:creationId xmlns:a16="http://schemas.microsoft.com/office/drawing/2014/main" id="{74F28298-20FD-4F0D-9737-28FF2855C241}"/>
              </a:ext>
            </a:extLst>
          </p:cNvPr>
          <p:cNvPicPr>
            <a:picLocks noChangeAspect="1"/>
          </p:cNvPicPr>
          <p:nvPr/>
        </p:nvPicPr>
        <p:blipFill>
          <a:blip r:embed="rId10"/>
          <a:stretch>
            <a:fillRect/>
          </a:stretch>
        </p:blipFill>
        <p:spPr>
          <a:xfrm>
            <a:off x="5979548" y="-1009014"/>
            <a:ext cx="359906" cy="218018"/>
          </a:xfrm>
          <a:prstGeom prst="rect">
            <a:avLst/>
          </a:prstGeom>
        </p:spPr>
      </p:pic>
      <p:pic>
        <p:nvPicPr>
          <p:cNvPr id="82" name="Picture 81">
            <a:extLst>
              <a:ext uri="{FF2B5EF4-FFF2-40B4-BE49-F238E27FC236}">
                <a16:creationId xmlns:a16="http://schemas.microsoft.com/office/drawing/2014/main" id="{A347B3AB-2664-48A2-850C-EFFA8E52BFAC}"/>
              </a:ext>
            </a:extLst>
          </p:cNvPr>
          <p:cNvPicPr>
            <a:picLocks noChangeAspect="1"/>
          </p:cNvPicPr>
          <p:nvPr/>
        </p:nvPicPr>
        <p:blipFill>
          <a:blip r:embed="rId12"/>
          <a:stretch>
            <a:fillRect/>
          </a:stretch>
        </p:blipFill>
        <p:spPr>
          <a:xfrm>
            <a:off x="4048907" y="-978201"/>
            <a:ext cx="359906" cy="214559"/>
          </a:xfrm>
          <a:prstGeom prst="rect">
            <a:avLst/>
          </a:prstGeom>
        </p:spPr>
      </p:pic>
      <p:pic>
        <p:nvPicPr>
          <p:cNvPr id="83" name="Picture 82">
            <a:extLst>
              <a:ext uri="{FF2B5EF4-FFF2-40B4-BE49-F238E27FC236}">
                <a16:creationId xmlns:a16="http://schemas.microsoft.com/office/drawing/2014/main" id="{F98185BC-E162-4531-BFCA-BE96906925F1}"/>
              </a:ext>
            </a:extLst>
          </p:cNvPr>
          <p:cNvPicPr>
            <a:picLocks noChangeAspect="1"/>
          </p:cNvPicPr>
          <p:nvPr/>
        </p:nvPicPr>
        <p:blipFill>
          <a:blip r:embed="rId13"/>
          <a:stretch>
            <a:fillRect/>
          </a:stretch>
        </p:blipFill>
        <p:spPr>
          <a:xfrm>
            <a:off x="5266837" y="-945010"/>
            <a:ext cx="359906" cy="218018"/>
          </a:xfrm>
          <a:prstGeom prst="rect">
            <a:avLst/>
          </a:prstGeom>
        </p:spPr>
      </p:pic>
      <p:pic>
        <p:nvPicPr>
          <p:cNvPr id="84" name="Picture 83">
            <a:extLst>
              <a:ext uri="{FF2B5EF4-FFF2-40B4-BE49-F238E27FC236}">
                <a16:creationId xmlns:a16="http://schemas.microsoft.com/office/drawing/2014/main" id="{58467660-8104-4705-8F38-1DF0D0855E2A}"/>
              </a:ext>
            </a:extLst>
          </p:cNvPr>
          <p:cNvPicPr>
            <a:picLocks noChangeAspect="1"/>
          </p:cNvPicPr>
          <p:nvPr/>
        </p:nvPicPr>
        <p:blipFill>
          <a:blip r:embed="rId10"/>
          <a:stretch>
            <a:fillRect/>
          </a:stretch>
        </p:blipFill>
        <p:spPr>
          <a:xfrm>
            <a:off x="6199933" y="-1027629"/>
            <a:ext cx="359906" cy="218018"/>
          </a:xfrm>
          <a:prstGeom prst="rect">
            <a:avLst/>
          </a:prstGeom>
        </p:spPr>
      </p:pic>
      <p:pic>
        <p:nvPicPr>
          <p:cNvPr id="85" name="Picture 84">
            <a:extLst>
              <a:ext uri="{FF2B5EF4-FFF2-40B4-BE49-F238E27FC236}">
                <a16:creationId xmlns:a16="http://schemas.microsoft.com/office/drawing/2014/main" id="{E53B8DDF-30A9-45B4-91C4-CAFE61A2680E}"/>
              </a:ext>
            </a:extLst>
          </p:cNvPr>
          <p:cNvPicPr>
            <a:picLocks noChangeAspect="1"/>
          </p:cNvPicPr>
          <p:nvPr/>
        </p:nvPicPr>
        <p:blipFill>
          <a:blip r:embed="rId13"/>
          <a:stretch>
            <a:fillRect/>
          </a:stretch>
        </p:blipFill>
        <p:spPr>
          <a:xfrm>
            <a:off x="5158989" y="-577380"/>
            <a:ext cx="359906" cy="218018"/>
          </a:xfrm>
          <a:prstGeom prst="rect">
            <a:avLst/>
          </a:prstGeom>
        </p:spPr>
      </p:pic>
      <p:pic>
        <p:nvPicPr>
          <p:cNvPr id="86" name="Picture 85">
            <a:extLst>
              <a:ext uri="{FF2B5EF4-FFF2-40B4-BE49-F238E27FC236}">
                <a16:creationId xmlns:a16="http://schemas.microsoft.com/office/drawing/2014/main" id="{F215461D-643C-46F0-B9BF-CED2FF22E7D4}"/>
              </a:ext>
            </a:extLst>
          </p:cNvPr>
          <p:cNvPicPr>
            <a:picLocks noChangeAspect="1"/>
          </p:cNvPicPr>
          <p:nvPr/>
        </p:nvPicPr>
        <p:blipFill>
          <a:blip r:embed="rId9"/>
          <a:stretch>
            <a:fillRect/>
          </a:stretch>
        </p:blipFill>
        <p:spPr>
          <a:xfrm>
            <a:off x="4552971" y="-329583"/>
            <a:ext cx="359906" cy="214559"/>
          </a:xfrm>
          <a:prstGeom prst="rect">
            <a:avLst/>
          </a:prstGeom>
        </p:spPr>
      </p:pic>
      <p:pic>
        <p:nvPicPr>
          <p:cNvPr id="87" name="Picture 86">
            <a:extLst>
              <a:ext uri="{FF2B5EF4-FFF2-40B4-BE49-F238E27FC236}">
                <a16:creationId xmlns:a16="http://schemas.microsoft.com/office/drawing/2014/main" id="{D10A4024-EBE1-42C0-9304-C13FE3470339}"/>
              </a:ext>
            </a:extLst>
          </p:cNvPr>
          <p:cNvPicPr>
            <a:picLocks noChangeAspect="1"/>
          </p:cNvPicPr>
          <p:nvPr/>
        </p:nvPicPr>
        <p:blipFill>
          <a:blip r:embed="rId10"/>
          <a:stretch>
            <a:fillRect/>
          </a:stretch>
        </p:blipFill>
        <p:spPr>
          <a:xfrm>
            <a:off x="6092085" y="-660000"/>
            <a:ext cx="359906" cy="218018"/>
          </a:xfrm>
          <a:prstGeom prst="rect">
            <a:avLst/>
          </a:prstGeom>
        </p:spPr>
      </p:pic>
      <p:pic>
        <p:nvPicPr>
          <p:cNvPr id="88" name="Picture 87">
            <a:extLst>
              <a:ext uri="{FF2B5EF4-FFF2-40B4-BE49-F238E27FC236}">
                <a16:creationId xmlns:a16="http://schemas.microsoft.com/office/drawing/2014/main" id="{9099DF57-12AF-4630-83BF-DC32899B7987}"/>
              </a:ext>
            </a:extLst>
          </p:cNvPr>
          <p:cNvPicPr>
            <a:picLocks noChangeAspect="1"/>
          </p:cNvPicPr>
          <p:nvPr/>
        </p:nvPicPr>
        <p:blipFill>
          <a:blip r:embed="rId17"/>
          <a:stretch>
            <a:fillRect/>
          </a:stretch>
        </p:blipFill>
        <p:spPr>
          <a:xfrm>
            <a:off x="5279766" y="-354830"/>
            <a:ext cx="359906" cy="218018"/>
          </a:xfrm>
          <a:prstGeom prst="rect">
            <a:avLst/>
          </a:prstGeom>
        </p:spPr>
      </p:pic>
      <p:pic>
        <p:nvPicPr>
          <p:cNvPr id="89" name="Picture 88">
            <a:extLst>
              <a:ext uri="{FF2B5EF4-FFF2-40B4-BE49-F238E27FC236}">
                <a16:creationId xmlns:a16="http://schemas.microsoft.com/office/drawing/2014/main" id="{00B2893E-8591-48D3-8031-4FEDB4016EFE}"/>
              </a:ext>
            </a:extLst>
          </p:cNvPr>
          <p:cNvPicPr>
            <a:picLocks noChangeAspect="1"/>
          </p:cNvPicPr>
          <p:nvPr/>
        </p:nvPicPr>
        <p:blipFill>
          <a:blip r:embed="rId10"/>
          <a:stretch>
            <a:fillRect/>
          </a:stretch>
        </p:blipFill>
        <p:spPr>
          <a:xfrm>
            <a:off x="3661617" y="-485341"/>
            <a:ext cx="359906" cy="218018"/>
          </a:xfrm>
          <a:prstGeom prst="rect">
            <a:avLst/>
          </a:prstGeom>
        </p:spPr>
      </p:pic>
      <p:pic>
        <p:nvPicPr>
          <p:cNvPr id="90" name="Picture 89">
            <a:extLst>
              <a:ext uri="{FF2B5EF4-FFF2-40B4-BE49-F238E27FC236}">
                <a16:creationId xmlns:a16="http://schemas.microsoft.com/office/drawing/2014/main" id="{013F2579-04EB-4461-A5E3-7B0DC899F94B}"/>
              </a:ext>
            </a:extLst>
          </p:cNvPr>
          <p:cNvPicPr>
            <a:picLocks noChangeAspect="1"/>
          </p:cNvPicPr>
          <p:nvPr/>
        </p:nvPicPr>
        <p:blipFill>
          <a:blip r:embed="rId10"/>
          <a:stretch>
            <a:fillRect/>
          </a:stretch>
        </p:blipFill>
        <p:spPr>
          <a:xfrm>
            <a:off x="3882001" y="-503957"/>
            <a:ext cx="359906" cy="218018"/>
          </a:xfrm>
          <a:prstGeom prst="rect">
            <a:avLst/>
          </a:prstGeom>
        </p:spPr>
      </p:pic>
      <p:sp>
        <p:nvSpPr>
          <p:cNvPr id="91" name="!!o6e">
            <a:extLst>
              <a:ext uri="{FF2B5EF4-FFF2-40B4-BE49-F238E27FC236}">
                <a16:creationId xmlns:a16="http://schemas.microsoft.com/office/drawing/2014/main" id="{4E46546E-77AF-4851-8517-689B56E9716A}"/>
              </a:ext>
            </a:extLst>
          </p:cNvPr>
          <p:cNvSpPr/>
          <p:nvPr/>
        </p:nvSpPr>
        <p:spPr>
          <a:xfrm>
            <a:off x="5395482" y="5025079"/>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2" name="!!o6f">
            <a:extLst>
              <a:ext uri="{FF2B5EF4-FFF2-40B4-BE49-F238E27FC236}">
                <a16:creationId xmlns:a16="http://schemas.microsoft.com/office/drawing/2014/main" id="{3070C0F4-5E8F-4859-A064-4BBA9C608043}"/>
              </a:ext>
            </a:extLst>
          </p:cNvPr>
          <p:cNvSpPr/>
          <p:nvPr/>
        </p:nvSpPr>
        <p:spPr>
          <a:xfrm>
            <a:off x="6575954" y="5025079"/>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3" name="!!6e">
            <a:extLst>
              <a:ext uri="{FF2B5EF4-FFF2-40B4-BE49-F238E27FC236}">
                <a16:creationId xmlns:a16="http://schemas.microsoft.com/office/drawing/2014/main" id="{5B045D7D-AD79-4E0A-960A-8905E4BA7F18}"/>
              </a:ext>
            </a:extLst>
          </p:cNvPr>
          <p:cNvSpPr txBox="1"/>
          <p:nvPr/>
        </p:nvSpPr>
        <p:spPr>
          <a:xfrm>
            <a:off x="5540056" y="5096573"/>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94" name="!!6f">
            <a:extLst>
              <a:ext uri="{FF2B5EF4-FFF2-40B4-BE49-F238E27FC236}">
                <a16:creationId xmlns:a16="http://schemas.microsoft.com/office/drawing/2014/main" id="{089A538F-B32D-49EC-A775-43E0C9F82B45}"/>
              </a:ext>
            </a:extLst>
          </p:cNvPr>
          <p:cNvSpPr txBox="1"/>
          <p:nvPr/>
        </p:nvSpPr>
        <p:spPr>
          <a:xfrm>
            <a:off x="6718513" y="5096573"/>
            <a:ext cx="680487" cy="923090"/>
          </a:xfrm>
          <a:prstGeom prst="rect">
            <a:avLst/>
          </a:prstGeom>
          <a:noFill/>
        </p:spPr>
        <p:txBody>
          <a:bodyPr wrap="square" rtlCol="0">
            <a:spAutoFit/>
          </a:bodyPr>
          <a:lstStyle/>
          <a:p>
            <a:pPr algn="ctr" defTabSz="914126"/>
            <a:r>
              <a:rPr lang="en-US" sz="5398" b="1" dirty="0" err="1">
                <a:solidFill>
                  <a:prstClr val="white"/>
                </a:solidFill>
                <a:effectLst>
                  <a:outerShdw blurRad="38100" dist="38100" dir="2700000" algn="tl">
                    <a:srgbClr val="000000">
                      <a:alpha val="43137"/>
                    </a:srgbClr>
                  </a:outerShdw>
                </a:effectLst>
                <a:latin typeface="Averta Std ExtraBold" panose="00000900000000000000" pitchFamily="50" charset="0"/>
              </a:rPr>
              <a:t>i</a:t>
            </a:r>
            <a:endPar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Tree>
    <p:extLst>
      <p:ext uri="{BB962C8B-B14F-4D97-AF65-F5344CB8AC3E}">
        <p14:creationId xmlns:p14="http://schemas.microsoft.com/office/powerpoint/2010/main" val="78594067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7"/>
                                        </p:tgtEl>
                                      </p:cBhvr>
                                    </p:animEffect>
                                    <p:animScale>
                                      <p:cBhvr>
                                        <p:cTn id="12" dur="250" autoRev="1" fill="hold"/>
                                        <p:tgtEl>
                                          <p:spTgt spid="47"/>
                                        </p:tgtEl>
                                      </p:cBhvr>
                                      <p:by x="105000" y="105000"/>
                                    </p:animScale>
                                  </p:childTnLst>
                                </p:cTn>
                              </p:par>
                            </p:childTnLst>
                          </p:cTn>
                        </p:par>
                      </p:childTnLst>
                    </p:cTn>
                  </p:par>
                </p:childTnLst>
              </p:cTn>
              <p:nextCondLst>
                <p:cond evt="onClick" delay="0">
                  <p:tgtEl>
                    <p:spTgt spid="40"/>
                  </p:tgtEl>
                </p:cond>
              </p:nextCondLst>
            </p:seq>
            <p:seq concurrent="1" nextAc="seek">
              <p:cTn id="13" restart="whenNotActive" fill="hold" evtFilter="cancelBubble" nodeType="interactiveSeq">
                <p:stCondLst>
                  <p:cond evt="onClick" delay="0">
                    <p:tgtEl>
                      <p:spTgt spid="91"/>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93"/>
                                        </p:tgtEl>
                                        <p:attrNameLst>
                                          <p:attrName>style.visibility</p:attrName>
                                        </p:attrNameLst>
                                      </p:cBhvr>
                                      <p:to>
                                        <p:strVal val="visible"/>
                                      </p:to>
                                    </p:set>
                                    <p:anim calcmode="lin" valueType="num">
                                      <p:cBhvr>
                                        <p:cTn id="18" dur="500" fill="hold"/>
                                        <p:tgtEl>
                                          <p:spTgt spid="93"/>
                                        </p:tgtEl>
                                        <p:attrNameLst>
                                          <p:attrName>ppt_w</p:attrName>
                                        </p:attrNameLst>
                                      </p:cBhvr>
                                      <p:tavLst>
                                        <p:tav tm="0">
                                          <p:val>
                                            <p:fltVal val="0"/>
                                          </p:val>
                                        </p:tav>
                                        <p:tav tm="100000">
                                          <p:val>
                                            <p:strVal val="#ppt_w"/>
                                          </p:val>
                                        </p:tav>
                                      </p:tavLst>
                                    </p:anim>
                                    <p:anim calcmode="lin" valueType="num">
                                      <p:cBhvr>
                                        <p:cTn id="19" dur="500" fill="hold"/>
                                        <p:tgtEl>
                                          <p:spTgt spid="93"/>
                                        </p:tgtEl>
                                        <p:attrNameLst>
                                          <p:attrName>ppt_h</p:attrName>
                                        </p:attrNameLst>
                                      </p:cBhvr>
                                      <p:tavLst>
                                        <p:tav tm="0">
                                          <p:val>
                                            <p:fltVal val="0"/>
                                          </p:val>
                                        </p:tav>
                                        <p:tav tm="100000">
                                          <p:val>
                                            <p:strVal val="#ppt_h"/>
                                          </p:val>
                                        </p:tav>
                                      </p:tavLst>
                                    </p:anim>
                                    <p:animEffect transition="in" filter="fade">
                                      <p:cBhvr>
                                        <p:cTn id="20" dur="500"/>
                                        <p:tgtEl>
                                          <p:spTgt spid="93"/>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93"/>
                                        </p:tgtEl>
                                      </p:cBhvr>
                                    </p:animEffect>
                                    <p:animScale>
                                      <p:cBhvr>
                                        <p:cTn id="23" dur="250" autoRev="1" fill="hold"/>
                                        <p:tgtEl>
                                          <p:spTgt spid="93"/>
                                        </p:tgtEl>
                                      </p:cBhvr>
                                      <p:by x="105000" y="105000"/>
                                    </p:animScale>
                                  </p:childTnLst>
                                </p:cTn>
                              </p:par>
                            </p:childTnLst>
                          </p:cTn>
                        </p:par>
                      </p:childTnLst>
                    </p:cTn>
                  </p:par>
                </p:childTnLst>
              </p:cTn>
              <p:nextCondLst>
                <p:cond evt="onClick" delay="0">
                  <p:tgtEl>
                    <p:spTgt spid="91"/>
                  </p:tgtEl>
                </p:cond>
              </p:nextCondLst>
            </p:seq>
            <p:seq concurrent="1" nextAc="seek">
              <p:cTn id="24" restart="whenNotActive" fill="hold" evtFilter="cancelBubble" nodeType="interactiveSeq">
                <p:stCondLst>
                  <p:cond evt="onClick" delay="0">
                    <p:tgtEl>
                      <p:spTgt spid="92"/>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94"/>
                                        </p:tgtEl>
                                        <p:attrNameLst>
                                          <p:attrName>style.visibility</p:attrName>
                                        </p:attrNameLst>
                                      </p:cBhvr>
                                      <p:to>
                                        <p:strVal val="visible"/>
                                      </p:to>
                                    </p:set>
                                    <p:anim calcmode="lin" valueType="num">
                                      <p:cBhvr>
                                        <p:cTn id="29" dur="500" fill="hold"/>
                                        <p:tgtEl>
                                          <p:spTgt spid="94"/>
                                        </p:tgtEl>
                                        <p:attrNameLst>
                                          <p:attrName>ppt_w</p:attrName>
                                        </p:attrNameLst>
                                      </p:cBhvr>
                                      <p:tavLst>
                                        <p:tav tm="0">
                                          <p:val>
                                            <p:fltVal val="0"/>
                                          </p:val>
                                        </p:tav>
                                        <p:tav tm="100000">
                                          <p:val>
                                            <p:strVal val="#ppt_w"/>
                                          </p:val>
                                        </p:tav>
                                      </p:tavLst>
                                    </p:anim>
                                    <p:anim calcmode="lin" valueType="num">
                                      <p:cBhvr>
                                        <p:cTn id="30" dur="500" fill="hold"/>
                                        <p:tgtEl>
                                          <p:spTgt spid="94"/>
                                        </p:tgtEl>
                                        <p:attrNameLst>
                                          <p:attrName>ppt_h</p:attrName>
                                        </p:attrNameLst>
                                      </p:cBhvr>
                                      <p:tavLst>
                                        <p:tav tm="0">
                                          <p:val>
                                            <p:fltVal val="0"/>
                                          </p:val>
                                        </p:tav>
                                        <p:tav tm="100000">
                                          <p:val>
                                            <p:strVal val="#ppt_h"/>
                                          </p:val>
                                        </p:tav>
                                      </p:tavLst>
                                    </p:anim>
                                    <p:animEffect transition="in" filter="fade">
                                      <p:cBhvr>
                                        <p:cTn id="31" dur="500"/>
                                        <p:tgtEl>
                                          <p:spTgt spid="94"/>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94"/>
                                        </p:tgtEl>
                                      </p:cBhvr>
                                    </p:animEffect>
                                    <p:animScale>
                                      <p:cBhvr>
                                        <p:cTn id="34" dur="250" autoRev="1" fill="hold"/>
                                        <p:tgtEl>
                                          <p:spTgt spid="94"/>
                                        </p:tgtEl>
                                      </p:cBhvr>
                                      <p:by x="105000" y="105000"/>
                                    </p:animScale>
                                  </p:childTnLst>
                                </p:cTn>
                              </p:par>
                              <p:par>
                                <p:cTn id="3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5000" fill="hold"/>
                                        <p:tgtEl>
                                          <p:spTgt spid="51"/>
                                        </p:tgtEl>
                                        <p:attrNameLst>
                                          <p:attrName>ppt_x</p:attrName>
                                          <p:attrName>ppt_y</p:attrName>
                                        </p:attrNameLst>
                                      </p:cBhvr>
                                    </p:animMotion>
                                  </p:childTnLst>
                                </p:cTn>
                              </p:par>
                              <p:par>
                                <p:cTn id="3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8000" fill="hold"/>
                                        <p:tgtEl>
                                          <p:spTgt spid="59"/>
                                        </p:tgtEl>
                                        <p:attrNameLst>
                                          <p:attrName>ppt_x</p:attrName>
                                          <p:attrName>ppt_y</p:attrName>
                                        </p:attrNameLst>
                                      </p:cBhvr>
                                    </p:animMotion>
                                  </p:childTnLst>
                                </p:cTn>
                              </p:par>
                              <p:par>
                                <p:cTn id="3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6000" fill="hold"/>
                                        <p:tgtEl>
                                          <p:spTgt spid="52"/>
                                        </p:tgtEl>
                                        <p:attrNameLst>
                                          <p:attrName>ppt_x</p:attrName>
                                          <p:attrName>ppt_y</p:attrName>
                                        </p:attrNameLst>
                                      </p:cBhvr>
                                    </p:animMotion>
                                  </p:childTnLst>
                                </p:cTn>
                              </p:par>
                              <p:par>
                                <p:cTn id="41" presetID="0" presetClass="path" presetSubtype="0" repeatCount="1000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7000" fill="hold"/>
                                        <p:tgtEl>
                                          <p:spTgt spid="50"/>
                                        </p:tgtEl>
                                        <p:attrNameLst>
                                          <p:attrName>ppt_x</p:attrName>
                                          <p:attrName>ppt_y</p:attrName>
                                        </p:attrNameLst>
                                      </p:cBhvr>
                                    </p:animMotion>
                                  </p:childTnLst>
                                </p:cTn>
                              </p:par>
                              <p:par>
                                <p:cTn id="43" presetID="0" presetClass="path" presetSubtype="0" repeatCount="1000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5000" fill="hold"/>
                                        <p:tgtEl>
                                          <p:spTgt spid="53"/>
                                        </p:tgtEl>
                                        <p:attrNameLst>
                                          <p:attrName>ppt_x</p:attrName>
                                          <p:attrName>ppt_y</p:attrName>
                                        </p:attrNameLst>
                                      </p:cBhvr>
                                    </p:animMotion>
                                  </p:childTnLst>
                                </p:cTn>
                              </p:par>
                              <p:par>
                                <p:cTn id="45" presetID="0" presetClass="path" presetSubtype="0" repeatCount="1000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5000" fill="hold"/>
                                        <p:tgtEl>
                                          <p:spTgt spid="54"/>
                                        </p:tgtEl>
                                        <p:attrNameLst>
                                          <p:attrName>ppt_x</p:attrName>
                                          <p:attrName>ppt_y</p:attrName>
                                        </p:attrNameLst>
                                      </p:cBhvr>
                                      <p:rCtr x="-4792" y="65810"/>
                                    </p:animMotion>
                                  </p:childTnLst>
                                </p:cTn>
                              </p:par>
                              <p:par>
                                <p:cTn id="47" presetID="0" presetClass="path" presetSubtype="0" repeatCount="1000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4000" fill="hold"/>
                                        <p:tgtEl>
                                          <p:spTgt spid="58"/>
                                        </p:tgtEl>
                                        <p:attrNameLst>
                                          <p:attrName>ppt_x</p:attrName>
                                          <p:attrName>ppt_y</p:attrName>
                                        </p:attrNameLst>
                                      </p:cBhvr>
                                    </p:animMotion>
                                  </p:childTnLst>
                                </p:cTn>
                              </p:par>
                              <p:par>
                                <p:cTn id="49"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6000" fill="hold"/>
                                        <p:tgtEl>
                                          <p:spTgt spid="55"/>
                                        </p:tgtEl>
                                        <p:attrNameLst>
                                          <p:attrName>ppt_x</p:attrName>
                                          <p:attrName>ppt_y</p:attrName>
                                        </p:attrNameLst>
                                      </p:cBhvr>
                                    </p:animMotion>
                                  </p:childTnLst>
                                </p:cTn>
                              </p:par>
                              <p:par>
                                <p:cTn id="51" presetID="0" presetClass="path" presetSubtype="0" repeatCount="1000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5000" fill="hold"/>
                                        <p:tgtEl>
                                          <p:spTgt spid="56"/>
                                        </p:tgtEl>
                                        <p:attrNameLst>
                                          <p:attrName>ppt_x</p:attrName>
                                          <p:attrName>ppt_y</p:attrName>
                                        </p:attrNameLst>
                                      </p:cBhvr>
                                    </p:animMotion>
                                  </p:childTnLst>
                                </p:cTn>
                              </p:par>
                              <p:par>
                                <p:cTn id="53" presetID="0" presetClass="path" presetSubtype="0" repeatCount="1000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5000" fill="hold"/>
                                        <p:tgtEl>
                                          <p:spTgt spid="57"/>
                                        </p:tgtEl>
                                        <p:attrNameLst>
                                          <p:attrName>ppt_x</p:attrName>
                                          <p:attrName>ppt_y</p:attrName>
                                        </p:attrNameLst>
                                      </p:cBhvr>
                                    </p:animMotion>
                                  </p:childTnLst>
                                </p:cTn>
                              </p:par>
                              <p:par>
                                <p:cTn id="5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9000" fill="hold"/>
                                        <p:tgtEl>
                                          <p:spTgt spid="60"/>
                                        </p:tgtEl>
                                        <p:attrNameLst>
                                          <p:attrName>ppt_x</p:attrName>
                                          <p:attrName>ppt_y</p:attrName>
                                        </p:attrNameLst>
                                      </p:cBhvr>
                                    </p:animMotion>
                                  </p:childTnLst>
                                </p:cTn>
                              </p:par>
                              <p:par>
                                <p:cTn id="5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6000" fill="hold"/>
                                        <p:tgtEl>
                                          <p:spTgt spid="65"/>
                                        </p:tgtEl>
                                        <p:attrNameLst>
                                          <p:attrName>ppt_x</p:attrName>
                                          <p:attrName>ppt_y</p:attrName>
                                        </p:attrNameLst>
                                      </p:cBhvr>
                                    </p:animMotion>
                                  </p:childTnLst>
                                </p:cTn>
                              </p:par>
                              <p:par>
                                <p:cTn id="5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4000" fill="hold"/>
                                        <p:tgtEl>
                                          <p:spTgt spid="62"/>
                                        </p:tgtEl>
                                        <p:attrNameLst>
                                          <p:attrName>ppt_x</p:attrName>
                                          <p:attrName>ppt_y</p:attrName>
                                        </p:attrNameLst>
                                      </p:cBhvr>
                                    </p:animMotion>
                                  </p:childTnLst>
                                </p:cTn>
                              </p:par>
                              <p:par>
                                <p:cTn id="61" presetID="0" presetClass="path" presetSubtype="0" repeatCount="1000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5000" fill="hold"/>
                                        <p:tgtEl>
                                          <p:spTgt spid="66"/>
                                        </p:tgtEl>
                                        <p:attrNameLst>
                                          <p:attrName>ppt_x</p:attrName>
                                          <p:attrName>ppt_y</p:attrName>
                                        </p:attrNameLst>
                                      </p:cBhvr>
                                      <p:rCtr x="18750" y="58287"/>
                                    </p:animMotion>
                                  </p:childTnLst>
                                </p:cTn>
                              </p:par>
                              <p:par>
                                <p:cTn id="63"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5000" fill="hold"/>
                                        <p:tgtEl>
                                          <p:spTgt spid="67"/>
                                        </p:tgtEl>
                                        <p:attrNameLst>
                                          <p:attrName>ppt_x</p:attrName>
                                          <p:attrName>ppt_y</p:attrName>
                                        </p:attrNameLst>
                                      </p:cBhvr>
                                    </p:animMotion>
                                  </p:childTnLst>
                                </p:cTn>
                              </p:par>
                              <p:par>
                                <p:cTn id="65"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6000" fill="hold"/>
                                        <p:tgtEl>
                                          <p:spTgt spid="76"/>
                                        </p:tgtEl>
                                        <p:attrNameLst>
                                          <p:attrName>ppt_x</p:attrName>
                                          <p:attrName>ppt_y</p:attrName>
                                        </p:attrNameLst>
                                      </p:cBhvr>
                                    </p:animMotion>
                                  </p:childTnLst>
                                </p:cTn>
                              </p:par>
                              <p:par>
                                <p:cTn id="67"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9000" fill="hold"/>
                                        <p:tgtEl>
                                          <p:spTgt spid="77"/>
                                        </p:tgtEl>
                                        <p:attrNameLst>
                                          <p:attrName>ppt_x</p:attrName>
                                          <p:attrName>ppt_y</p:attrName>
                                        </p:attrNameLst>
                                      </p:cBhvr>
                                    </p:animMotion>
                                  </p:childTnLst>
                                </p:cTn>
                              </p:par>
                              <p:par>
                                <p:cTn id="69"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6000" fill="hold"/>
                                        <p:tgtEl>
                                          <p:spTgt spid="80"/>
                                        </p:tgtEl>
                                        <p:attrNameLst>
                                          <p:attrName>ppt_x</p:attrName>
                                          <p:attrName>ppt_y</p:attrName>
                                        </p:attrNameLst>
                                      </p:cBhvr>
                                    </p:animMotion>
                                  </p:childTnLst>
                                </p:cTn>
                              </p:par>
                              <p:par>
                                <p:cTn id="7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4000" fill="hold"/>
                                        <p:tgtEl>
                                          <p:spTgt spid="79"/>
                                        </p:tgtEl>
                                        <p:attrNameLst>
                                          <p:attrName>ppt_x</p:attrName>
                                          <p:attrName>ppt_y</p:attrName>
                                        </p:attrNameLst>
                                      </p:cBhvr>
                                    </p:animMotion>
                                  </p:childTnLst>
                                </p:cTn>
                              </p:par>
                              <p:par>
                                <p:cTn id="73"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8000" fill="hold"/>
                                        <p:tgtEl>
                                          <p:spTgt spid="81"/>
                                        </p:tgtEl>
                                        <p:attrNameLst>
                                          <p:attrName>ppt_x</p:attrName>
                                          <p:attrName>ppt_y</p:attrName>
                                        </p:attrNameLst>
                                      </p:cBhvr>
                                    </p:animMotion>
                                  </p:childTnLst>
                                </p:cTn>
                              </p:par>
                              <p:par>
                                <p:cTn id="75"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9000" fill="hold"/>
                                        <p:tgtEl>
                                          <p:spTgt spid="82"/>
                                        </p:tgtEl>
                                        <p:attrNameLst>
                                          <p:attrName>ppt_x</p:attrName>
                                          <p:attrName>ppt_y</p:attrName>
                                        </p:attrNameLst>
                                      </p:cBhvr>
                                    </p:animMotion>
                                  </p:childTnLst>
                                </p:cTn>
                              </p:par>
                              <p:par>
                                <p:cTn id="77"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6000" fill="hold"/>
                                        <p:tgtEl>
                                          <p:spTgt spid="83"/>
                                        </p:tgtEl>
                                        <p:attrNameLst>
                                          <p:attrName>ppt_x</p:attrName>
                                          <p:attrName>ppt_y</p:attrName>
                                        </p:attrNameLst>
                                      </p:cBhvr>
                                    </p:animMotion>
                                  </p:childTnLst>
                                </p:cTn>
                              </p:par>
                              <p:par>
                                <p:cTn id="7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10000" fill="hold"/>
                                        <p:tgtEl>
                                          <p:spTgt spid="84"/>
                                        </p:tgtEl>
                                        <p:attrNameLst>
                                          <p:attrName>ppt_x</p:attrName>
                                          <p:attrName>ppt_y</p:attrName>
                                        </p:attrNameLst>
                                      </p:cBhvr>
                                    </p:animMotion>
                                  </p:childTnLst>
                                </p:cTn>
                              </p:par>
                              <p:par>
                                <p:cTn id="81"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8000" fill="hold"/>
                                        <p:tgtEl>
                                          <p:spTgt spid="85"/>
                                        </p:tgtEl>
                                        <p:attrNameLst>
                                          <p:attrName>ppt_x</p:attrName>
                                          <p:attrName>ppt_y</p:attrName>
                                        </p:attrNameLst>
                                      </p:cBhvr>
                                    </p:animMotion>
                                  </p:childTnLst>
                                </p:cTn>
                              </p:par>
                              <p:par>
                                <p:cTn id="83"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9000" fill="hold"/>
                                        <p:tgtEl>
                                          <p:spTgt spid="86"/>
                                        </p:tgtEl>
                                        <p:attrNameLst>
                                          <p:attrName>ppt_x</p:attrName>
                                          <p:attrName>ppt_y</p:attrName>
                                        </p:attrNameLst>
                                      </p:cBhvr>
                                    </p:animMotion>
                                  </p:childTnLst>
                                </p:cTn>
                              </p:par>
                              <p:par>
                                <p:cTn id="85"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10000" fill="hold"/>
                                        <p:tgtEl>
                                          <p:spTgt spid="88"/>
                                        </p:tgtEl>
                                        <p:attrNameLst>
                                          <p:attrName>ppt_x</p:attrName>
                                          <p:attrName>ppt_y</p:attrName>
                                        </p:attrNameLst>
                                      </p:cBhvr>
                                    </p:animMotion>
                                  </p:childTnLst>
                                </p:cTn>
                              </p:par>
                              <p:par>
                                <p:cTn id="87"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6000" fill="hold"/>
                                        <p:tgtEl>
                                          <p:spTgt spid="87"/>
                                        </p:tgtEl>
                                        <p:attrNameLst>
                                          <p:attrName>ppt_x</p:attrName>
                                          <p:attrName>ppt_y</p:attrName>
                                        </p:attrNameLst>
                                      </p:cBhvr>
                                    </p:animMotion>
                                  </p:childTnLst>
                                </p:cTn>
                              </p:par>
                              <p:par>
                                <p:cTn id="8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7000" fill="hold"/>
                                        <p:tgtEl>
                                          <p:spTgt spid="89"/>
                                        </p:tgtEl>
                                        <p:attrNameLst>
                                          <p:attrName>ppt_x</p:attrName>
                                          <p:attrName>ppt_y</p:attrName>
                                        </p:attrNameLst>
                                      </p:cBhvr>
                                    </p:animMotion>
                                  </p:childTnLst>
                                </p:cTn>
                              </p:par>
                              <p:par>
                                <p:cTn id="9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9000" fill="hold"/>
                                        <p:tgtEl>
                                          <p:spTgt spid="90"/>
                                        </p:tgtEl>
                                        <p:attrNameLst>
                                          <p:attrName>ppt_x</p:attrName>
                                          <p:attrName>ppt_y</p:attrName>
                                        </p:attrNameLst>
                                      </p:cBhvr>
                                    </p:animMotion>
                                  </p:childTnLst>
                                </p:cTn>
                              </p:par>
                            </p:childTnLst>
                          </p:cTn>
                        </p:par>
                      </p:childTnLst>
                    </p:cTn>
                  </p:par>
                </p:childTnLst>
              </p:cTn>
              <p:nextCondLst>
                <p:cond evt="onClick" delay="0">
                  <p:tgtEl>
                    <p:spTgt spid="92"/>
                  </p:tgtEl>
                </p:cond>
              </p:nextCondLst>
            </p:seq>
          </p:childTnLst>
        </p:cTn>
      </p:par>
    </p:tnLst>
    <p:bldLst>
      <p:bldP spid="47" grpId="0"/>
      <p:bldP spid="47" grpId="1"/>
      <p:bldP spid="93" grpId="0"/>
      <p:bldP spid="93" grpId="1"/>
      <p:bldP spid="94" grpId="0"/>
      <p:bldP spid="94"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1">
      <a:majorFont>
        <a:latin typeface="A3.Jovis-BebasNeueBold-San"/>
        <a:ea typeface=""/>
        <a:cs typeface=""/>
      </a:majorFont>
      <a:minorFont>
        <a:latin typeface="A2.Jovis-WorkSansRegular-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7659EF5A-FD9E-425A-8F82-50E2D030EDC7}" vid="{090C157F-BD6E-464A-97B5-93A918A24BBB}"/>
    </a:ext>
  </a:extLst>
</a:theme>
</file>

<file path=docProps/app.xml><?xml version="1.0" encoding="utf-8"?>
<Properties xmlns="http://schemas.openxmlformats.org/officeDocument/2006/extended-properties" xmlns:vt="http://schemas.openxmlformats.org/officeDocument/2006/docPropsVTypes">
  <TotalTime>28</TotalTime>
  <Words>2216</Words>
  <Application>Microsoft Office PowerPoint</Application>
  <PresentationFormat>Custom</PresentationFormat>
  <Paragraphs>211</Paragraphs>
  <Slides>31</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31</vt:i4>
      </vt:variant>
    </vt:vector>
  </HeadingPairs>
  <TitlesOfParts>
    <vt:vector size="37" baseType="lpstr">
      <vt:lpstr>A2.Jovis-WorkSansRegular-San</vt:lpstr>
      <vt:lpstr>A3.Jovis-BebasNeueBold-San</vt:lpstr>
      <vt:lpstr>Arial</vt:lpstr>
      <vt:lpstr>Averta Std ExtraBold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38* MÔI TRƯỜNG VÀ CÁC NHÂN TỐ SINH THÁI</dc:title>
  <cp:lastModifiedBy>dr.phh2907@gmail.com</cp:lastModifiedBy>
  <cp:revision>6</cp:revision>
  <dcterms:created xsi:type="dcterms:W3CDTF">2006-08-16T00:00:00Z</dcterms:created>
  <dcterms:modified xsi:type="dcterms:W3CDTF">2023-06-27T15:47:50Z</dcterms:modified>
  <dc:identifier>DAFlgk1s-HQ</dc:identifier>
</cp:coreProperties>
</file>